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5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Lst>
  <p:sldSz cx="9144000" cy="5143500" type="screen16x9"/>
  <p:notesSz cx="6858000" cy="9144000"/>
  <p:embeddedFontLst>
    <p:embeddedFont>
      <p:font typeface="Asap" panose="020B0604020202020204" charset="0"/>
      <p:regular r:id="rId51"/>
      <p:bold r:id="rId52"/>
      <p:italic r:id="rId53"/>
      <p:boldItalic r:id="rId54"/>
    </p:embeddedFont>
    <p:embeddedFont>
      <p:font typeface="Gentium Book Plus" panose="020B0604020202020204" charset="0"/>
      <p:regular r:id="rId55"/>
      <p:bold r:id="rId56"/>
      <p:italic r:id="rId57"/>
      <p:boldItalic r:id="rId58"/>
    </p:embeddedFont>
    <p:embeddedFont>
      <p:font typeface="Inter" panose="020B0604020202020204" charset="0"/>
      <p:regular r:id="rId59"/>
      <p:bold r:id="rId60"/>
      <p:italic r:id="rId61"/>
      <p:boldItalic r:id="rId62"/>
    </p:embeddedFont>
    <p:embeddedFont>
      <p:font typeface="Open Sans" panose="020B0606030504020204" pitchFamily="34" charset="0"/>
      <p:regular r:id="rId63"/>
      <p:bold r:id="rId64"/>
      <p:italic r:id="rId65"/>
      <p:boldItalic r:id="rId66"/>
    </p:embeddedFont>
    <p:embeddedFont>
      <p:font typeface="Vidaloka" panose="020B0604020202020204" charset="0"/>
      <p:regular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578B3C7-9955-4EC0-9812-BC9EC9153167}">
  <a:tblStyle styleId="{A578B3C7-9955-4EC0-9812-BC9EC915316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1" d="100"/>
          <a:sy n="121" d="100"/>
        </p:scale>
        <p:origin x="235"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3.fntdata"/><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font" Target="fonts/font16.fntdata"/><Relationship Id="rId5" Type="http://schemas.openxmlformats.org/officeDocument/2006/relationships/slide" Target="slides/slide3.xml"/><Relationship Id="rId61" Type="http://schemas.openxmlformats.org/officeDocument/2006/relationships/font" Target="fonts/font11.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7.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notesMaster" Target="notesMasters/notesMaster1.xml"/><Relationship Id="rId55" Type="http://schemas.openxmlformats.org/officeDocument/2006/relationships/font" Target="fonts/font5.fntdata"/></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e1d838b62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e1d838b62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e1d838b627_4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e1d838b627_4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e1d838b627_4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e1d838b627_4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e1d838b627_4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e1d838b627_4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e20d9cf87a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e20d9cf87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e1d838b627_4_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e1d838b627_4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2b07717191d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2b07717191d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e1d838b627_4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e1d838b627_4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e1d838b627_4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e1d838b627_4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35c9f142d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1ef425ddc03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1ef425ddc0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1ef425ddc03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1ef425ddc0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cd7cbc4a67_0_6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cd7cbc4a67_0_6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2cd7cbc4a67_0_6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2cd7cbc4a67_0_6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2cd7cbc4a67_0_6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2cd7cbc4a67_0_6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2cd7cbc4a67_0_6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2cd7cbc4a67_0_6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2cd7cbc4a67_0_64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2cd7cbc4a67_0_6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2cd7cbc4a67_0_6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2cd7cbc4a67_0_6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2cd7cbc4a67_0_7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2cd7cbc4a67_0_7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9"/>
        <p:cNvGrpSpPr/>
        <p:nvPr/>
      </p:nvGrpSpPr>
      <p:grpSpPr>
        <a:xfrm>
          <a:off x="0" y="0"/>
          <a:ext cx="0" cy="0"/>
          <a:chOff x="0" y="0"/>
          <a:chExt cx="0" cy="0"/>
        </a:xfrm>
      </p:grpSpPr>
      <p:sp>
        <p:nvSpPr>
          <p:cNvPr id="1810" name="Google Shape;1810;g2cd7cbc4a67_0_74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1" name="Google Shape;1811;g2cd7cbc4a67_0_7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4"/>
        <p:cNvGrpSpPr/>
        <p:nvPr/>
      </p:nvGrpSpPr>
      <p:grpSpPr>
        <a:xfrm>
          <a:off x="0" y="0"/>
          <a:ext cx="0" cy="0"/>
          <a:chOff x="0" y="0"/>
          <a:chExt cx="0" cy="0"/>
        </a:xfrm>
      </p:grpSpPr>
      <p:sp>
        <p:nvSpPr>
          <p:cNvPr id="1845" name="Google Shape;1845;g2cd7cbc4a67_0_74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6" name="Google Shape;1846;g2cd7cbc4a67_0_7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7"/>
        <p:cNvGrpSpPr/>
        <p:nvPr/>
      </p:nvGrpSpPr>
      <p:grpSpPr>
        <a:xfrm>
          <a:off x="0" y="0"/>
          <a:ext cx="0" cy="0"/>
          <a:chOff x="0" y="0"/>
          <a:chExt cx="0" cy="0"/>
        </a:xfrm>
      </p:grpSpPr>
      <p:sp>
        <p:nvSpPr>
          <p:cNvPr id="2078" name="Google Shape;2078;g2cd7cbc4a67_0_7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9" name="Google Shape;2079;g2cd7cbc4a67_0_7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6"/>
        <p:cNvGrpSpPr/>
        <p:nvPr/>
      </p:nvGrpSpPr>
      <p:grpSpPr>
        <a:xfrm>
          <a:off x="0" y="0"/>
          <a:ext cx="0" cy="0"/>
          <a:chOff x="0" y="0"/>
          <a:chExt cx="0" cy="0"/>
        </a:xfrm>
      </p:grpSpPr>
      <p:sp>
        <p:nvSpPr>
          <p:cNvPr id="2237" name="Google Shape;2237;g2cd7cbc4a67_0_78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8" name="Google Shape;2238;g2cd7cbc4a67_0_78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6"/>
        <p:cNvGrpSpPr/>
        <p:nvPr/>
      </p:nvGrpSpPr>
      <p:grpSpPr>
        <a:xfrm>
          <a:off x="0" y="0"/>
          <a:ext cx="0" cy="0"/>
          <a:chOff x="0" y="0"/>
          <a:chExt cx="0" cy="0"/>
        </a:xfrm>
      </p:grpSpPr>
      <p:sp>
        <p:nvSpPr>
          <p:cNvPr id="2667" name="Google Shape;2667;g2cd7cbc4a67_0_8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8" name="Google Shape;2668;g2cd7cbc4a67_0_8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7"/>
        <p:cNvGrpSpPr/>
        <p:nvPr/>
      </p:nvGrpSpPr>
      <p:grpSpPr>
        <a:xfrm>
          <a:off x="0" y="0"/>
          <a:ext cx="0" cy="0"/>
          <a:chOff x="0" y="0"/>
          <a:chExt cx="0" cy="0"/>
        </a:xfrm>
      </p:grpSpPr>
      <p:sp>
        <p:nvSpPr>
          <p:cNvPr id="3028" name="Google Shape;3028;g2cd7cbc4a67_0_8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9" name="Google Shape;3029;g2cd7cbc4a67_0_8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7"/>
        <p:cNvGrpSpPr/>
        <p:nvPr/>
      </p:nvGrpSpPr>
      <p:grpSpPr>
        <a:xfrm>
          <a:off x="0" y="0"/>
          <a:ext cx="0" cy="0"/>
          <a:chOff x="0" y="0"/>
          <a:chExt cx="0" cy="0"/>
        </a:xfrm>
      </p:grpSpPr>
      <p:sp>
        <p:nvSpPr>
          <p:cNvPr id="3538" name="Google Shape;3538;g2cd7cbc4a67_0_9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9" name="Google Shape;3539;g2cd7cbc4a67_0_9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7"/>
        <p:cNvGrpSpPr/>
        <p:nvPr/>
      </p:nvGrpSpPr>
      <p:grpSpPr>
        <a:xfrm>
          <a:off x="0" y="0"/>
          <a:ext cx="0" cy="0"/>
          <a:chOff x="0" y="0"/>
          <a:chExt cx="0" cy="0"/>
        </a:xfrm>
      </p:grpSpPr>
      <p:sp>
        <p:nvSpPr>
          <p:cNvPr id="4158" name="Google Shape;4158;g2cd7cbc4a67_0_9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9" name="Google Shape;4159;g2cd7cbc4a67_0_9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1"/>
        <p:cNvGrpSpPr/>
        <p:nvPr/>
      </p:nvGrpSpPr>
      <p:grpSpPr>
        <a:xfrm>
          <a:off x="0" y="0"/>
          <a:ext cx="0" cy="0"/>
          <a:chOff x="0" y="0"/>
          <a:chExt cx="0" cy="0"/>
        </a:xfrm>
      </p:grpSpPr>
      <p:sp>
        <p:nvSpPr>
          <p:cNvPr id="4752" name="Google Shape;4752;g2cd7cbc4a67_0_10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3" name="Google Shape;4753;g2cd7cbc4a67_0_10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2"/>
        <p:cNvGrpSpPr/>
        <p:nvPr/>
      </p:nvGrpSpPr>
      <p:grpSpPr>
        <a:xfrm>
          <a:off x="0" y="0"/>
          <a:ext cx="0" cy="0"/>
          <a:chOff x="0" y="0"/>
          <a:chExt cx="0" cy="0"/>
        </a:xfrm>
      </p:grpSpPr>
      <p:sp>
        <p:nvSpPr>
          <p:cNvPr id="5073" name="Google Shape;5073;g2cd7cbc4a67_0_107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4" name="Google Shape;5074;g2cd7cbc4a67_0_10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e207fd22f2_0_25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2"/>
        <p:cNvGrpSpPr/>
        <p:nvPr/>
      </p:nvGrpSpPr>
      <p:grpSpPr>
        <a:xfrm>
          <a:off x="0" y="0"/>
          <a:ext cx="0" cy="0"/>
          <a:chOff x="0" y="0"/>
          <a:chExt cx="0" cy="0"/>
        </a:xfrm>
      </p:grpSpPr>
      <p:sp>
        <p:nvSpPr>
          <p:cNvPr id="5383" name="Google Shape;5383;g2cd7cbc4a67_0_11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4" name="Google Shape;5384;g2cd7cbc4a67_0_1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1"/>
        <p:cNvGrpSpPr/>
        <p:nvPr/>
      </p:nvGrpSpPr>
      <p:grpSpPr>
        <a:xfrm>
          <a:off x="0" y="0"/>
          <a:ext cx="0" cy="0"/>
          <a:chOff x="0" y="0"/>
          <a:chExt cx="0" cy="0"/>
        </a:xfrm>
      </p:grpSpPr>
      <p:sp>
        <p:nvSpPr>
          <p:cNvPr id="5512" name="Google Shape;5512;g2cd7cbc4a67_0_11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3" name="Google Shape;5513;g2cd7cbc4a67_0_11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5"/>
        <p:cNvGrpSpPr/>
        <p:nvPr/>
      </p:nvGrpSpPr>
      <p:grpSpPr>
        <a:xfrm>
          <a:off x="0" y="0"/>
          <a:ext cx="0" cy="0"/>
          <a:chOff x="0" y="0"/>
          <a:chExt cx="0" cy="0"/>
        </a:xfrm>
      </p:grpSpPr>
      <p:sp>
        <p:nvSpPr>
          <p:cNvPr id="5566" name="Google Shape;5566;g2cd7cbc4a67_0_11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7" name="Google Shape;5567;g2cd7cbc4a67_0_11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7"/>
        <p:cNvGrpSpPr/>
        <p:nvPr/>
      </p:nvGrpSpPr>
      <p:grpSpPr>
        <a:xfrm>
          <a:off x="0" y="0"/>
          <a:ext cx="0" cy="0"/>
          <a:chOff x="0" y="0"/>
          <a:chExt cx="0" cy="0"/>
        </a:xfrm>
      </p:grpSpPr>
      <p:sp>
        <p:nvSpPr>
          <p:cNvPr id="5788" name="Google Shape;5788;g2cd7cbc4a67_0_11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9" name="Google Shape;5789;g2cd7cbc4a67_0_11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5"/>
        <p:cNvGrpSpPr/>
        <p:nvPr/>
      </p:nvGrpSpPr>
      <p:grpSpPr>
        <a:xfrm>
          <a:off x="0" y="0"/>
          <a:ext cx="0" cy="0"/>
          <a:chOff x="0" y="0"/>
          <a:chExt cx="0" cy="0"/>
        </a:xfrm>
      </p:grpSpPr>
      <p:sp>
        <p:nvSpPr>
          <p:cNvPr id="6086" name="Google Shape;6086;g2cd7cbc4a67_0_117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7" name="Google Shape;6087;g2cd7cbc4a67_0_11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0"/>
        <p:cNvGrpSpPr/>
        <p:nvPr/>
      </p:nvGrpSpPr>
      <p:grpSpPr>
        <a:xfrm>
          <a:off x="0" y="0"/>
          <a:ext cx="0" cy="0"/>
          <a:chOff x="0" y="0"/>
          <a:chExt cx="0" cy="0"/>
        </a:xfrm>
      </p:grpSpPr>
      <p:sp>
        <p:nvSpPr>
          <p:cNvPr id="6371" name="Google Shape;6371;g2cd7cbc4a67_0_119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2" name="Google Shape;6372;g2cd7cbc4a67_0_11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9"/>
        <p:cNvGrpSpPr/>
        <p:nvPr/>
      </p:nvGrpSpPr>
      <p:grpSpPr>
        <a:xfrm>
          <a:off x="0" y="0"/>
          <a:ext cx="0" cy="0"/>
          <a:chOff x="0" y="0"/>
          <a:chExt cx="0" cy="0"/>
        </a:xfrm>
      </p:grpSpPr>
      <p:sp>
        <p:nvSpPr>
          <p:cNvPr id="6730" name="Google Shape;6730;g2cd7cbc4a67_0_12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1" name="Google Shape;6731;g2cd7cbc4a67_0_12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5"/>
        <p:cNvGrpSpPr/>
        <p:nvPr/>
      </p:nvGrpSpPr>
      <p:grpSpPr>
        <a:xfrm>
          <a:off x="0" y="0"/>
          <a:ext cx="0" cy="0"/>
          <a:chOff x="0" y="0"/>
          <a:chExt cx="0" cy="0"/>
        </a:xfrm>
      </p:grpSpPr>
      <p:sp>
        <p:nvSpPr>
          <p:cNvPr id="7036" name="Google Shape;7036;g2cd7cbc4a67_0_12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7" name="Google Shape;7037;g2cd7cbc4a67_0_12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e1d838b627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e1d838b627_4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e1d838b627_4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e1d838b627_4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e1d838b627_4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4001" cy="5143500"/>
            <a:chOff x="0" y="0"/>
            <a:chExt cx="9144001" cy="5143500"/>
          </a:xfrm>
        </p:grpSpPr>
        <p:pic>
          <p:nvPicPr>
            <p:cNvPr id="10" name="Google Shape;10;p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1" name="Google Shape;11;p2"/>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2" name="Google Shape;12;p2"/>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13;p2"/>
          <p:cNvSpPr txBox="1">
            <a:spLocks noGrp="1"/>
          </p:cNvSpPr>
          <p:nvPr>
            <p:ph type="ctrTitle"/>
          </p:nvPr>
        </p:nvSpPr>
        <p:spPr>
          <a:xfrm>
            <a:off x="1757250" y="2505075"/>
            <a:ext cx="5629500" cy="1045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1757250" y="3566700"/>
            <a:ext cx="5629500" cy="393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0"/>
        <p:cNvGrpSpPr/>
        <p:nvPr/>
      </p:nvGrpSpPr>
      <p:grpSpPr>
        <a:xfrm>
          <a:off x="0" y="0"/>
          <a:ext cx="0" cy="0"/>
          <a:chOff x="0" y="0"/>
          <a:chExt cx="0" cy="0"/>
        </a:xfrm>
      </p:grpSpPr>
      <p:grpSp>
        <p:nvGrpSpPr>
          <p:cNvPr id="81" name="Google Shape;81;p11"/>
          <p:cNvGrpSpPr/>
          <p:nvPr/>
        </p:nvGrpSpPr>
        <p:grpSpPr>
          <a:xfrm rot="10800000" flipH="1">
            <a:off x="0" y="0"/>
            <a:ext cx="9144001" cy="5143500"/>
            <a:chOff x="0" y="0"/>
            <a:chExt cx="9144001" cy="5143500"/>
          </a:xfrm>
        </p:grpSpPr>
        <p:pic>
          <p:nvPicPr>
            <p:cNvPr id="82" name="Google Shape;82;p11"/>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83" name="Google Shape;83;p11"/>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84" name="Google Shape;84;p11"/>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5" name="Google Shape;85;p11"/>
          <p:cNvSpPr txBox="1">
            <a:spLocks noGrp="1"/>
          </p:cNvSpPr>
          <p:nvPr>
            <p:ph type="title" hasCustomPrompt="1"/>
          </p:nvPr>
        </p:nvSpPr>
        <p:spPr>
          <a:xfrm>
            <a:off x="3068763" y="1845446"/>
            <a:ext cx="4266900" cy="10407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3068752" y="2851386"/>
            <a:ext cx="4266900" cy="374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1" name="Shape 88"/>
        <p:cNvGrpSpPr/>
        <p:nvPr/>
      </p:nvGrpSpPr>
      <p:grpSpPr>
        <a:xfrm>
          <a:off x="0" y="0"/>
          <a:ext cx="0" cy="0"/>
          <a:chOff x="0" y="0"/>
          <a:chExt cx="0" cy="0"/>
        </a:xfrm>
      </p:grpSpPr>
      <p:grpSp>
        <p:nvGrpSpPr>
          <p:cNvPr id="89" name="Google Shape;89;p13"/>
          <p:cNvGrpSpPr/>
          <p:nvPr/>
        </p:nvGrpSpPr>
        <p:grpSpPr>
          <a:xfrm flipH="1">
            <a:off x="0" y="0"/>
            <a:ext cx="9144001" cy="5143500"/>
            <a:chOff x="0" y="0"/>
            <a:chExt cx="9144001" cy="5143500"/>
          </a:xfrm>
        </p:grpSpPr>
        <p:pic>
          <p:nvPicPr>
            <p:cNvPr id="90" name="Google Shape;90;p1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91" name="Google Shape;91;p13"/>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92" name="Google Shape;92;p13"/>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800">
              <a:solidFill>
                <a:schemeClr val="lt1"/>
              </a:solidFill>
              <a:latin typeface="Vidaloka"/>
              <a:ea typeface="Vidaloka"/>
              <a:cs typeface="Vidaloka"/>
              <a:sym typeface="Vidaloka"/>
            </a:endParaRPr>
          </a:p>
        </p:txBody>
      </p:sp>
      <p:sp>
        <p:nvSpPr>
          <p:cNvPr id="93" name="Google Shape;93;p13"/>
          <p:cNvSpPr txBox="1">
            <a:spLocks noGrp="1"/>
          </p:cNvSpPr>
          <p:nvPr>
            <p:ph type="subTitle" idx="1"/>
          </p:nvPr>
        </p:nvSpPr>
        <p:spPr>
          <a:xfrm>
            <a:off x="5492925" y="2253025"/>
            <a:ext cx="2791200" cy="100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94" name="Google Shape;94;p13"/>
          <p:cNvSpPr txBox="1">
            <a:spLocks noGrp="1"/>
          </p:cNvSpPr>
          <p:nvPr>
            <p:ph type="title"/>
          </p:nvPr>
        </p:nvSpPr>
        <p:spPr>
          <a:xfrm>
            <a:off x="7151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grpSp>
        <p:nvGrpSpPr>
          <p:cNvPr id="95" name="Google Shape;95;p13"/>
          <p:cNvGrpSpPr/>
          <p:nvPr/>
        </p:nvGrpSpPr>
        <p:grpSpPr>
          <a:xfrm>
            <a:off x="7292953" y="3407069"/>
            <a:ext cx="2191083" cy="2561586"/>
            <a:chOff x="7292953" y="3407069"/>
            <a:chExt cx="2191083" cy="2561586"/>
          </a:xfrm>
        </p:grpSpPr>
        <p:pic>
          <p:nvPicPr>
            <p:cNvPr id="96" name="Google Shape;96;p13"/>
            <p:cNvPicPr preferRelativeResize="0"/>
            <p:nvPr/>
          </p:nvPicPr>
          <p:blipFill>
            <a:blip r:embed="rId4">
              <a:alphaModFix/>
            </a:blip>
            <a:stretch>
              <a:fillRect/>
            </a:stretch>
          </p:blipFill>
          <p:spPr>
            <a:xfrm rot="-6517991">
              <a:off x="7910238" y="3927293"/>
              <a:ext cx="1741716" cy="896372"/>
            </a:xfrm>
            <a:prstGeom prst="rect">
              <a:avLst/>
            </a:prstGeom>
            <a:noFill/>
            <a:ln>
              <a:noFill/>
            </a:ln>
          </p:spPr>
        </p:pic>
        <p:pic>
          <p:nvPicPr>
            <p:cNvPr id="97" name="Google Shape;97;p13"/>
            <p:cNvPicPr preferRelativeResize="0"/>
            <p:nvPr/>
          </p:nvPicPr>
          <p:blipFill>
            <a:blip r:embed="rId5">
              <a:alphaModFix/>
            </a:blip>
            <a:stretch>
              <a:fillRect/>
            </a:stretch>
          </p:blipFill>
          <p:spPr>
            <a:xfrm rot="3212529" flipH="1">
              <a:off x="7536427" y="4388911"/>
              <a:ext cx="1364105" cy="1293630"/>
            </a:xfrm>
            <a:prstGeom prst="rect">
              <a:avLst/>
            </a:prstGeom>
            <a:noFill/>
            <a:ln>
              <a:noFill/>
            </a:ln>
          </p:spPr>
        </p:pic>
      </p:grpSp>
      <p:grpSp>
        <p:nvGrpSpPr>
          <p:cNvPr id="98" name="Google Shape;98;p13"/>
          <p:cNvGrpSpPr/>
          <p:nvPr/>
        </p:nvGrpSpPr>
        <p:grpSpPr>
          <a:xfrm>
            <a:off x="-1026865" y="-87331"/>
            <a:ext cx="1828202" cy="2333302"/>
            <a:chOff x="-1026865" y="-87331"/>
            <a:chExt cx="1828202" cy="2333302"/>
          </a:xfrm>
        </p:grpSpPr>
        <p:pic>
          <p:nvPicPr>
            <p:cNvPr id="99" name="Google Shape;99;p13"/>
            <p:cNvPicPr preferRelativeResize="0"/>
            <p:nvPr/>
          </p:nvPicPr>
          <p:blipFill>
            <a:blip r:embed="rId6">
              <a:alphaModFix/>
            </a:blip>
            <a:stretch>
              <a:fillRect/>
            </a:stretch>
          </p:blipFill>
          <p:spPr>
            <a:xfrm>
              <a:off x="-1026865" y="1017733"/>
              <a:ext cx="1741972" cy="1228238"/>
            </a:xfrm>
            <a:prstGeom prst="rect">
              <a:avLst/>
            </a:prstGeom>
            <a:noFill/>
            <a:ln>
              <a:noFill/>
            </a:ln>
          </p:spPr>
        </p:pic>
        <p:pic>
          <p:nvPicPr>
            <p:cNvPr id="100" name="Google Shape;100;p13"/>
            <p:cNvPicPr preferRelativeResize="0"/>
            <p:nvPr/>
          </p:nvPicPr>
          <p:blipFill>
            <a:blip r:embed="rId7">
              <a:alphaModFix/>
            </a:blip>
            <a:stretch>
              <a:fillRect/>
            </a:stretch>
          </p:blipFill>
          <p:spPr>
            <a:xfrm rot="10144063" flipH="1">
              <a:off x="-367943" y="1084"/>
              <a:ext cx="1056196" cy="1293629"/>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01"/>
        <p:cNvGrpSpPr/>
        <p:nvPr/>
      </p:nvGrpSpPr>
      <p:grpSpPr>
        <a:xfrm>
          <a:off x="0" y="0"/>
          <a:ext cx="0" cy="0"/>
          <a:chOff x="0" y="0"/>
          <a:chExt cx="0" cy="0"/>
        </a:xfrm>
      </p:grpSpPr>
      <p:grpSp>
        <p:nvGrpSpPr>
          <p:cNvPr id="102" name="Google Shape;102;p14"/>
          <p:cNvGrpSpPr/>
          <p:nvPr/>
        </p:nvGrpSpPr>
        <p:grpSpPr>
          <a:xfrm>
            <a:off x="0" y="0"/>
            <a:ext cx="9144001" cy="5143500"/>
            <a:chOff x="0" y="0"/>
            <a:chExt cx="9144001" cy="5143500"/>
          </a:xfrm>
        </p:grpSpPr>
        <p:pic>
          <p:nvPicPr>
            <p:cNvPr id="103" name="Google Shape;103;p14"/>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04" name="Google Shape;104;p14"/>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05" name="Google Shape;105;p14"/>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6" name="Google Shape;106;p1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07" name="Google Shape;107;p14"/>
          <p:cNvPicPr preferRelativeResize="0"/>
          <p:nvPr/>
        </p:nvPicPr>
        <p:blipFill>
          <a:blip r:embed="rId4">
            <a:alphaModFix/>
          </a:blip>
          <a:stretch>
            <a:fillRect/>
          </a:stretch>
        </p:blipFill>
        <p:spPr>
          <a:xfrm rot="8490667" flipH="1">
            <a:off x="-281344" y="46146"/>
            <a:ext cx="1056197" cy="129363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08"/>
        <p:cNvGrpSpPr/>
        <p:nvPr/>
      </p:nvGrpSpPr>
      <p:grpSpPr>
        <a:xfrm>
          <a:off x="0" y="0"/>
          <a:ext cx="0" cy="0"/>
          <a:chOff x="0" y="0"/>
          <a:chExt cx="0" cy="0"/>
        </a:xfrm>
      </p:grpSpPr>
      <p:grpSp>
        <p:nvGrpSpPr>
          <p:cNvPr id="109" name="Google Shape;109;p15"/>
          <p:cNvGrpSpPr/>
          <p:nvPr/>
        </p:nvGrpSpPr>
        <p:grpSpPr>
          <a:xfrm rot="10800000">
            <a:off x="0" y="0"/>
            <a:ext cx="9144001" cy="5143500"/>
            <a:chOff x="0" y="0"/>
            <a:chExt cx="9144001" cy="5143500"/>
          </a:xfrm>
        </p:grpSpPr>
        <p:pic>
          <p:nvPicPr>
            <p:cNvPr id="110" name="Google Shape;110;p15"/>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11" name="Google Shape;111;p15"/>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12" name="Google Shape;112;p15"/>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3" name="Google Shape;113;p1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14" name="Google Shape;114;p15"/>
          <p:cNvPicPr preferRelativeResize="0"/>
          <p:nvPr/>
        </p:nvPicPr>
        <p:blipFill>
          <a:blip r:embed="rId4">
            <a:alphaModFix/>
          </a:blip>
          <a:stretch>
            <a:fillRect/>
          </a:stretch>
        </p:blipFill>
        <p:spPr>
          <a:xfrm rot="-9123073">
            <a:off x="-128666" y="4184635"/>
            <a:ext cx="1741970" cy="122823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115"/>
        <p:cNvGrpSpPr/>
        <p:nvPr/>
      </p:nvGrpSpPr>
      <p:grpSpPr>
        <a:xfrm>
          <a:off x="0" y="0"/>
          <a:ext cx="0" cy="0"/>
          <a:chOff x="0" y="0"/>
          <a:chExt cx="0" cy="0"/>
        </a:xfrm>
      </p:grpSpPr>
      <p:grpSp>
        <p:nvGrpSpPr>
          <p:cNvPr id="116" name="Google Shape;116;p16"/>
          <p:cNvGrpSpPr/>
          <p:nvPr/>
        </p:nvGrpSpPr>
        <p:grpSpPr>
          <a:xfrm flipH="1">
            <a:off x="0" y="0"/>
            <a:ext cx="9144001" cy="5143500"/>
            <a:chOff x="0" y="0"/>
            <a:chExt cx="9144001" cy="5143500"/>
          </a:xfrm>
        </p:grpSpPr>
        <p:pic>
          <p:nvPicPr>
            <p:cNvPr id="117" name="Google Shape;117;p1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18" name="Google Shape;118;p16"/>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19" name="Google Shape;119;p16"/>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800">
              <a:solidFill>
                <a:schemeClr val="lt1"/>
              </a:solidFill>
              <a:latin typeface="Vidaloka"/>
              <a:ea typeface="Vidaloka"/>
              <a:cs typeface="Vidaloka"/>
              <a:sym typeface="Vidaloka"/>
            </a:endParaRPr>
          </a:p>
        </p:txBody>
      </p:sp>
      <p:sp>
        <p:nvSpPr>
          <p:cNvPr id="120" name="Google Shape;120;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1" name="Google Shape;121;p16"/>
          <p:cNvSpPr txBox="1">
            <a:spLocks noGrp="1"/>
          </p:cNvSpPr>
          <p:nvPr>
            <p:ph type="body" idx="1"/>
          </p:nvPr>
        </p:nvSpPr>
        <p:spPr>
          <a:xfrm>
            <a:off x="720000" y="1381075"/>
            <a:ext cx="7704000" cy="2661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3"/>
              </a:buClr>
              <a:buSzPts val="1400"/>
              <a:buFont typeface="Asap SemiBold"/>
              <a:buChar char="●"/>
              <a:defRPr/>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pic>
        <p:nvPicPr>
          <p:cNvPr id="122" name="Google Shape;122;p16"/>
          <p:cNvPicPr preferRelativeResize="0"/>
          <p:nvPr/>
        </p:nvPicPr>
        <p:blipFill>
          <a:blip r:embed="rId4">
            <a:alphaModFix/>
          </a:blip>
          <a:stretch>
            <a:fillRect/>
          </a:stretch>
        </p:blipFill>
        <p:spPr>
          <a:xfrm rot="-8890789">
            <a:off x="8507937" y="84551"/>
            <a:ext cx="897082" cy="129363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23"/>
        <p:cNvGrpSpPr/>
        <p:nvPr/>
      </p:nvGrpSpPr>
      <p:grpSpPr>
        <a:xfrm>
          <a:off x="0" y="0"/>
          <a:ext cx="0" cy="0"/>
          <a:chOff x="0" y="0"/>
          <a:chExt cx="0" cy="0"/>
        </a:xfrm>
      </p:grpSpPr>
      <p:grpSp>
        <p:nvGrpSpPr>
          <p:cNvPr id="124" name="Google Shape;124;p17"/>
          <p:cNvGrpSpPr/>
          <p:nvPr/>
        </p:nvGrpSpPr>
        <p:grpSpPr>
          <a:xfrm rot="10800000" flipH="1">
            <a:off x="0" y="0"/>
            <a:ext cx="9144001" cy="5143500"/>
            <a:chOff x="0" y="0"/>
            <a:chExt cx="9144001" cy="5143500"/>
          </a:xfrm>
        </p:grpSpPr>
        <p:pic>
          <p:nvPicPr>
            <p:cNvPr id="125" name="Google Shape;125;p1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26" name="Google Shape;126;p17"/>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27" name="Google Shape;127;p17"/>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800">
              <a:solidFill>
                <a:schemeClr val="lt1"/>
              </a:solidFill>
              <a:latin typeface="Vidaloka"/>
              <a:ea typeface="Vidaloka"/>
              <a:cs typeface="Vidaloka"/>
              <a:sym typeface="Vidaloka"/>
            </a:endParaRPr>
          </a:p>
        </p:txBody>
      </p:sp>
      <p:sp>
        <p:nvSpPr>
          <p:cNvPr id="128" name="Google Shape;128;p17"/>
          <p:cNvSpPr txBox="1">
            <a:spLocks noGrp="1"/>
          </p:cNvSpPr>
          <p:nvPr>
            <p:ph type="subTitle" idx="1"/>
          </p:nvPr>
        </p:nvSpPr>
        <p:spPr>
          <a:xfrm>
            <a:off x="1652556" y="1567525"/>
            <a:ext cx="4561800" cy="52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17"/>
          <p:cNvSpPr txBox="1">
            <a:spLocks noGrp="1"/>
          </p:cNvSpPr>
          <p:nvPr>
            <p:ph type="subTitle" idx="2"/>
          </p:nvPr>
        </p:nvSpPr>
        <p:spPr>
          <a:xfrm>
            <a:off x="2643156" y="2782675"/>
            <a:ext cx="4561800" cy="52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17"/>
          <p:cNvSpPr txBox="1">
            <a:spLocks noGrp="1"/>
          </p:cNvSpPr>
          <p:nvPr>
            <p:ph type="subTitle" idx="3"/>
          </p:nvPr>
        </p:nvSpPr>
        <p:spPr>
          <a:xfrm>
            <a:off x="3633759" y="3999675"/>
            <a:ext cx="4561800" cy="52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32" name="Google Shape;132;p17"/>
          <p:cNvSpPr txBox="1">
            <a:spLocks noGrp="1"/>
          </p:cNvSpPr>
          <p:nvPr>
            <p:ph type="subTitle" idx="4"/>
          </p:nvPr>
        </p:nvSpPr>
        <p:spPr>
          <a:xfrm>
            <a:off x="1652556" y="1374525"/>
            <a:ext cx="4561800" cy="345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33" name="Google Shape;133;p17"/>
          <p:cNvSpPr txBox="1">
            <a:spLocks noGrp="1"/>
          </p:cNvSpPr>
          <p:nvPr>
            <p:ph type="subTitle" idx="5"/>
          </p:nvPr>
        </p:nvSpPr>
        <p:spPr>
          <a:xfrm>
            <a:off x="3633756" y="3806825"/>
            <a:ext cx="4561800" cy="345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34" name="Google Shape;134;p17"/>
          <p:cNvSpPr txBox="1">
            <a:spLocks noGrp="1"/>
          </p:cNvSpPr>
          <p:nvPr>
            <p:ph type="subTitle" idx="6"/>
          </p:nvPr>
        </p:nvSpPr>
        <p:spPr>
          <a:xfrm>
            <a:off x="2643156" y="2590750"/>
            <a:ext cx="4561800" cy="345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grpSp>
        <p:nvGrpSpPr>
          <p:cNvPr id="135" name="Google Shape;135;p17"/>
          <p:cNvGrpSpPr/>
          <p:nvPr/>
        </p:nvGrpSpPr>
        <p:grpSpPr>
          <a:xfrm>
            <a:off x="-429625" y="3339076"/>
            <a:ext cx="1811093" cy="2469997"/>
            <a:chOff x="-429625" y="3339076"/>
            <a:chExt cx="1811093" cy="2469997"/>
          </a:xfrm>
        </p:grpSpPr>
        <p:pic>
          <p:nvPicPr>
            <p:cNvPr id="136" name="Google Shape;136;p17"/>
            <p:cNvPicPr preferRelativeResize="0"/>
            <p:nvPr/>
          </p:nvPicPr>
          <p:blipFill>
            <a:blip r:embed="rId4">
              <a:alphaModFix/>
            </a:blip>
            <a:stretch>
              <a:fillRect/>
            </a:stretch>
          </p:blipFill>
          <p:spPr>
            <a:xfrm rot="1548053">
              <a:off x="-157388" y="3461496"/>
              <a:ext cx="896052" cy="1456209"/>
            </a:xfrm>
            <a:prstGeom prst="rect">
              <a:avLst/>
            </a:prstGeom>
            <a:noFill/>
            <a:ln>
              <a:noFill/>
            </a:ln>
          </p:spPr>
        </p:pic>
        <p:pic>
          <p:nvPicPr>
            <p:cNvPr id="137" name="Google Shape;137;p17"/>
            <p:cNvPicPr preferRelativeResize="0"/>
            <p:nvPr/>
          </p:nvPicPr>
          <p:blipFill>
            <a:blip r:embed="rId5">
              <a:alphaModFix/>
            </a:blip>
            <a:stretch>
              <a:fillRect/>
            </a:stretch>
          </p:blipFill>
          <p:spPr>
            <a:xfrm rot="7217086">
              <a:off x="28508" y="4380044"/>
              <a:ext cx="1056196" cy="1293628"/>
            </a:xfrm>
            <a:prstGeom prst="rect">
              <a:avLst/>
            </a:prstGeom>
            <a:noFill/>
            <a:ln>
              <a:noFill/>
            </a:ln>
          </p:spPr>
        </p:pic>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138"/>
        <p:cNvGrpSpPr/>
        <p:nvPr/>
      </p:nvGrpSpPr>
      <p:grpSpPr>
        <a:xfrm>
          <a:off x="0" y="0"/>
          <a:ext cx="0" cy="0"/>
          <a:chOff x="0" y="0"/>
          <a:chExt cx="0" cy="0"/>
        </a:xfrm>
      </p:grpSpPr>
      <p:grpSp>
        <p:nvGrpSpPr>
          <p:cNvPr id="139" name="Google Shape;139;p18"/>
          <p:cNvGrpSpPr/>
          <p:nvPr/>
        </p:nvGrpSpPr>
        <p:grpSpPr>
          <a:xfrm>
            <a:off x="0" y="0"/>
            <a:ext cx="9144001" cy="5143500"/>
            <a:chOff x="0" y="0"/>
            <a:chExt cx="9144001" cy="5143500"/>
          </a:xfrm>
        </p:grpSpPr>
        <p:pic>
          <p:nvPicPr>
            <p:cNvPr id="140" name="Google Shape;140;p18"/>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41" name="Google Shape;141;p18"/>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42" name="Google Shape;142;p18"/>
          <p:cNvSpPr txBox="1">
            <a:spLocks noGrp="1"/>
          </p:cNvSpPr>
          <p:nvPr>
            <p:ph type="subTitle" idx="1"/>
          </p:nvPr>
        </p:nvSpPr>
        <p:spPr>
          <a:xfrm>
            <a:off x="1710837" y="1922055"/>
            <a:ext cx="246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18"/>
          <p:cNvSpPr txBox="1">
            <a:spLocks noGrp="1"/>
          </p:cNvSpPr>
          <p:nvPr>
            <p:ph type="subTitle" idx="2"/>
          </p:nvPr>
        </p:nvSpPr>
        <p:spPr>
          <a:xfrm>
            <a:off x="5813163" y="1922056"/>
            <a:ext cx="246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18"/>
          <p:cNvSpPr txBox="1">
            <a:spLocks noGrp="1"/>
          </p:cNvSpPr>
          <p:nvPr>
            <p:ph type="subTitle" idx="3"/>
          </p:nvPr>
        </p:nvSpPr>
        <p:spPr>
          <a:xfrm>
            <a:off x="1710837" y="3336281"/>
            <a:ext cx="246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 name="Google Shape;145;p18"/>
          <p:cNvSpPr txBox="1">
            <a:spLocks noGrp="1"/>
          </p:cNvSpPr>
          <p:nvPr>
            <p:ph type="subTitle" idx="4"/>
          </p:nvPr>
        </p:nvSpPr>
        <p:spPr>
          <a:xfrm>
            <a:off x="5813163" y="3336281"/>
            <a:ext cx="246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18"/>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7" name="Google Shape;147;p18"/>
          <p:cNvSpPr txBox="1">
            <a:spLocks noGrp="1"/>
          </p:cNvSpPr>
          <p:nvPr>
            <p:ph type="title" idx="5" hasCustomPrompt="1"/>
          </p:nvPr>
        </p:nvSpPr>
        <p:spPr>
          <a:xfrm>
            <a:off x="864837" y="1717516"/>
            <a:ext cx="617400" cy="617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8"/>
          <p:cNvSpPr txBox="1">
            <a:spLocks noGrp="1"/>
          </p:cNvSpPr>
          <p:nvPr>
            <p:ph type="title" idx="6" hasCustomPrompt="1"/>
          </p:nvPr>
        </p:nvSpPr>
        <p:spPr>
          <a:xfrm>
            <a:off x="864837" y="3133791"/>
            <a:ext cx="617400" cy="617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9" name="Google Shape;149;p18"/>
          <p:cNvSpPr txBox="1">
            <a:spLocks noGrp="1"/>
          </p:cNvSpPr>
          <p:nvPr>
            <p:ph type="title" idx="7" hasCustomPrompt="1"/>
          </p:nvPr>
        </p:nvSpPr>
        <p:spPr>
          <a:xfrm>
            <a:off x="4968063" y="1718394"/>
            <a:ext cx="615600" cy="615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8"/>
          <p:cNvSpPr txBox="1">
            <a:spLocks noGrp="1"/>
          </p:cNvSpPr>
          <p:nvPr>
            <p:ph type="title" idx="8" hasCustomPrompt="1"/>
          </p:nvPr>
        </p:nvSpPr>
        <p:spPr>
          <a:xfrm>
            <a:off x="4968063" y="3133791"/>
            <a:ext cx="615600" cy="615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1" name="Google Shape;151;p18"/>
          <p:cNvSpPr txBox="1">
            <a:spLocks noGrp="1"/>
          </p:cNvSpPr>
          <p:nvPr>
            <p:ph type="subTitle" idx="9"/>
          </p:nvPr>
        </p:nvSpPr>
        <p:spPr>
          <a:xfrm>
            <a:off x="1710837" y="1665106"/>
            <a:ext cx="2466000" cy="3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52" name="Google Shape;152;p18"/>
          <p:cNvSpPr txBox="1">
            <a:spLocks noGrp="1"/>
          </p:cNvSpPr>
          <p:nvPr>
            <p:ph type="subTitle" idx="13"/>
          </p:nvPr>
        </p:nvSpPr>
        <p:spPr>
          <a:xfrm>
            <a:off x="1710837" y="3079458"/>
            <a:ext cx="2466000" cy="365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53" name="Google Shape;153;p18"/>
          <p:cNvSpPr txBox="1">
            <a:spLocks noGrp="1"/>
          </p:cNvSpPr>
          <p:nvPr>
            <p:ph type="subTitle" idx="14"/>
          </p:nvPr>
        </p:nvSpPr>
        <p:spPr>
          <a:xfrm>
            <a:off x="5813163" y="1665106"/>
            <a:ext cx="2466000" cy="365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54" name="Google Shape;154;p18"/>
          <p:cNvSpPr txBox="1">
            <a:spLocks noGrp="1"/>
          </p:cNvSpPr>
          <p:nvPr>
            <p:ph type="subTitle" idx="15"/>
          </p:nvPr>
        </p:nvSpPr>
        <p:spPr>
          <a:xfrm>
            <a:off x="5813163" y="3079456"/>
            <a:ext cx="2466000" cy="365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55" name="Google Shape;155;p18"/>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56"/>
        <p:cNvGrpSpPr/>
        <p:nvPr/>
      </p:nvGrpSpPr>
      <p:grpSpPr>
        <a:xfrm>
          <a:off x="0" y="0"/>
          <a:ext cx="0" cy="0"/>
          <a:chOff x="0" y="0"/>
          <a:chExt cx="0" cy="0"/>
        </a:xfrm>
      </p:grpSpPr>
      <p:grpSp>
        <p:nvGrpSpPr>
          <p:cNvPr id="157" name="Google Shape;157;p19"/>
          <p:cNvGrpSpPr/>
          <p:nvPr/>
        </p:nvGrpSpPr>
        <p:grpSpPr>
          <a:xfrm>
            <a:off x="0" y="0"/>
            <a:ext cx="9144001" cy="5143500"/>
            <a:chOff x="0" y="0"/>
            <a:chExt cx="9144001" cy="5143500"/>
          </a:xfrm>
        </p:grpSpPr>
        <p:pic>
          <p:nvPicPr>
            <p:cNvPr id="158" name="Google Shape;158;p19"/>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59" name="Google Shape;159;p19"/>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60" name="Google Shape;160;p19"/>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800">
              <a:solidFill>
                <a:schemeClr val="lt1"/>
              </a:solidFill>
              <a:latin typeface="Vidaloka"/>
              <a:ea typeface="Vidaloka"/>
              <a:cs typeface="Vidaloka"/>
              <a:sym typeface="Vidaloka"/>
            </a:endParaRPr>
          </a:p>
        </p:txBody>
      </p:sp>
      <p:sp>
        <p:nvSpPr>
          <p:cNvPr id="161" name="Google Shape;161;p19"/>
          <p:cNvSpPr txBox="1">
            <a:spLocks noGrp="1"/>
          </p:cNvSpPr>
          <p:nvPr>
            <p:ph type="subTitle" idx="1"/>
          </p:nvPr>
        </p:nvSpPr>
        <p:spPr>
          <a:xfrm>
            <a:off x="771752" y="2084590"/>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2" name="Google Shape;162;p19"/>
          <p:cNvSpPr txBox="1">
            <a:spLocks noGrp="1"/>
          </p:cNvSpPr>
          <p:nvPr>
            <p:ph type="subTitle" idx="2"/>
          </p:nvPr>
        </p:nvSpPr>
        <p:spPr>
          <a:xfrm>
            <a:off x="3381450" y="2084590"/>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19"/>
          <p:cNvSpPr txBox="1">
            <a:spLocks noGrp="1"/>
          </p:cNvSpPr>
          <p:nvPr>
            <p:ph type="subTitle" idx="3"/>
          </p:nvPr>
        </p:nvSpPr>
        <p:spPr>
          <a:xfrm>
            <a:off x="771752" y="3912900"/>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19"/>
          <p:cNvSpPr txBox="1">
            <a:spLocks noGrp="1"/>
          </p:cNvSpPr>
          <p:nvPr>
            <p:ph type="subTitle" idx="4"/>
          </p:nvPr>
        </p:nvSpPr>
        <p:spPr>
          <a:xfrm>
            <a:off x="3381450" y="3912900"/>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19"/>
          <p:cNvSpPr txBox="1">
            <a:spLocks noGrp="1"/>
          </p:cNvSpPr>
          <p:nvPr>
            <p:ph type="subTitle" idx="5"/>
          </p:nvPr>
        </p:nvSpPr>
        <p:spPr>
          <a:xfrm>
            <a:off x="5991148" y="2084590"/>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19"/>
          <p:cNvSpPr txBox="1">
            <a:spLocks noGrp="1"/>
          </p:cNvSpPr>
          <p:nvPr>
            <p:ph type="subTitle" idx="6"/>
          </p:nvPr>
        </p:nvSpPr>
        <p:spPr>
          <a:xfrm>
            <a:off x="5991148" y="3912900"/>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1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8" name="Google Shape;168;p19"/>
          <p:cNvSpPr txBox="1">
            <a:spLocks noGrp="1"/>
          </p:cNvSpPr>
          <p:nvPr>
            <p:ph type="subTitle" idx="7"/>
          </p:nvPr>
        </p:nvSpPr>
        <p:spPr>
          <a:xfrm>
            <a:off x="771752" y="1845140"/>
            <a:ext cx="2381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69" name="Google Shape;169;p19"/>
          <p:cNvSpPr txBox="1">
            <a:spLocks noGrp="1"/>
          </p:cNvSpPr>
          <p:nvPr>
            <p:ph type="subTitle" idx="8"/>
          </p:nvPr>
        </p:nvSpPr>
        <p:spPr>
          <a:xfrm>
            <a:off x="3381450" y="1845140"/>
            <a:ext cx="2381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70" name="Google Shape;170;p19"/>
          <p:cNvSpPr txBox="1">
            <a:spLocks noGrp="1"/>
          </p:cNvSpPr>
          <p:nvPr>
            <p:ph type="subTitle" idx="9"/>
          </p:nvPr>
        </p:nvSpPr>
        <p:spPr>
          <a:xfrm>
            <a:off x="5991148" y="1845140"/>
            <a:ext cx="2381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71" name="Google Shape;171;p19"/>
          <p:cNvSpPr txBox="1">
            <a:spLocks noGrp="1"/>
          </p:cNvSpPr>
          <p:nvPr>
            <p:ph type="subTitle" idx="13"/>
          </p:nvPr>
        </p:nvSpPr>
        <p:spPr>
          <a:xfrm>
            <a:off x="771752" y="3673500"/>
            <a:ext cx="2381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72" name="Google Shape;172;p19"/>
          <p:cNvSpPr txBox="1">
            <a:spLocks noGrp="1"/>
          </p:cNvSpPr>
          <p:nvPr>
            <p:ph type="subTitle" idx="14"/>
          </p:nvPr>
        </p:nvSpPr>
        <p:spPr>
          <a:xfrm>
            <a:off x="3381450" y="3673500"/>
            <a:ext cx="2381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173" name="Google Shape;173;p19"/>
          <p:cNvSpPr txBox="1">
            <a:spLocks noGrp="1"/>
          </p:cNvSpPr>
          <p:nvPr>
            <p:ph type="subTitle" idx="15"/>
          </p:nvPr>
        </p:nvSpPr>
        <p:spPr>
          <a:xfrm>
            <a:off x="5991148" y="3673500"/>
            <a:ext cx="2381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grpSp>
        <p:nvGrpSpPr>
          <p:cNvPr id="174" name="Google Shape;174;p19"/>
          <p:cNvGrpSpPr/>
          <p:nvPr/>
        </p:nvGrpSpPr>
        <p:grpSpPr>
          <a:xfrm>
            <a:off x="-461679" y="-247653"/>
            <a:ext cx="10414334" cy="5507987"/>
            <a:chOff x="-461679" y="-247653"/>
            <a:chExt cx="10414334" cy="5507987"/>
          </a:xfrm>
        </p:grpSpPr>
        <p:pic>
          <p:nvPicPr>
            <p:cNvPr id="175" name="Google Shape;175;p19"/>
            <p:cNvPicPr preferRelativeResize="0"/>
            <p:nvPr/>
          </p:nvPicPr>
          <p:blipFill>
            <a:blip r:embed="rId4">
              <a:alphaModFix/>
            </a:blip>
            <a:stretch>
              <a:fillRect/>
            </a:stretch>
          </p:blipFill>
          <p:spPr>
            <a:xfrm rot="-6354242">
              <a:off x="8252385" y="3640284"/>
              <a:ext cx="1741971" cy="1228237"/>
            </a:xfrm>
            <a:prstGeom prst="rect">
              <a:avLst/>
            </a:prstGeom>
            <a:noFill/>
            <a:ln>
              <a:noFill/>
            </a:ln>
          </p:spPr>
        </p:pic>
        <p:pic>
          <p:nvPicPr>
            <p:cNvPr id="176" name="Google Shape;176;p19"/>
            <p:cNvPicPr preferRelativeResize="0"/>
            <p:nvPr/>
          </p:nvPicPr>
          <p:blipFill>
            <a:blip r:embed="rId5">
              <a:alphaModFix/>
            </a:blip>
            <a:stretch>
              <a:fillRect/>
            </a:stretch>
          </p:blipFill>
          <p:spPr>
            <a:xfrm rot="3669100">
              <a:off x="-519787" y="283191"/>
              <a:ext cx="1741718" cy="896375"/>
            </a:xfrm>
            <a:prstGeom prst="rect">
              <a:avLst/>
            </a:prstGeom>
            <a:noFill/>
            <a:ln>
              <a:noFill/>
            </a:ln>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77"/>
        <p:cNvGrpSpPr/>
        <p:nvPr/>
      </p:nvGrpSpPr>
      <p:grpSpPr>
        <a:xfrm>
          <a:off x="0" y="0"/>
          <a:ext cx="0" cy="0"/>
          <a:chOff x="0" y="0"/>
          <a:chExt cx="0" cy="0"/>
        </a:xfrm>
      </p:grpSpPr>
      <p:grpSp>
        <p:nvGrpSpPr>
          <p:cNvPr id="178" name="Google Shape;178;p20"/>
          <p:cNvGrpSpPr/>
          <p:nvPr/>
        </p:nvGrpSpPr>
        <p:grpSpPr>
          <a:xfrm>
            <a:off x="0" y="0"/>
            <a:ext cx="9144001" cy="5143500"/>
            <a:chOff x="0" y="0"/>
            <a:chExt cx="9144001" cy="5143500"/>
          </a:xfrm>
        </p:grpSpPr>
        <p:pic>
          <p:nvPicPr>
            <p:cNvPr id="179" name="Google Shape;179;p20"/>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0" name="Google Shape;180;p20"/>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81" name="Google Shape;181;p20"/>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2" name="Google Shape;182;p20"/>
          <p:cNvSpPr txBox="1">
            <a:spLocks noGrp="1"/>
          </p:cNvSpPr>
          <p:nvPr>
            <p:ph type="title" hasCustomPrompt="1"/>
          </p:nvPr>
        </p:nvSpPr>
        <p:spPr>
          <a:xfrm>
            <a:off x="713225" y="655464"/>
            <a:ext cx="3943500" cy="7548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83" name="Google Shape;183;p20"/>
          <p:cNvSpPr txBox="1">
            <a:spLocks noGrp="1"/>
          </p:cNvSpPr>
          <p:nvPr>
            <p:ph type="subTitle" idx="1"/>
          </p:nvPr>
        </p:nvSpPr>
        <p:spPr>
          <a:xfrm>
            <a:off x="713225" y="1410346"/>
            <a:ext cx="3943500" cy="3093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 name="Google Shape;184;p20"/>
          <p:cNvSpPr txBox="1">
            <a:spLocks noGrp="1"/>
          </p:cNvSpPr>
          <p:nvPr>
            <p:ph type="title" idx="2" hasCustomPrompt="1"/>
          </p:nvPr>
        </p:nvSpPr>
        <p:spPr>
          <a:xfrm>
            <a:off x="4487275" y="3423933"/>
            <a:ext cx="3943500" cy="754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85" name="Google Shape;185;p20"/>
          <p:cNvSpPr txBox="1">
            <a:spLocks noGrp="1"/>
          </p:cNvSpPr>
          <p:nvPr>
            <p:ph type="subTitle" idx="3"/>
          </p:nvPr>
        </p:nvSpPr>
        <p:spPr>
          <a:xfrm>
            <a:off x="4487275" y="4178736"/>
            <a:ext cx="3943500" cy="3093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grpSp>
        <p:nvGrpSpPr>
          <p:cNvPr id="16" name="Google Shape;16;p3"/>
          <p:cNvGrpSpPr/>
          <p:nvPr/>
        </p:nvGrpSpPr>
        <p:grpSpPr>
          <a:xfrm>
            <a:off x="0" y="0"/>
            <a:ext cx="9144001" cy="5143500"/>
            <a:chOff x="0" y="0"/>
            <a:chExt cx="9144001" cy="5143500"/>
          </a:xfrm>
        </p:grpSpPr>
        <p:pic>
          <p:nvPicPr>
            <p:cNvPr id="17" name="Google Shape;17;p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 name="Google Shape;18;p3"/>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9" name="Google Shape;19;p3"/>
          <p:cNvSpPr txBox="1">
            <a:spLocks noGrp="1"/>
          </p:cNvSpPr>
          <p:nvPr>
            <p:ph type="title"/>
          </p:nvPr>
        </p:nvSpPr>
        <p:spPr>
          <a:xfrm>
            <a:off x="1573338" y="2447538"/>
            <a:ext cx="4616700" cy="841800"/>
          </a:xfrm>
          <a:prstGeom prst="rect">
            <a:avLst/>
          </a:prstGeom>
          <a:ln>
            <a:noFill/>
          </a:ln>
        </p:spPr>
        <p:txBody>
          <a:bodyPr spcFirstLastPara="1" wrap="square" lIns="91425" tIns="91425" rIns="91425" bIns="91425" anchor="b" anchorCtr="0">
            <a:noAutofit/>
          </a:bodyPr>
          <a:lstStyle>
            <a:lvl1pPr lvl="0" algn="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5197613" y="1452448"/>
            <a:ext cx="992400" cy="9933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6000"/>
              <a:buNone/>
              <a:defRPr sz="51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 name="Google Shape;21;p3"/>
          <p:cNvSpPr txBox="1">
            <a:spLocks noGrp="1"/>
          </p:cNvSpPr>
          <p:nvPr>
            <p:ph type="subTitle" idx="1"/>
          </p:nvPr>
        </p:nvSpPr>
        <p:spPr>
          <a:xfrm>
            <a:off x="1573338" y="3354538"/>
            <a:ext cx="4616700" cy="343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3"/>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800">
              <a:solidFill>
                <a:schemeClr val="lt1"/>
              </a:solidFill>
              <a:latin typeface="Vidaloka"/>
              <a:ea typeface="Vidaloka"/>
              <a:cs typeface="Vidaloka"/>
              <a:sym typeface="Vidaloka"/>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86"/>
        <p:cNvGrpSpPr/>
        <p:nvPr/>
      </p:nvGrpSpPr>
      <p:grpSpPr>
        <a:xfrm>
          <a:off x="0" y="0"/>
          <a:ext cx="0" cy="0"/>
          <a:chOff x="0" y="0"/>
          <a:chExt cx="0" cy="0"/>
        </a:xfrm>
      </p:grpSpPr>
      <p:grpSp>
        <p:nvGrpSpPr>
          <p:cNvPr id="187" name="Google Shape;187;p21"/>
          <p:cNvGrpSpPr/>
          <p:nvPr/>
        </p:nvGrpSpPr>
        <p:grpSpPr>
          <a:xfrm flipH="1">
            <a:off x="0" y="0"/>
            <a:ext cx="9144001" cy="5143500"/>
            <a:chOff x="0" y="0"/>
            <a:chExt cx="9144001" cy="5143500"/>
          </a:xfrm>
        </p:grpSpPr>
        <p:pic>
          <p:nvPicPr>
            <p:cNvPr id="188" name="Google Shape;188;p21"/>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9" name="Google Shape;189;p21"/>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90" name="Google Shape;190;p21"/>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1" name="Google Shape;191;p21"/>
          <p:cNvSpPr txBox="1">
            <a:spLocks noGrp="1"/>
          </p:cNvSpPr>
          <p:nvPr>
            <p:ph type="title"/>
          </p:nvPr>
        </p:nvSpPr>
        <p:spPr>
          <a:xfrm>
            <a:off x="1202100" y="1722700"/>
            <a:ext cx="2871900" cy="1173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61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21"/>
          <p:cNvSpPr txBox="1">
            <a:spLocks noGrp="1"/>
          </p:cNvSpPr>
          <p:nvPr>
            <p:ph type="subTitle" idx="1"/>
          </p:nvPr>
        </p:nvSpPr>
        <p:spPr>
          <a:xfrm>
            <a:off x="5069897" y="2375473"/>
            <a:ext cx="2718600" cy="123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21"/>
          <p:cNvSpPr txBox="1"/>
          <p:nvPr/>
        </p:nvSpPr>
        <p:spPr>
          <a:xfrm>
            <a:off x="713225" y="4052174"/>
            <a:ext cx="7717500" cy="16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sap"/>
                <a:ea typeface="Asap"/>
                <a:cs typeface="Asap"/>
                <a:sym typeface="Asap"/>
              </a:rPr>
              <a:t>CREDITS: This presentation template was created by </a:t>
            </a:r>
            <a:r>
              <a:rPr lang="en" sz="1000"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Slidesgo</a:t>
            </a:r>
            <a:r>
              <a:rPr lang="en" sz="1000">
                <a:solidFill>
                  <a:schemeClr val="dk1"/>
                </a:solidFill>
                <a:latin typeface="Asap"/>
                <a:ea typeface="Asap"/>
                <a:cs typeface="Asap"/>
                <a:sym typeface="Asap"/>
              </a:rPr>
              <a:t>, and includes icons by </a:t>
            </a:r>
            <a:r>
              <a:rPr lang="en" sz="1000" b="1" u="sng">
                <a:solidFill>
                  <a:schemeClr val="dk1"/>
                </a:solidFill>
                <a:latin typeface="Asap"/>
                <a:ea typeface="Asap"/>
                <a:cs typeface="Asap"/>
                <a:sym typeface="Asap"/>
                <a:hlinkClick r:id="rId5">
                  <a:extLst>
                    <a:ext uri="{A12FA001-AC4F-418D-AE19-62706E023703}">
                      <ahyp:hlinkClr xmlns:ahyp="http://schemas.microsoft.com/office/drawing/2018/hyperlinkcolor" val="tx"/>
                    </a:ext>
                  </a:extLst>
                </a:hlinkClick>
              </a:rPr>
              <a:t>Flaticon</a:t>
            </a:r>
            <a:r>
              <a:rPr lang="en" sz="1000">
                <a:solidFill>
                  <a:schemeClr val="dk1"/>
                </a:solidFill>
                <a:latin typeface="Asap"/>
                <a:ea typeface="Asap"/>
                <a:cs typeface="Asap"/>
                <a:sym typeface="Asap"/>
              </a:rPr>
              <a:t>, and infographics &amp; images by </a:t>
            </a:r>
            <a:r>
              <a:rPr lang="en" sz="1000" b="1" u="sng">
                <a:solidFill>
                  <a:schemeClr val="dk1"/>
                </a:solidFill>
                <a:latin typeface="Asap"/>
                <a:ea typeface="Asap"/>
                <a:cs typeface="Asap"/>
                <a:sym typeface="Asap"/>
                <a:hlinkClick r:id="rId6">
                  <a:extLst>
                    <a:ext uri="{A12FA001-AC4F-418D-AE19-62706E023703}">
                      <ahyp:hlinkClr xmlns:ahyp="http://schemas.microsoft.com/office/drawing/2018/hyperlinkcolor" val="tx"/>
                    </a:ext>
                  </a:extLst>
                </a:hlinkClick>
              </a:rPr>
              <a:t>Freepik</a:t>
            </a:r>
            <a:r>
              <a:rPr lang="en" sz="1000">
                <a:solidFill>
                  <a:schemeClr val="dk1"/>
                </a:solidFill>
                <a:latin typeface="Asap"/>
                <a:ea typeface="Asap"/>
                <a:cs typeface="Asap"/>
                <a:sym typeface="Asap"/>
              </a:rPr>
              <a:t> </a:t>
            </a:r>
            <a:endParaRPr sz="1000">
              <a:solidFill>
                <a:schemeClr val="dk1"/>
              </a:solidFill>
              <a:latin typeface="Asap"/>
              <a:ea typeface="Asap"/>
              <a:cs typeface="Asap"/>
              <a:sym typeface="As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94"/>
        <p:cNvGrpSpPr/>
        <p:nvPr/>
      </p:nvGrpSpPr>
      <p:grpSpPr>
        <a:xfrm>
          <a:off x="0" y="0"/>
          <a:ext cx="0" cy="0"/>
          <a:chOff x="0" y="0"/>
          <a:chExt cx="0" cy="0"/>
        </a:xfrm>
      </p:grpSpPr>
      <p:grpSp>
        <p:nvGrpSpPr>
          <p:cNvPr id="195" name="Google Shape;195;p22"/>
          <p:cNvGrpSpPr/>
          <p:nvPr/>
        </p:nvGrpSpPr>
        <p:grpSpPr>
          <a:xfrm rot="10800000">
            <a:off x="0" y="0"/>
            <a:ext cx="9144001" cy="5143500"/>
            <a:chOff x="0" y="0"/>
            <a:chExt cx="9144001" cy="5143500"/>
          </a:xfrm>
        </p:grpSpPr>
        <p:pic>
          <p:nvPicPr>
            <p:cNvPr id="196" name="Google Shape;196;p2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97" name="Google Shape;197;p22"/>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198" name="Google Shape;198;p22"/>
          <p:cNvSpPr/>
          <p:nvPr/>
        </p:nvSpPr>
        <p:spPr>
          <a:xfrm>
            <a:off x="150" y="50"/>
            <a:ext cx="9144000" cy="5143500"/>
          </a:xfrm>
          <a:prstGeom prst="frame">
            <a:avLst>
              <a:gd name="adj1" fmla="val 3242"/>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99"/>
        <p:cNvGrpSpPr/>
        <p:nvPr/>
      </p:nvGrpSpPr>
      <p:grpSpPr>
        <a:xfrm>
          <a:off x="0" y="0"/>
          <a:ext cx="0" cy="0"/>
          <a:chOff x="0" y="0"/>
          <a:chExt cx="0" cy="0"/>
        </a:xfrm>
      </p:grpSpPr>
      <p:grpSp>
        <p:nvGrpSpPr>
          <p:cNvPr id="200" name="Google Shape;200;p23"/>
          <p:cNvGrpSpPr/>
          <p:nvPr/>
        </p:nvGrpSpPr>
        <p:grpSpPr>
          <a:xfrm rot="10800000" flipH="1">
            <a:off x="0" y="0"/>
            <a:ext cx="9144001" cy="5143500"/>
            <a:chOff x="0" y="0"/>
            <a:chExt cx="9144001" cy="5143500"/>
          </a:xfrm>
        </p:grpSpPr>
        <p:pic>
          <p:nvPicPr>
            <p:cNvPr id="201" name="Google Shape;201;p2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02" name="Google Shape;202;p23"/>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203" name="Google Shape;203;p23"/>
          <p:cNvSpPr/>
          <p:nvPr/>
        </p:nvSpPr>
        <p:spPr>
          <a:xfrm>
            <a:off x="150" y="50"/>
            <a:ext cx="9144000" cy="5143500"/>
          </a:xfrm>
          <a:prstGeom prst="frame">
            <a:avLst>
              <a:gd name="adj1" fmla="val 3242"/>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204"/>
        <p:cNvGrpSpPr/>
        <p:nvPr/>
      </p:nvGrpSpPr>
      <p:grpSpPr>
        <a:xfrm>
          <a:off x="0" y="0"/>
          <a:ext cx="0" cy="0"/>
          <a:chOff x="0" y="0"/>
          <a:chExt cx="0" cy="0"/>
        </a:xfrm>
      </p:grpSpPr>
      <p:grpSp>
        <p:nvGrpSpPr>
          <p:cNvPr id="205" name="Google Shape;205;p24"/>
          <p:cNvGrpSpPr/>
          <p:nvPr/>
        </p:nvGrpSpPr>
        <p:grpSpPr>
          <a:xfrm flipH="1">
            <a:off x="0" y="0"/>
            <a:ext cx="9144001" cy="5143500"/>
            <a:chOff x="0" y="0"/>
            <a:chExt cx="9144001" cy="5143500"/>
          </a:xfrm>
        </p:grpSpPr>
        <p:pic>
          <p:nvPicPr>
            <p:cNvPr id="206" name="Google Shape;206;p24"/>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07" name="Google Shape;207;p24"/>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208" name="Google Shape;208;p24"/>
          <p:cNvSpPr/>
          <p:nvPr/>
        </p:nvSpPr>
        <p:spPr>
          <a:xfrm>
            <a:off x="150" y="50"/>
            <a:ext cx="9144000" cy="5143500"/>
          </a:xfrm>
          <a:prstGeom prst="frame">
            <a:avLst>
              <a:gd name="adj1" fmla="val 3242"/>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_2_1">
    <p:spTree>
      <p:nvGrpSpPr>
        <p:cNvPr id="1" name="Shape 213"/>
        <p:cNvGrpSpPr/>
        <p:nvPr/>
      </p:nvGrpSpPr>
      <p:grpSpPr>
        <a:xfrm>
          <a:off x="0" y="0"/>
          <a:ext cx="0" cy="0"/>
          <a:chOff x="0" y="0"/>
          <a:chExt cx="0" cy="0"/>
        </a:xfrm>
      </p:grpSpPr>
      <p:sp>
        <p:nvSpPr>
          <p:cNvPr id="214" name="Google Shape;214;p27"/>
          <p:cNvSpPr/>
          <p:nvPr/>
        </p:nvSpPr>
        <p:spPr>
          <a:xfrm>
            <a:off x="-75" y="-10275"/>
            <a:ext cx="9144000" cy="118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5" name="Google Shape;215;p27"/>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Font typeface="Inter"/>
              <a:buNone/>
              <a:defRPr sz="2200" b="1"/>
            </a:lvl1pPr>
            <a:lvl2pPr lvl="1" algn="ctr" rtl="0">
              <a:spcBef>
                <a:spcPts val="0"/>
              </a:spcBef>
              <a:spcAft>
                <a:spcPts val="0"/>
              </a:spcAft>
              <a:buSzPts val="2400"/>
              <a:buFont typeface="Inter"/>
              <a:buNone/>
              <a:defRPr sz="2400" b="1">
                <a:latin typeface="Inter"/>
                <a:ea typeface="Inter"/>
                <a:cs typeface="Inter"/>
                <a:sym typeface="Inter"/>
              </a:defRPr>
            </a:lvl2pPr>
            <a:lvl3pPr lvl="2" algn="ctr" rtl="0">
              <a:spcBef>
                <a:spcPts val="0"/>
              </a:spcBef>
              <a:spcAft>
                <a:spcPts val="0"/>
              </a:spcAft>
              <a:buSzPts val="2400"/>
              <a:buFont typeface="Inter"/>
              <a:buNone/>
              <a:defRPr sz="2400" b="1">
                <a:latin typeface="Inter"/>
                <a:ea typeface="Inter"/>
                <a:cs typeface="Inter"/>
                <a:sym typeface="Inter"/>
              </a:defRPr>
            </a:lvl3pPr>
            <a:lvl4pPr lvl="3" algn="ctr" rtl="0">
              <a:spcBef>
                <a:spcPts val="0"/>
              </a:spcBef>
              <a:spcAft>
                <a:spcPts val="0"/>
              </a:spcAft>
              <a:buSzPts val="2400"/>
              <a:buFont typeface="Inter"/>
              <a:buNone/>
              <a:defRPr sz="2400" b="1">
                <a:latin typeface="Inter"/>
                <a:ea typeface="Inter"/>
                <a:cs typeface="Inter"/>
                <a:sym typeface="Inter"/>
              </a:defRPr>
            </a:lvl4pPr>
            <a:lvl5pPr lvl="4" algn="ctr" rtl="0">
              <a:spcBef>
                <a:spcPts val="0"/>
              </a:spcBef>
              <a:spcAft>
                <a:spcPts val="0"/>
              </a:spcAft>
              <a:buSzPts val="2400"/>
              <a:buFont typeface="Inter"/>
              <a:buNone/>
              <a:defRPr sz="2400" b="1">
                <a:latin typeface="Inter"/>
                <a:ea typeface="Inter"/>
                <a:cs typeface="Inter"/>
                <a:sym typeface="Inter"/>
              </a:defRPr>
            </a:lvl5pPr>
            <a:lvl6pPr lvl="5" algn="ctr" rtl="0">
              <a:spcBef>
                <a:spcPts val="0"/>
              </a:spcBef>
              <a:spcAft>
                <a:spcPts val="0"/>
              </a:spcAft>
              <a:buSzPts val="2400"/>
              <a:buFont typeface="Inter"/>
              <a:buNone/>
              <a:defRPr sz="2400" b="1">
                <a:latin typeface="Inter"/>
                <a:ea typeface="Inter"/>
                <a:cs typeface="Inter"/>
                <a:sym typeface="Inter"/>
              </a:defRPr>
            </a:lvl6pPr>
            <a:lvl7pPr lvl="6" algn="ctr" rtl="0">
              <a:spcBef>
                <a:spcPts val="0"/>
              </a:spcBef>
              <a:spcAft>
                <a:spcPts val="0"/>
              </a:spcAft>
              <a:buSzPts val="2400"/>
              <a:buFont typeface="Inter"/>
              <a:buNone/>
              <a:defRPr sz="2400" b="1">
                <a:latin typeface="Inter"/>
                <a:ea typeface="Inter"/>
                <a:cs typeface="Inter"/>
                <a:sym typeface="Inter"/>
              </a:defRPr>
            </a:lvl7pPr>
            <a:lvl8pPr lvl="7" algn="ctr" rtl="0">
              <a:spcBef>
                <a:spcPts val="0"/>
              </a:spcBef>
              <a:spcAft>
                <a:spcPts val="0"/>
              </a:spcAft>
              <a:buSzPts val="2400"/>
              <a:buFont typeface="Inter"/>
              <a:buNone/>
              <a:defRPr sz="2400" b="1">
                <a:latin typeface="Inter"/>
                <a:ea typeface="Inter"/>
                <a:cs typeface="Inter"/>
                <a:sym typeface="Inter"/>
              </a:defRPr>
            </a:lvl8pPr>
            <a:lvl9pPr lvl="8" algn="ctr" rtl="0">
              <a:spcBef>
                <a:spcPts val="0"/>
              </a:spcBef>
              <a:spcAft>
                <a:spcPts val="0"/>
              </a:spcAft>
              <a:buSzPts val="2400"/>
              <a:buFont typeface="Inter"/>
              <a:buNone/>
              <a:defRPr sz="2400" b="1">
                <a:latin typeface="Inter"/>
                <a:ea typeface="Inter"/>
                <a:cs typeface="Inter"/>
                <a:sym typeface="Inte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p:cSld name="CUSTOM_2_1_1">
    <p:spTree>
      <p:nvGrpSpPr>
        <p:cNvPr id="1" name="Shape 216"/>
        <p:cNvGrpSpPr/>
        <p:nvPr/>
      </p:nvGrpSpPr>
      <p:grpSpPr>
        <a:xfrm>
          <a:off x="0" y="0"/>
          <a:ext cx="0" cy="0"/>
          <a:chOff x="0" y="0"/>
          <a:chExt cx="0" cy="0"/>
        </a:xfrm>
      </p:grpSpPr>
      <p:sp>
        <p:nvSpPr>
          <p:cNvPr id="217" name="Google Shape;217;p28"/>
          <p:cNvSpPr/>
          <p:nvPr/>
        </p:nvSpPr>
        <p:spPr>
          <a:xfrm>
            <a:off x="-75" y="-10275"/>
            <a:ext cx="9144000" cy="118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 name="Google Shape;218;p28"/>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Font typeface="Inter"/>
              <a:buNone/>
              <a:defRPr sz="2200" b="1">
                <a:latin typeface="Inter"/>
                <a:ea typeface="Inter"/>
                <a:cs typeface="Inter"/>
                <a:sym typeface="Inter"/>
              </a:defRPr>
            </a:lvl1pPr>
            <a:lvl2pPr lvl="1" algn="ctr" rtl="0">
              <a:spcBef>
                <a:spcPts val="0"/>
              </a:spcBef>
              <a:spcAft>
                <a:spcPts val="0"/>
              </a:spcAft>
              <a:buSzPts val="2400"/>
              <a:buFont typeface="Inter"/>
              <a:buNone/>
              <a:defRPr sz="2400" b="1">
                <a:latin typeface="Inter"/>
                <a:ea typeface="Inter"/>
                <a:cs typeface="Inter"/>
                <a:sym typeface="Inter"/>
              </a:defRPr>
            </a:lvl2pPr>
            <a:lvl3pPr lvl="2" algn="ctr" rtl="0">
              <a:spcBef>
                <a:spcPts val="0"/>
              </a:spcBef>
              <a:spcAft>
                <a:spcPts val="0"/>
              </a:spcAft>
              <a:buSzPts val="2400"/>
              <a:buFont typeface="Inter"/>
              <a:buNone/>
              <a:defRPr sz="2400" b="1">
                <a:latin typeface="Inter"/>
                <a:ea typeface="Inter"/>
                <a:cs typeface="Inter"/>
                <a:sym typeface="Inter"/>
              </a:defRPr>
            </a:lvl3pPr>
            <a:lvl4pPr lvl="3" algn="ctr" rtl="0">
              <a:spcBef>
                <a:spcPts val="0"/>
              </a:spcBef>
              <a:spcAft>
                <a:spcPts val="0"/>
              </a:spcAft>
              <a:buSzPts val="2400"/>
              <a:buFont typeface="Inter"/>
              <a:buNone/>
              <a:defRPr sz="2400" b="1">
                <a:latin typeface="Inter"/>
                <a:ea typeface="Inter"/>
                <a:cs typeface="Inter"/>
                <a:sym typeface="Inter"/>
              </a:defRPr>
            </a:lvl4pPr>
            <a:lvl5pPr lvl="4" algn="ctr" rtl="0">
              <a:spcBef>
                <a:spcPts val="0"/>
              </a:spcBef>
              <a:spcAft>
                <a:spcPts val="0"/>
              </a:spcAft>
              <a:buSzPts val="2400"/>
              <a:buFont typeface="Inter"/>
              <a:buNone/>
              <a:defRPr sz="2400" b="1">
                <a:latin typeface="Inter"/>
                <a:ea typeface="Inter"/>
                <a:cs typeface="Inter"/>
                <a:sym typeface="Inter"/>
              </a:defRPr>
            </a:lvl5pPr>
            <a:lvl6pPr lvl="5" algn="ctr" rtl="0">
              <a:spcBef>
                <a:spcPts val="0"/>
              </a:spcBef>
              <a:spcAft>
                <a:spcPts val="0"/>
              </a:spcAft>
              <a:buSzPts val="2400"/>
              <a:buFont typeface="Inter"/>
              <a:buNone/>
              <a:defRPr sz="2400" b="1">
                <a:latin typeface="Inter"/>
                <a:ea typeface="Inter"/>
                <a:cs typeface="Inter"/>
                <a:sym typeface="Inter"/>
              </a:defRPr>
            </a:lvl6pPr>
            <a:lvl7pPr lvl="6" algn="ctr" rtl="0">
              <a:spcBef>
                <a:spcPts val="0"/>
              </a:spcBef>
              <a:spcAft>
                <a:spcPts val="0"/>
              </a:spcAft>
              <a:buSzPts val="2400"/>
              <a:buFont typeface="Inter"/>
              <a:buNone/>
              <a:defRPr sz="2400" b="1">
                <a:latin typeface="Inter"/>
                <a:ea typeface="Inter"/>
                <a:cs typeface="Inter"/>
                <a:sym typeface="Inter"/>
              </a:defRPr>
            </a:lvl7pPr>
            <a:lvl8pPr lvl="7" algn="ctr" rtl="0">
              <a:spcBef>
                <a:spcPts val="0"/>
              </a:spcBef>
              <a:spcAft>
                <a:spcPts val="0"/>
              </a:spcAft>
              <a:buSzPts val="2400"/>
              <a:buFont typeface="Inter"/>
              <a:buNone/>
              <a:defRPr sz="2400" b="1">
                <a:latin typeface="Inter"/>
                <a:ea typeface="Inter"/>
                <a:cs typeface="Inter"/>
                <a:sym typeface="Inter"/>
              </a:defRPr>
            </a:lvl8pPr>
            <a:lvl9pPr lvl="8" algn="ctr" rtl="0">
              <a:spcBef>
                <a:spcPts val="0"/>
              </a:spcBef>
              <a:spcAft>
                <a:spcPts val="0"/>
              </a:spcAft>
              <a:buSzPts val="2400"/>
              <a:buFont typeface="Inter"/>
              <a:buNone/>
              <a:defRPr sz="2400" b="1">
                <a:latin typeface="Inter"/>
                <a:ea typeface="Inter"/>
                <a:cs typeface="Inter"/>
                <a:sym typeface="Inter"/>
              </a:defRPr>
            </a:lvl9pPr>
          </a:lstStyle>
          <a:p>
            <a:endParaRPr/>
          </a:p>
        </p:txBody>
      </p:sp>
      <p:sp>
        <p:nvSpPr>
          <p:cNvPr id="219" name="Google Shape;219;p28"/>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Font typeface="Inter"/>
              <a:buNone/>
              <a:defRPr sz="2200" b="1">
                <a:latin typeface="Inter"/>
                <a:ea typeface="Inter"/>
                <a:cs typeface="Inter"/>
                <a:sym typeface="Inter"/>
              </a:defRPr>
            </a:lvl1pPr>
            <a:lvl2pPr lvl="1" algn="ctr" rtl="0">
              <a:spcBef>
                <a:spcPts val="0"/>
              </a:spcBef>
              <a:spcAft>
                <a:spcPts val="0"/>
              </a:spcAft>
              <a:buSzPts val="2400"/>
              <a:buFont typeface="Inter"/>
              <a:buNone/>
              <a:defRPr sz="2400" b="1">
                <a:latin typeface="Inter"/>
                <a:ea typeface="Inter"/>
                <a:cs typeface="Inter"/>
                <a:sym typeface="Inter"/>
              </a:defRPr>
            </a:lvl2pPr>
            <a:lvl3pPr lvl="2" algn="ctr" rtl="0">
              <a:spcBef>
                <a:spcPts val="0"/>
              </a:spcBef>
              <a:spcAft>
                <a:spcPts val="0"/>
              </a:spcAft>
              <a:buSzPts val="2400"/>
              <a:buFont typeface="Inter"/>
              <a:buNone/>
              <a:defRPr sz="2400" b="1">
                <a:latin typeface="Inter"/>
                <a:ea typeface="Inter"/>
                <a:cs typeface="Inter"/>
                <a:sym typeface="Inter"/>
              </a:defRPr>
            </a:lvl3pPr>
            <a:lvl4pPr lvl="3" algn="ctr" rtl="0">
              <a:spcBef>
                <a:spcPts val="0"/>
              </a:spcBef>
              <a:spcAft>
                <a:spcPts val="0"/>
              </a:spcAft>
              <a:buSzPts val="2400"/>
              <a:buFont typeface="Inter"/>
              <a:buNone/>
              <a:defRPr sz="2400" b="1">
                <a:latin typeface="Inter"/>
                <a:ea typeface="Inter"/>
                <a:cs typeface="Inter"/>
                <a:sym typeface="Inter"/>
              </a:defRPr>
            </a:lvl4pPr>
            <a:lvl5pPr lvl="4" algn="ctr" rtl="0">
              <a:spcBef>
                <a:spcPts val="0"/>
              </a:spcBef>
              <a:spcAft>
                <a:spcPts val="0"/>
              </a:spcAft>
              <a:buSzPts val="2400"/>
              <a:buFont typeface="Inter"/>
              <a:buNone/>
              <a:defRPr sz="2400" b="1">
                <a:latin typeface="Inter"/>
                <a:ea typeface="Inter"/>
                <a:cs typeface="Inter"/>
                <a:sym typeface="Inter"/>
              </a:defRPr>
            </a:lvl5pPr>
            <a:lvl6pPr lvl="5" algn="ctr" rtl="0">
              <a:spcBef>
                <a:spcPts val="0"/>
              </a:spcBef>
              <a:spcAft>
                <a:spcPts val="0"/>
              </a:spcAft>
              <a:buSzPts val="2400"/>
              <a:buFont typeface="Inter"/>
              <a:buNone/>
              <a:defRPr sz="2400" b="1">
                <a:latin typeface="Inter"/>
                <a:ea typeface="Inter"/>
                <a:cs typeface="Inter"/>
                <a:sym typeface="Inter"/>
              </a:defRPr>
            </a:lvl6pPr>
            <a:lvl7pPr lvl="6" algn="ctr" rtl="0">
              <a:spcBef>
                <a:spcPts val="0"/>
              </a:spcBef>
              <a:spcAft>
                <a:spcPts val="0"/>
              </a:spcAft>
              <a:buSzPts val="2400"/>
              <a:buFont typeface="Inter"/>
              <a:buNone/>
              <a:defRPr sz="2400" b="1">
                <a:latin typeface="Inter"/>
                <a:ea typeface="Inter"/>
                <a:cs typeface="Inter"/>
                <a:sym typeface="Inter"/>
              </a:defRPr>
            </a:lvl7pPr>
            <a:lvl8pPr lvl="7" algn="ctr" rtl="0">
              <a:spcBef>
                <a:spcPts val="0"/>
              </a:spcBef>
              <a:spcAft>
                <a:spcPts val="0"/>
              </a:spcAft>
              <a:buSzPts val="2400"/>
              <a:buFont typeface="Inter"/>
              <a:buNone/>
              <a:defRPr sz="2400" b="1">
                <a:latin typeface="Inter"/>
                <a:ea typeface="Inter"/>
                <a:cs typeface="Inter"/>
                <a:sym typeface="Inter"/>
              </a:defRPr>
            </a:lvl8pPr>
            <a:lvl9pPr lvl="8" algn="ctr" rtl="0">
              <a:spcBef>
                <a:spcPts val="0"/>
              </a:spcBef>
              <a:spcAft>
                <a:spcPts val="0"/>
              </a:spcAft>
              <a:buSzPts val="2400"/>
              <a:buFont typeface="Inter"/>
              <a:buNone/>
              <a:defRPr sz="2400" b="1">
                <a:latin typeface="Inter"/>
                <a:ea typeface="Inter"/>
                <a:cs typeface="Inter"/>
                <a:sym typeface="Inte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grpSp>
        <p:nvGrpSpPr>
          <p:cNvPr id="24" name="Google Shape;24;p4"/>
          <p:cNvGrpSpPr/>
          <p:nvPr/>
        </p:nvGrpSpPr>
        <p:grpSpPr>
          <a:xfrm rot="10800000">
            <a:off x="0" y="0"/>
            <a:ext cx="9144001" cy="5143500"/>
            <a:chOff x="0" y="0"/>
            <a:chExt cx="9144001" cy="5143500"/>
          </a:xfrm>
        </p:grpSpPr>
        <p:pic>
          <p:nvPicPr>
            <p:cNvPr id="25" name="Google Shape;25;p4"/>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6" name="Google Shape;26;p4"/>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27" name="Google Shape;27;p4"/>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 name="Google Shape;28;p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 name="Google Shape;29;p4"/>
          <p:cNvSpPr txBox="1">
            <a:spLocks noGrp="1"/>
          </p:cNvSpPr>
          <p:nvPr>
            <p:ph type="body" idx="1"/>
          </p:nvPr>
        </p:nvSpPr>
        <p:spPr>
          <a:xfrm>
            <a:off x="720000" y="1662988"/>
            <a:ext cx="2906100" cy="2413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3"/>
              </a:buClr>
              <a:buSzPts val="1400"/>
              <a:buFont typeface="Asap SemiBold"/>
              <a:buChar char="●"/>
              <a:defRPr sz="1200">
                <a:solidFill>
                  <a:srgbClr val="434343"/>
                </a:solidFill>
              </a:defRPr>
            </a:lvl1pPr>
            <a:lvl2pPr marL="914400" lvl="1" indent="-317500" rtl="0">
              <a:lnSpc>
                <a:spcPct val="115000"/>
              </a:lnSpc>
              <a:spcBef>
                <a:spcPts val="0"/>
              </a:spcBef>
              <a:spcAft>
                <a:spcPts val="0"/>
              </a:spcAft>
              <a:buSzPts val="1400"/>
              <a:buFont typeface="Darker Grotesque SemiBold"/>
              <a:buChar char="○"/>
              <a:defRPr>
                <a:solidFill>
                  <a:srgbClr val="434343"/>
                </a:solidFill>
              </a:defRPr>
            </a:lvl2pPr>
            <a:lvl3pPr marL="1371600" lvl="2" indent="-317500" rtl="0">
              <a:lnSpc>
                <a:spcPct val="115000"/>
              </a:lnSpc>
              <a:spcBef>
                <a:spcPts val="0"/>
              </a:spcBef>
              <a:spcAft>
                <a:spcPts val="0"/>
              </a:spcAft>
              <a:buSzPts val="1400"/>
              <a:buFont typeface="Darker Grotesque SemiBold"/>
              <a:buChar char="■"/>
              <a:defRPr>
                <a:solidFill>
                  <a:srgbClr val="434343"/>
                </a:solidFill>
              </a:defRPr>
            </a:lvl3pPr>
            <a:lvl4pPr marL="1828800" lvl="3" indent="-317500" rtl="0">
              <a:lnSpc>
                <a:spcPct val="115000"/>
              </a:lnSpc>
              <a:spcBef>
                <a:spcPts val="0"/>
              </a:spcBef>
              <a:spcAft>
                <a:spcPts val="0"/>
              </a:spcAft>
              <a:buSzPts val="1400"/>
              <a:buFont typeface="Darker Grotesque SemiBold"/>
              <a:buChar char="●"/>
              <a:defRPr>
                <a:solidFill>
                  <a:srgbClr val="434343"/>
                </a:solidFill>
              </a:defRPr>
            </a:lvl4pPr>
            <a:lvl5pPr marL="2286000" lvl="4" indent="-317500" rtl="0">
              <a:lnSpc>
                <a:spcPct val="115000"/>
              </a:lnSpc>
              <a:spcBef>
                <a:spcPts val="0"/>
              </a:spcBef>
              <a:spcAft>
                <a:spcPts val="0"/>
              </a:spcAft>
              <a:buSzPts val="1400"/>
              <a:buFont typeface="Darker Grotesque SemiBold"/>
              <a:buChar char="○"/>
              <a:defRPr>
                <a:solidFill>
                  <a:srgbClr val="434343"/>
                </a:solidFill>
              </a:defRPr>
            </a:lvl5pPr>
            <a:lvl6pPr marL="2743200" lvl="5" indent="-317500" rtl="0">
              <a:lnSpc>
                <a:spcPct val="115000"/>
              </a:lnSpc>
              <a:spcBef>
                <a:spcPts val="0"/>
              </a:spcBef>
              <a:spcAft>
                <a:spcPts val="0"/>
              </a:spcAft>
              <a:buSzPts val="1400"/>
              <a:buFont typeface="Darker Grotesque SemiBold"/>
              <a:buChar char="■"/>
              <a:defRPr>
                <a:solidFill>
                  <a:srgbClr val="434343"/>
                </a:solidFill>
              </a:defRPr>
            </a:lvl6pPr>
            <a:lvl7pPr marL="3200400" lvl="6" indent="-317500" rtl="0">
              <a:lnSpc>
                <a:spcPct val="115000"/>
              </a:lnSpc>
              <a:spcBef>
                <a:spcPts val="0"/>
              </a:spcBef>
              <a:spcAft>
                <a:spcPts val="0"/>
              </a:spcAft>
              <a:buSzPts val="1400"/>
              <a:buFont typeface="Darker Grotesque SemiBold"/>
              <a:buChar char="●"/>
              <a:defRPr>
                <a:solidFill>
                  <a:srgbClr val="434343"/>
                </a:solidFill>
              </a:defRPr>
            </a:lvl7pPr>
            <a:lvl8pPr marL="3657600" lvl="7" indent="-317500" rtl="0">
              <a:lnSpc>
                <a:spcPct val="115000"/>
              </a:lnSpc>
              <a:spcBef>
                <a:spcPts val="0"/>
              </a:spcBef>
              <a:spcAft>
                <a:spcPts val="0"/>
              </a:spcAft>
              <a:buSzPts val="1400"/>
              <a:buFont typeface="Darker Grotesque SemiBold"/>
              <a:buChar char="○"/>
              <a:defRPr>
                <a:solidFill>
                  <a:srgbClr val="434343"/>
                </a:solidFill>
              </a:defRPr>
            </a:lvl8pPr>
            <a:lvl9pPr marL="4114800" lvl="8" indent="-317500" rtl="0">
              <a:lnSpc>
                <a:spcPct val="115000"/>
              </a:lnSpc>
              <a:spcBef>
                <a:spcPts val="0"/>
              </a:spcBef>
              <a:spcAft>
                <a:spcPts val="0"/>
              </a:spcAft>
              <a:buSzPts val="1400"/>
              <a:buFont typeface="Darker Grotesque SemiBold"/>
              <a:buChar char="■"/>
              <a:defRPr>
                <a:solidFill>
                  <a:srgbClr val="434343"/>
                </a:solidFill>
              </a:defRPr>
            </a:lvl9pPr>
          </a:lstStyle>
          <a:p>
            <a:endParaRPr/>
          </a:p>
        </p:txBody>
      </p:sp>
      <p:pic>
        <p:nvPicPr>
          <p:cNvPr id="30" name="Google Shape;30;p4"/>
          <p:cNvPicPr preferRelativeResize="0"/>
          <p:nvPr/>
        </p:nvPicPr>
        <p:blipFill>
          <a:blip r:embed="rId4">
            <a:alphaModFix/>
          </a:blip>
          <a:stretch>
            <a:fillRect/>
          </a:stretch>
        </p:blipFill>
        <p:spPr>
          <a:xfrm rot="-1159272">
            <a:off x="99238" y="4373253"/>
            <a:ext cx="1741718" cy="8963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grpSp>
        <p:nvGrpSpPr>
          <p:cNvPr id="32" name="Google Shape;32;p5"/>
          <p:cNvGrpSpPr/>
          <p:nvPr/>
        </p:nvGrpSpPr>
        <p:grpSpPr>
          <a:xfrm rot="10800000">
            <a:off x="0" y="0"/>
            <a:ext cx="9144001" cy="5143500"/>
            <a:chOff x="0" y="0"/>
            <a:chExt cx="9144001" cy="5143500"/>
          </a:xfrm>
        </p:grpSpPr>
        <p:pic>
          <p:nvPicPr>
            <p:cNvPr id="33" name="Google Shape;33;p5"/>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34" name="Google Shape;34;p5"/>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35" name="Google Shape;35;p5"/>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800">
              <a:solidFill>
                <a:schemeClr val="lt1"/>
              </a:solidFill>
              <a:latin typeface="Vidaloka"/>
              <a:ea typeface="Vidaloka"/>
              <a:cs typeface="Vidaloka"/>
              <a:sym typeface="Vidaloka"/>
            </a:endParaRPr>
          </a:p>
        </p:txBody>
      </p:sp>
      <p:sp>
        <p:nvSpPr>
          <p:cNvPr id="36" name="Google Shape;36;p5"/>
          <p:cNvSpPr txBox="1">
            <a:spLocks noGrp="1"/>
          </p:cNvSpPr>
          <p:nvPr>
            <p:ph type="subTitle" idx="1"/>
          </p:nvPr>
        </p:nvSpPr>
        <p:spPr>
          <a:xfrm>
            <a:off x="1191560" y="2503318"/>
            <a:ext cx="3130500" cy="425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37" name="Google Shape;37;p5"/>
          <p:cNvSpPr txBox="1">
            <a:spLocks noGrp="1"/>
          </p:cNvSpPr>
          <p:nvPr>
            <p:ph type="subTitle" idx="2"/>
          </p:nvPr>
        </p:nvSpPr>
        <p:spPr>
          <a:xfrm>
            <a:off x="4821940" y="2503318"/>
            <a:ext cx="31305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entium Book Plus"/>
              <a:buNone/>
              <a:defRPr sz="2000">
                <a:solidFill>
                  <a:schemeClr val="dk2"/>
                </a:solidFill>
                <a:latin typeface="Gentium Book Plus"/>
                <a:ea typeface="Gentium Book Plus"/>
                <a:cs typeface="Gentium Book Plus"/>
                <a:sym typeface="Gentium Book Plus"/>
              </a:defRPr>
            </a:lvl1pPr>
            <a:lvl2pPr lvl="1"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2pPr>
            <a:lvl3pPr lvl="2"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3pPr>
            <a:lvl4pPr lvl="3"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4pPr>
            <a:lvl5pPr lvl="4"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5pPr>
            <a:lvl6pPr lvl="5"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6pPr>
            <a:lvl7pPr lvl="6"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7pPr>
            <a:lvl8pPr lvl="7"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8pPr>
            <a:lvl9pPr lvl="8" algn="ctr" rtl="0">
              <a:lnSpc>
                <a:spcPct val="100000"/>
              </a:lnSpc>
              <a:spcBef>
                <a:spcPts val="0"/>
              </a:spcBef>
              <a:spcAft>
                <a:spcPts val="0"/>
              </a:spcAft>
              <a:buSzPts val="2400"/>
              <a:buFont typeface="Gentium Book Plus"/>
              <a:buNone/>
              <a:defRPr sz="2400" b="1">
                <a:latin typeface="Gentium Book Plus"/>
                <a:ea typeface="Gentium Book Plus"/>
                <a:cs typeface="Gentium Book Plus"/>
                <a:sym typeface="Gentium Book Plus"/>
              </a:defRPr>
            </a:lvl9pPr>
          </a:lstStyle>
          <a:p>
            <a:endParaRPr/>
          </a:p>
        </p:txBody>
      </p:sp>
      <p:sp>
        <p:nvSpPr>
          <p:cNvPr id="38" name="Google Shape;38;p5"/>
          <p:cNvSpPr txBox="1">
            <a:spLocks noGrp="1"/>
          </p:cNvSpPr>
          <p:nvPr>
            <p:ph type="subTitle" idx="3"/>
          </p:nvPr>
        </p:nvSpPr>
        <p:spPr>
          <a:xfrm>
            <a:off x="1191560" y="2869118"/>
            <a:ext cx="3130500" cy="95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 name="Google Shape;39;p5"/>
          <p:cNvSpPr txBox="1">
            <a:spLocks noGrp="1"/>
          </p:cNvSpPr>
          <p:nvPr>
            <p:ph type="subTitle" idx="4"/>
          </p:nvPr>
        </p:nvSpPr>
        <p:spPr>
          <a:xfrm>
            <a:off x="4821940" y="2869118"/>
            <a:ext cx="3130500" cy="95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 name="Google Shape;40;p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1" name="Google Shape;41;p5"/>
          <p:cNvGrpSpPr/>
          <p:nvPr/>
        </p:nvGrpSpPr>
        <p:grpSpPr>
          <a:xfrm>
            <a:off x="-1000101" y="1513386"/>
            <a:ext cx="10466012" cy="2116728"/>
            <a:chOff x="-1000101" y="1513386"/>
            <a:chExt cx="10466012" cy="2116728"/>
          </a:xfrm>
        </p:grpSpPr>
        <p:pic>
          <p:nvPicPr>
            <p:cNvPr id="42" name="Google Shape;42;p5"/>
            <p:cNvPicPr preferRelativeResize="0"/>
            <p:nvPr/>
          </p:nvPicPr>
          <p:blipFill>
            <a:blip r:embed="rId4">
              <a:alphaModFix/>
            </a:blip>
            <a:stretch>
              <a:fillRect/>
            </a:stretch>
          </p:blipFill>
          <p:spPr>
            <a:xfrm rot="-10525669" flipH="1">
              <a:off x="8368946" y="1822686"/>
              <a:ext cx="1038906" cy="1498128"/>
            </a:xfrm>
            <a:prstGeom prst="rect">
              <a:avLst/>
            </a:prstGeom>
            <a:noFill/>
            <a:ln>
              <a:noFill/>
            </a:ln>
          </p:spPr>
        </p:pic>
        <p:pic>
          <p:nvPicPr>
            <p:cNvPr id="43" name="Google Shape;43;p5"/>
            <p:cNvPicPr preferRelativeResize="0"/>
            <p:nvPr/>
          </p:nvPicPr>
          <p:blipFill>
            <a:blip r:embed="rId5">
              <a:alphaModFix/>
            </a:blip>
            <a:stretch>
              <a:fillRect/>
            </a:stretch>
          </p:blipFill>
          <p:spPr>
            <a:xfrm rot="3692923">
              <a:off x="-916192" y="1957631"/>
              <a:ext cx="1741972" cy="1228238"/>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grpSp>
        <p:nvGrpSpPr>
          <p:cNvPr id="45" name="Google Shape;45;p6"/>
          <p:cNvGrpSpPr/>
          <p:nvPr/>
        </p:nvGrpSpPr>
        <p:grpSpPr>
          <a:xfrm rot="10800000" flipH="1">
            <a:off x="0" y="0"/>
            <a:ext cx="9144001" cy="5143500"/>
            <a:chOff x="0" y="0"/>
            <a:chExt cx="9144001" cy="5143500"/>
          </a:xfrm>
        </p:grpSpPr>
        <p:pic>
          <p:nvPicPr>
            <p:cNvPr id="46" name="Google Shape;46;p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47" name="Google Shape;47;p6"/>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48" name="Google Shape;48;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9" name="Google Shape;49;p6"/>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pic>
        <p:nvPicPr>
          <p:cNvPr id="50" name="Google Shape;50;p6"/>
          <p:cNvPicPr preferRelativeResize="0"/>
          <p:nvPr/>
        </p:nvPicPr>
        <p:blipFill>
          <a:blip r:embed="rId4">
            <a:alphaModFix/>
          </a:blip>
          <a:stretch>
            <a:fillRect/>
          </a:stretch>
        </p:blipFill>
        <p:spPr>
          <a:xfrm rot="-8683859">
            <a:off x="8341566" y="3797435"/>
            <a:ext cx="1364104" cy="129363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grpSp>
        <p:nvGrpSpPr>
          <p:cNvPr id="52" name="Google Shape;52;p7"/>
          <p:cNvGrpSpPr/>
          <p:nvPr/>
        </p:nvGrpSpPr>
        <p:grpSpPr>
          <a:xfrm flipH="1">
            <a:off x="0" y="0"/>
            <a:ext cx="9144001" cy="5143500"/>
            <a:chOff x="0" y="0"/>
            <a:chExt cx="9144001" cy="5143500"/>
          </a:xfrm>
        </p:grpSpPr>
        <p:pic>
          <p:nvPicPr>
            <p:cNvPr id="53" name="Google Shape;53;p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54" name="Google Shape;54;p7"/>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55" name="Google Shape;55;p7"/>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800">
              <a:solidFill>
                <a:schemeClr val="lt1"/>
              </a:solidFill>
              <a:latin typeface="Vidaloka"/>
              <a:ea typeface="Vidaloka"/>
              <a:cs typeface="Vidaloka"/>
              <a:sym typeface="Vidaloka"/>
            </a:endParaRPr>
          </a:p>
        </p:txBody>
      </p:sp>
      <p:sp>
        <p:nvSpPr>
          <p:cNvPr id="56" name="Google Shape;56;p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7" name="Google Shape;57;p7"/>
          <p:cNvSpPr txBox="1">
            <a:spLocks noGrp="1"/>
          </p:cNvSpPr>
          <p:nvPr>
            <p:ph type="body" idx="1"/>
          </p:nvPr>
        </p:nvSpPr>
        <p:spPr>
          <a:xfrm>
            <a:off x="4451375" y="1504675"/>
            <a:ext cx="3979500" cy="2502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3"/>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8" name="Google Shape;58;p7"/>
          <p:cNvSpPr>
            <a:spLocks noGrp="1"/>
          </p:cNvSpPr>
          <p:nvPr>
            <p:ph type="pic" idx="2"/>
          </p:nvPr>
        </p:nvSpPr>
        <p:spPr>
          <a:xfrm>
            <a:off x="720000" y="1131475"/>
            <a:ext cx="3248700" cy="3248700"/>
          </a:xfrm>
          <a:prstGeom prst="ellipse">
            <a:avLst/>
          </a:prstGeom>
          <a:noFill/>
          <a:ln>
            <a:noFill/>
          </a:ln>
        </p:spPr>
      </p:sp>
      <p:grpSp>
        <p:nvGrpSpPr>
          <p:cNvPr id="59" name="Google Shape;59;p7"/>
          <p:cNvGrpSpPr/>
          <p:nvPr/>
        </p:nvGrpSpPr>
        <p:grpSpPr>
          <a:xfrm>
            <a:off x="7693443" y="-390458"/>
            <a:ext cx="1793536" cy="1658044"/>
            <a:chOff x="7693443" y="-390458"/>
            <a:chExt cx="1793536" cy="1658044"/>
          </a:xfrm>
        </p:grpSpPr>
        <p:pic>
          <p:nvPicPr>
            <p:cNvPr id="60" name="Google Shape;60;p7"/>
            <p:cNvPicPr preferRelativeResize="0"/>
            <p:nvPr/>
          </p:nvPicPr>
          <p:blipFill>
            <a:blip r:embed="rId4">
              <a:alphaModFix/>
            </a:blip>
            <a:stretch>
              <a:fillRect/>
            </a:stretch>
          </p:blipFill>
          <p:spPr>
            <a:xfrm rot="211504" flipH="1">
              <a:off x="7719352" y="-337761"/>
              <a:ext cx="1741715" cy="896373"/>
            </a:xfrm>
            <a:prstGeom prst="rect">
              <a:avLst/>
            </a:prstGeom>
            <a:noFill/>
            <a:ln>
              <a:noFill/>
            </a:ln>
          </p:spPr>
        </p:pic>
        <p:pic>
          <p:nvPicPr>
            <p:cNvPr id="61" name="Google Shape;61;p7"/>
            <p:cNvPicPr preferRelativeResize="0"/>
            <p:nvPr/>
          </p:nvPicPr>
          <p:blipFill>
            <a:blip r:embed="rId5">
              <a:alphaModFix/>
            </a:blip>
            <a:stretch>
              <a:fillRect/>
            </a:stretch>
          </p:blipFill>
          <p:spPr>
            <a:xfrm rot="10800000" flipH="1">
              <a:off x="8430782" y="-26044"/>
              <a:ext cx="1056197" cy="1293630"/>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2"/>
        <p:cNvGrpSpPr/>
        <p:nvPr/>
      </p:nvGrpSpPr>
      <p:grpSpPr>
        <a:xfrm>
          <a:off x="0" y="0"/>
          <a:ext cx="0" cy="0"/>
          <a:chOff x="0" y="0"/>
          <a:chExt cx="0" cy="0"/>
        </a:xfrm>
      </p:grpSpPr>
      <p:grpSp>
        <p:nvGrpSpPr>
          <p:cNvPr id="63" name="Google Shape;63;p8"/>
          <p:cNvGrpSpPr/>
          <p:nvPr/>
        </p:nvGrpSpPr>
        <p:grpSpPr>
          <a:xfrm flipH="1">
            <a:off x="0" y="0"/>
            <a:ext cx="9144001" cy="5143500"/>
            <a:chOff x="0" y="0"/>
            <a:chExt cx="9144001" cy="5143500"/>
          </a:xfrm>
        </p:grpSpPr>
        <p:pic>
          <p:nvPicPr>
            <p:cNvPr id="64" name="Google Shape;64;p8"/>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65" name="Google Shape;65;p8"/>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66" name="Google Shape;66;p8"/>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800">
              <a:solidFill>
                <a:schemeClr val="lt1"/>
              </a:solidFill>
              <a:latin typeface="Vidaloka"/>
              <a:ea typeface="Vidaloka"/>
              <a:cs typeface="Vidaloka"/>
              <a:sym typeface="Vidaloka"/>
            </a:endParaRPr>
          </a:p>
        </p:txBody>
      </p:sp>
      <p:sp>
        <p:nvSpPr>
          <p:cNvPr id="67" name="Google Shape;67;p8"/>
          <p:cNvSpPr txBox="1">
            <a:spLocks noGrp="1"/>
          </p:cNvSpPr>
          <p:nvPr>
            <p:ph type="title"/>
          </p:nvPr>
        </p:nvSpPr>
        <p:spPr>
          <a:xfrm>
            <a:off x="1758300" y="2728700"/>
            <a:ext cx="5627400" cy="11175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grpSp>
        <p:nvGrpSpPr>
          <p:cNvPr id="69" name="Google Shape;69;p9"/>
          <p:cNvGrpSpPr/>
          <p:nvPr/>
        </p:nvGrpSpPr>
        <p:grpSpPr>
          <a:xfrm flipH="1">
            <a:off x="0" y="0"/>
            <a:ext cx="9144001" cy="5143500"/>
            <a:chOff x="0" y="0"/>
            <a:chExt cx="9144001" cy="5143500"/>
          </a:xfrm>
        </p:grpSpPr>
        <p:pic>
          <p:nvPicPr>
            <p:cNvPr id="70" name="Google Shape;70;p9"/>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71" name="Google Shape;71;p9"/>
            <p:cNvPicPr preferRelativeResize="0"/>
            <p:nvPr/>
          </p:nvPicPr>
          <p:blipFill>
            <a:blip r:embed="rId3">
              <a:alphaModFix amt="27000"/>
            </a:blip>
            <a:stretch>
              <a:fillRect/>
            </a:stretch>
          </p:blipFill>
          <p:spPr>
            <a:xfrm rot="10800000" flipH="1">
              <a:off x="0" y="0"/>
              <a:ext cx="9144001" cy="5143500"/>
            </a:xfrm>
            <a:prstGeom prst="rect">
              <a:avLst/>
            </a:prstGeom>
            <a:noFill/>
            <a:ln>
              <a:noFill/>
            </a:ln>
          </p:spPr>
        </p:pic>
      </p:grpSp>
      <p:sp>
        <p:nvSpPr>
          <p:cNvPr id="72" name="Google Shape;72;p9"/>
          <p:cNvSpPr txBox="1">
            <a:spLocks noGrp="1"/>
          </p:cNvSpPr>
          <p:nvPr>
            <p:ph type="subTitle" idx="1"/>
          </p:nvPr>
        </p:nvSpPr>
        <p:spPr>
          <a:xfrm>
            <a:off x="1468198" y="1288375"/>
            <a:ext cx="2880900" cy="29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3" name="Google Shape;73;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4" name="Google Shape;74;p9"/>
          <p:cNvSpPr txBox="1">
            <a:spLocks noGrp="1"/>
          </p:cNvSpPr>
          <p:nvPr>
            <p:ph type="subTitle" idx="2"/>
          </p:nvPr>
        </p:nvSpPr>
        <p:spPr>
          <a:xfrm>
            <a:off x="4794902" y="1288375"/>
            <a:ext cx="2880900" cy="29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5" name="Google Shape;75;p9"/>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pic>
        <p:nvPicPr>
          <p:cNvPr id="76" name="Google Shape;76;p9"/>
          <p:cNvPicPr preferRelativeResize="0"/>
          <p:nvPr/>
        </p:nvPicPr>
        <p:blipFill>
          <a:blip r:embed="rId4">
            <a:alphaModFix/>
          </a:blip>
          <a:stretch>
            <a:fillRect/>
          </a:stretch>
        </p:blipFill>
        <p:spPr>
          <a:xfrm rot="8934999" flipH="1">
            <a:off x="-819239" y="1957630"/>
            <a:ext cx="1741975" cy="122824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a:spLocks noGrp="1"/>
          </p:cNvSpPr>
          <p:nvPr>
            <p:ph type="pic" idx="2"/>
          </p:nvPr>
        </p:nvSpPr>
        <p:spPr>
          <a:xfrm>
            <a:off x="0" y="0"/>
            <a:ext cx="9144000" cy="5143500"/>
          </a:xfrm>
          <a:prstGeom prst="rect">
            <a:avLst/>
          </a:prstGeom>
          <a:noFill/>
          <a:ln>
            <a:noFill/>
          </a:ln>
        </p:spPr>
      </p:sp>
      <p:sp>
        <p:nvSpPr>
          <p:cNvPr id="79" name="Google Shape;79;p10"/>
          <p:cNvSpPr txBox="1">
            <a:spLocks noGrp="1"/>
          </p:cNvSpPr>
          <p:nvPr>
            <p:ph type="title"/>
          </p:nvPr>
        </p:nvSpPr>
        <p:spPr>
          <a:xfrm>
            <a:off x="4942050" y="960200"/>
            <a:ext cx="3488700" cy="1061100"/>
          </a:xfrm>
          <a:prstGeom prst="rect">
            <a:avLst/>
          </a:prstGeom>
          <a:solidFill>
            <a:schemeClr val="lt1"/>
          </a:solidFill>
          <a:ln>
            <a:noFill/>
          </a:ln>
        </p:spPr>
        <p:txBody>
          <a:bodyPr spcFirstLastPara="1" wrap="square" lIns="91425" tIns="91425" rIns="91425" bIns="91425" anchor="ctr" anchorCtr="0">
            <a:noAutofit/>
          </a:bodyPr>
          <a:lstStyle>
            <a:lvl1pPr lvl="0" algn="r" rtl="0">
              <a:spcBef>
                <a:spcPts val="0"/>
              </a:spcBef>
              <a:spcAft>
                <a:spcPts val="0"/>
              </a:spcAft>
              <a:buSzPts val="3000"/>
              <a:buNone/>
              <a:defRPr>
                <a:solidFill>
                  <a:schemeClr val="dk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Gentium Book Plus"/>
              <a:buNone/>
              <a:defRPr sz="3000">
                <a:solidFill>
                  <a:schemeClr val="dk2"/>
                </a:solidFill>
                <a:latin typeface="Gentium Book Plus"/>
                <a:ea typeface="Gentium Book Plus"/>
                <a:cs typeface="Gentium Book Plus"/>
                <a:sym typeface="Gentium Book Plus"/>
              </a:defRPr>
            </a:lvl1pPr>
            <a:lvl2pPr lvl="1" rtl="0">
              <a:spcBef>
                <a:spcPts val="0"/>
              </a:spcBef>
              <a:spcAft>
                <a:spcPts val="0"/>
              </a:spcAft>
              <a:buClr>
                <a:schemeClr val="dk2"/>
              </a:buClr>
              <a:buSzPts val="3000"/>
              <a:buFont typeface="Gentium Book Plus"/>
              <a:buNone/>
              <a:defRPr sz="3000" b="1">
                <a:solidFill>
                  <a:schemeClr val="dk2"/>
                </a:solidFill>
                <a:latin typeface="Gentium Book Plus"/>
                <a:ea typeface="Gentium Book Plus"/>
                <a:cs typeface="Gentium Book Plus"/>
                <a:sym typeface="Gentium Book Plus"/>
              </a:defRPr>
            </a:lvl2pPr>
            <a:lvl3pPr lvl="2" rtl="0">
              <a:spcBef>
                <a:spcPts val="0"/>
              </a:spcBef>
              <a:spcAft>
                <a:spcPts val="0"/>
              </a:spcAft>
              <a:buClr>
                <a:schemeClr val="dk2"/>
              </a:buClr>
              <a:buSzPts val="3000"/>
              <a:buFont typeface="Gentium Book Plus"/>
              <a:buNone/>
              <a:defRPr sz="3000" b="1">
                <a:solidFill>
                  <a:schemeClr val="dk2"/>
                </a:solidFill>
                <a:latin typeface="Gentium Book Plus"/>
                <a:ea typeface="Gentium Book Plus"/>
                <a:cs typeface="Gentium Book Plus"/>
                <a:sym typeface="Gentium Book Plus"/>
              </a:defRPr>
            </a:lvl3pPr>
            <a:lvl4pPr lvl="3" rtl="0">
              <a:spcBef>
                <a:spcPts val="0"/>
              </a:spcBef>
              <a:spcAft>
                <a:spcPts val="0"/>
              </a:spcAft>
              <a:buClr>
                <a:schemeClr val="dk2"/>
              </a:buClr>
              <a:buSzPts val="3000"/>
              <a:buFont typeface="Gentium Book Plus"/>
              <a:buNone/>
              <a:defRPr sz="3000" b="1">
                <a:solidFill>
                  <a:schemeClr val="dk2"/>
                </a:solidFill>
                <a:latin typeface="Gentium Book Plus"/>
                <a:ea typeface="Gentium Book Plus"/>
                <a:cs typeface="Gentium Book Plus"/>
                <a:sym typeface="Gentium Book Plus"/>
              </a:defRPr>
            </a:lvl4pPr>
            <a:lvl5pPr lvl="4" rtl="0">
              <a:spcBef>
                <a:spcPts val="0"/>
              </a:spcBef>
              <a:spcAft>
                <a:spcPts val="0"/>
              </a:spcAft>
              <a:buClr>
                <a:schemeClr val="dk2"/>
              </a:buClr>
              <a:buSzPts val="3000"/>
              <a:buFont typeface="Gentium Book Plus"/>
              <a:buNone/>
              <a:defRPr sz="3000" b="1">
                <a:solidFill>
                  <a:schemeClr val="dk2"/>
                </a:solidFill>
                <a:latin typeface="Gentium Book Plus"/>
                <a:ea typeface="Gentium Book Plus"/>
                <a:cs typeface="Gentium Book Plus"/>
                <a:sym typeface="Gentium Book Plus"/>
              </a:defRPr>
            </a:lvl5pPr>
            <a:lvl6pPr lvl="5" rtl="0">
              <a:spcBef>
                <a:spcPts val="0"/>
              </a:spcBef>
              <a:spcAft>
                <a:spcPts val="0"/>
              </a:spcAft>
              <a:buClr>
                <a:schemeClr val="dk2"/>
              </a:buClr>
              <a:buSzPts val="3000"/>
              <a:buFont typeface="Gentium Book Plus"/>
              <a:buNone/>
              <a:defRPr sz="3000" b="1">
                <a:solidFill>
                  <a:schemeClr val="dk2"/>
                </a:solidFill>
                <a:latin typeface="Gentium Book Plus"/>
                <a:ea typeface="Gentium Book Plus"/>
                <a:cs typeface="Gentium Book Plus"/>
                <a:sym typeface="Gentium Book Plus"/>
              </a:defRPr>
            </a:lvl6pPr>
            <a:lvl7pPr lvl="6" rtl="0">
              <a:spcBef>
                <a:spcPts val="0"/>
              </a:spcBef>
              <a:spcAft>
                <a:spcPts val="0"/>
              </a:spcAft>
              <a:buClr>
                <a:schemeClr val="dk2"/>
              </a:buClr>
              <a:buSzPts val="3000"/>
              <a:buFont typeface="Gentium Book Plus"/>
              <a:buNone/>
              <a:defRPr sz="3000" b="1">
                <a:solidFill>
                  <a:schemeClr val="dk2"/>
                </a:solidFill>
                <a:latin typeface="Gentium Book Plus"/>
                <a:ea typeface="Gentium Book Plus"/>
                <a:cs typeface="Gentium Book Plus"/>
                <a:sym typeface="Gentium Book Plus"/>
              </a:defRPr>
            </a:lvl7pPr>
            <a:lvl8pPr lvl="7" rtl="0">
              <a:spcBef>
                <a:spcPts val="0"/>
              </a:spcBef>
              <a:spcAft>
                <a:spcPts val="0"/>
              </a:spcAft>
              <a:buClr>
                <a:schemeClr val="dk2"/>
              </a:buClr>
              <a:buSzPts val="3000"/>
              <a:buFont typeface="Gentium Book Plus"/>
              <a:buNone/>
              <a:defRPr sz="3000" b="1">
                <a:solidFill>
                  <a:schemeClr val="dk2"/>
                </a:solidFill>
                <a:latin typeface="Gentium Book Plus"/>
                <a:ea typeface="Gentium Book Plus"/>
                <a:cs typeface="Gentium Book Plus"/>
                <a:sym typeface="Gentium Book Plus"/>
              </a:defRPr>
            </a:lvl8pPr>
            <a:lvl9pPr lvl="8" rtl="0">
              <a:spcBef>
                <a:spcPts val="0"/>
              </a:spcBef>
              <a:spcAft>
                <a:spcPts val="0"/>
              </a:spcAft>
              <a:buClr>
                <a:schemeClr val="dk2"/>
              </a:buClr>
              <a:buSzPts val="3000"/>
              <a:buFont typeface="Gentium Book Plus"/>
              <a:buNone/>
              <a:defRPr sz="3000" b="1">
                <a:solidFill>
                  <a:schemeClr val="dk2"/>
                </a:solidFill>
                <a:latin typeface="Gentium Book Plus"/>
                <a:ea typeface="Gentium Book Plus"/>
                <a:cs typeface="Gentium Book Plus"/>
                <a:sym typeface="Gentium Book Plu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marL="914400" lvl="1"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2pPr>
            <a:lvl3pPr marL="1371600" lvl="2"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3pPr>
            <a:lvl4pPr marL="1828800" lvl="3"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4pPr>
            <a:lvl5pPr marL="2286000" lvl="4"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5pPr>
            <a:lvl6pPr marL="2743200" lvl="5"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6pPr>
            <a:lvl7pPr marL="3200400" lvl="6"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7pPr>
            <a:lvl8pPr marL="3657600" lvl="7"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8pPr>
            <a:lvl9pPr marL="4114800" lvl="8"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209"/>
        <p:cNvGrpSpPr/>
        <p:nvPr/>
      </p:nvGrpSpPr>
      <p:grpSpPr>
        <a:xfrm>
          <a:off x="0" y="0"/>
          <a:ext cx="0" cy="0"/>
          <a:chOff x="0" y="0"/>
          <a:chExt cx="0" cy="0"/>
        </a:xfrm>
      </p:grpSpPr>
      <p:sp>
        <p:nvSpPr>
          <p:cNvPr id="210" name="Google Shape;210;p25"/>
          <p:cNvSpPr txBox="1">
            <a:spLocks noGrp="1"/>
          </p:cNvSpPr>
          <p:nvPr>
            <p:ph type="title"/>
          </p:nvPr>
        </p:nvSpPr>
        <p:spPr>
          <a:xfrm>
            <a:off x="713225" y="539500"/>
            <a:ext cx="77175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1pPr>
            <a:lvl2pPr lvl="1" algn="ctr" rtl="0">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2pPr>
            <a:lvl3pPr lvl="2" algn="ctr" rtl="0">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3pPr>
            <a:lvl4pPr lvl="3" algn="ctr" rtl="0">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4pPr>
            <a:lvl5pPr lvl="4" algn="ctr" rtl="0">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5pPr>
            <a:lvl6pPr lvl="5" algn="ctr" rtl="0">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6pPr>
            <a:lvl7pPr lvl="6" algn="ctr" rtl="0">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7pPr>
            <a:lvl8pPr lvl="7" algn="ctr" rtl="0">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8pPr>
            <a:lvl9pPr lvl="8" algn="ctr" rtl="0">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9pPr>
          </a:lstStyle>
          <a:p>
            <a:endParaRPr/>
          </a:p>
        </p:txBody>
      </p:sp>
      <p:sp>
        <p:nvSpPr>
          <p:cNvPr id="211" name="Google Shape;21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1pPr>
            <a:lvl2pPr marL="914400" lvl="1" indent="-298450" rtl="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2pPr>
            <a:lvl3pPr marL="1371600" lvl="2" indent="-298450" rtl="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3pPr>
            <a:lvl4pPr marL="1828800" lvl="3" indent="-298450" rtl="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4pPr>
            <a:lvl5pPr marL="2286000" lvl="4" indent="-298450" rtl="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5pPr>
            <a:lvl6pPr marL="2743200" lvl="5" indent="-298450" rtl="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6pPr>
            <a:lvl7pPr marL="3200400" lvl="6" indent="-298450" rtl="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7pPr>
            <a:lvl8pPr marL="3657600" lvl="7" indent="-298450" rtl="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8pPr>
            <a:lvl9pPr marL="4114800" lvl="8" indent="-298450" rtl="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3.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hyperlink" Target="https://docs.google.com/spreadsheets/d/1wSw2jj8Zv1IOG6gYXyiRi8SPK4OSM9rn19r-60Eq_nc/copy#gid=969764328"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9.xml"/><Relationship Id="rId6" Type="http://schemas.openxmlformats.org/officeDocument/2006/relationships/image" Target="../media/image6.png"/><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0.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hyperlink" Target="https://www.freepik.com/free-psd/ash-wednesday-celebration-facebook-template_133688677.htm/?utm_source=slidesgo_template&amp;utm_medium=referral-link&amp;utm_campaign=sg_resources&amp;utm_content=freepik" TargetMode="External"/><Relationship Id="rId5" Type="http://schemas.openxmlformats.org/officeDocument/2006/relationships/hyperlink" Target="https://www.freepik.com/free-psd/ash-wednesday-celebration-poster-template_133688563.htm/?utm_source=slidesgo_template&amp;utm_medium=referral-link&amp;utm_campaign=sg_resources&amp;utm_content=freepik" TargetMode="Externa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psd/ash-wednesday-celebration-invitation-template_133688641.htm/?utm_source=slidesgo_template&amp;utm_medium=referral-link&amp;utm_campaign=sg_resources&amp;utm_content=freepik" TargetMode="External"/><Relationship Id="rId7" Type="http://schemas.openxmlformats.org/officeDocument/2006/relationships/hyperlink" Target="https://www.freepik.com/free-photo/medium-shot-young-woman-praying_64313773.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15.xml"/><Relationship Id="rId6" Type="http://schemas.openxmlformats.org/officeDocument/2006/relationships/hyperlink" Target="https://www.freepik.com/free-photo/front-view-people-praying-together_64313973.htm/?utm_source=slidesgo_template&amp;utm_medium=referral-link&amp;utm_campaign=sg_resources&amp;utm_content=freepik" TargetMode="External"/><Relationship Id="rId5" Type="http://schemas.openxmlformats.org/officeDocument/2006/relationships/hyperlink" Target="https://www.freepik.com/free-psd/ash-wednesday-celebration-facebook-template_133688677.htm/?utm_source=slidesgo_template&amp;utm_medium=referral-link&amp;utm_campaign=sg_resources&amp;utm_content=freepik" TargetMode="External"/><Relationship Id="rId4" Type="http://schemas.openxmlformats.org/officeDocument/2006/relationships/hyperlink" Target="https://www.freepik.com/free-psd/ash-wednesday-celebration-poster-template_133688563.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Gentium+Book+Plus" TargetMode="External"/><Relationship Id="rId2" Type="http://schemas.openxmlformats.org/officeDocument/2006/relationships/notesSlide" Target="../notesSlides/notesSlide25.xml"/><Relationship Id="rId1" Type="http://schemas.openxmlformats.org/officeDocument/2006/relationships/slideLayout" Target="../slideLayouts/slideLayout26.xml"/><Relationship Id="rId4" Type="http://schemas.openxmlformats.org/officeDocument/2006/relationships/hyperlink" Target="https://fonts.google.com/specimen/Asap" TargetMode="External"/></Relationships>
</file>

<file path=ppt/slides/_rels/slide2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slidesgo.com/ai-presentations#rs=banner-top" TargetMode="External"/><Relationship Id="rId7"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2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slidesgo.com/presentation-maker?order=recent#rs=collections-trending-searches"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4.xm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9"/>
          <p:cNvSpPr txBox="1">
            <a:spLocks noGrp="1"/>
          </p:cNvSpPr>
          <p:nvPr>
            <p:ph type="ctrTitle"/>
          </p:nvPr>
        </p:nvSpPr>
        <p:spPr>
          <a:xfrm>
            <a:off x="1757250" y="2505075"/>
            <a:ext cx="5629500" cy="104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CHRISTIANITY</a:t>
            </a:r>
            <a:endParaRPr dirty="0"/>
          </a:p>
        </p:txBody>
      </p:sp>
      <p:sp>
        <p:nvSpPr>
          <p:cNvPr id="225" name="Google Shape;225;p29"/>
          <p:cNvSpPr txBox="1">
            <a:spLocks noGrp="1"/>
          </p:cNvSpPr>
          <p:nvPr>
            <p:ph type="subTitle" idx="1"/>
          </p:nvPr>
        </p:nvSpPr>
        <p:spPr>
          <a:xfrm>
            <a:off x="4284216" y="3566699"/>
            <a:ext cx="3102534" cy="72152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Belicks</a:t>
            </a:r>
            <a:r>
              <a:rPr lang="en-US" dirty="0"/>
              <a:t> A</a:t>
            </a:r>
          </a:p>
          <a:p>
            <a:pPr marL="0" lvl="0" indent="0" algn="ctr" rtl="0">
              <a:spcBef>
                <a:spcPts val="0"/>
              </a:spcBef>
              <a:spcAft>
                <a:spcPts val="0"/>
              </a:spcAft>
              <a:buNone/>
            </a:pPr>
            <a:r>
              <a:rPr lang="en-US" dirty="0"/>
              <a:t>245202107</a:t>
            </a:r>
          </a:p>
          <a:p>
            <a:pPr marL="0" lvl="0" indent="0" algn="ctr" rtl="0">
              <a:spcBef>
                <a:spcPts val="0"/>
              </a:spcBef>
              <a:spcAft>
                <a:spcPts val="0"/>
              </a:spcAft>
              <a:buNone/>
            </a:pPr>
            <a:r>
              <a:rPr lang="en-US" dirty="0"/>
              <a:t>I M.A English</a:t>
            </a:r>
            <a:endParaRPr dirty="0"/>
          </a:p>
        </p:txBody>
      </p:sp>
      <p:grpSp>
        <p:nvGrpSpPr>
          <p:cNvPr id="226" name="Google Shape;226;p29"/>
          <p:cNvGrpSpPr/>
          <p:nvPr/>
        </p:nvGrpSpPr>
        <p:grpSpPr>
          <a:xfrm>
            <a:off x="-1094863" y="-633512"/>
            <a:ext cx="3655135" cy="3489806"/>
            <a:chOff x="-1245656" y="-557838"/>
            <a:chExt cx="3655135" cy="3489806"/>
          </a:xfrm>
        </p:grpSpPr>
        <p:pic>
          <p:nvPicPr>
            <p:cNvPr id="227" name="Google Shape;227;p29"/>
            <p:cNvPicPr preferRelativeResize="0"/>
            <p:nvPr/>
          </p:nvPicPr>
          <p:blipFill>
            <a:blip r:embed="rId3">
              <a:alphaModFix/>
            </a:blip>
            <a:stretch>
              <a:fillRect/>
            </a:stretch>
          </p:blipFill>
          <p:spPr>
            <a:xfrm rot="-811169">
              <a:off x="-177871" y="-286423"/>
              <a:ext cx="2472853" cy="1272650"/>
            </a:xfrm>
            <a:prstGeom prst="rect">
              <a:avLst/>
            </a:prstGeom>
            <a:noFill/>
            <a:ln>
              <a:noFill/>
            </a:ln>
          </p:spPr>
        </p:pic>
        <p:pic>
          <p:nvPicPr>
            <p:cNvPr id="228" name="Google Shape;228;p29"/>
            <p:cNvPicPr preferRelativeResize="0"/>
            <p:nvPr/>
          </p:nvPicPr>
          <p:blipFill>
            <a:blip r:embed="rId4">
              <a:alphaModFix/>
            </a:blip>
            <a:stretch>
              <a:fillRect/>
            </a:stretch>
          </p:blipFill>
          <p:spPr>
            <a:xfrm rot="8270738" flipH="1">
              <a:off x="-521878" y="-113624"/>
              <a:ext cx="1739829" cy="2827440"/>
            </a:xfrm>
            <a:prstGeom prst="rect">
              <a:avLst/>
            </a:prstGeom>
            <a:noFill/>
            <a:ln>
              <a:noFill/>
            </a:ln>
          </p:spPr>
        </p:pic>
      </p:grpSp>
      <p:grpSp>
        <p:nvGrpSpPr>
          <p:cNvPr id="229" name="Google Shape;229;p29"/>
          <p:cNvGrpSpPr/>
          <p:nvPr/>
        </p:nvGrpSpPr>
        <p:grpSpPr>
          <a:xfrm>
            <a:off x="6960513" y="1967887"/>
            <a:ext cx="3812295" cy="4273739"/>
            <a:chOff x="6979431" y="2056174"/>
            <a:chExt cx="3812295" cy="4273739"/>
          </a:xfrm>
        </p:grpSpPr>
        <p:pic>
          <p:nvPicPr>
            <p:cNvPr id="230" name="Google Shape;230;p29"/>
            <p:cNvPicPr preferRelativeResize="0"/>
            <p:nvPr/>
          </p:nvPicPr>
          <p:blipFill>
            <a:blip r:embed="rId5">
              <a:alphaModFix/>
            </a:blip>
            <a:stretch>
              <a:fillRect/>
            </a:stretch>
          </p:blipFill>
          <p:spPr>
            <a:xfrm rot="-6890692">
              <a:off x="7675407" y="2810458"/>
              <a:ext cx="3025559" cy="2133282"/>
            </a:xfrm>
            <a:prstGeom prst="rect">
              <a:avLst/>
            </a:prstGeom>
            <a:noFill/>
            <a:ln>
              <a:noFill/>
            </a:ln>
          </p:spPr>
        </p:pic>
        <p:pic>
          <p:nvPicPr>
            <p:cNvPr id="231" name="Google Shape;231;p29"/>
            <p:cNvPicPr preferRelativeResize="0"/>
            <p:nvPr/>
          </p:nvPicPr>
          <p:blipFill>
            <a:blip r:embed="rId6">
              <a:alphaModFix/>
            </a:blip>
            <a:stretch>
              <a:fillRect/>
            </a:stretch>
          </p:blipFill>
          <p:spPr>
            <a:xfrm>
              <a:off x="6979431" y="3502470"/>
              <a:ext cx="2308497" cy="2827443"/>
            </a:xfrm>
            <a:prstGeom prst="rect">
              <a:avLst/>
            </a:prstGeom>
            <a:noFill/>
            <a:ln>
              <a:noFill/>
            </a:ln>
          </p:spPr>
        </p:pic>
      </p:grpSp>
      <p:grpSp>
        <p:nvGrpSpPr>
          <p:cNvPr id="232" name="Google Shape;232;p29"/>
          <p:cNvGrpSpPr/>
          <p:nvPr/>
        </p:nvGrpSpPr>
        <p:grpSpPr>
          <a:xfrm>
            <a:off x="4261580" y="1523505"/>
            <a:ext cx="627239" cy="1117614"/>
            <a:chOff x="988200" y="13680"/>
            <a:chExt cx="3172680" cy="5653080"/>
          </a:xfrm>
        </p:grpSpPr>
        <p:sp>
          <p:nvSpPr>
            <p:cNvPr id="233" name="Google Shape;233;p29"/>
            <p:cNvSpPr/>
            <p:nvPr/>
          </p:nvSpPr>
          <p:spPr>
            <a:xfrm>
              <a:off x="1118880" y="1333800"/>
              <a:ext cx="2926800" cy="542880"/>
            </a:xfrm>
            <a:custGeom>
              <a:avLst/>
              <a:gdLst/>
              <a:ahLst/>
              <a:cxnLst/>
              <a:rect l="l" t="t" r="r" b="b"/>
              <a:pathLst>
                <a:path w="8130" h="1508" extrusionOk="0">
                  <a:moveTo>
                    <a:pt x="222" y="1312"/>
                  </a:moveTo>
                  <a:lnTo>
                    <a:pt x="222" y="1312"/>
                  </a:lnTo>
                  <a:cubicBezTo>
                    <a:pt x="29" y="903"/>
                    <a:pt x="29" y="903"/>
                    <a:pt x="29" y="903"/>
                  </a:cubicBezTo>
                  <a:cubicBezTo>
                    <a:pt x="-9" y="809"/>
                    <a:pt x="-9" y="704"/>
                    <a:pt x="29" y="610"/>
                  </a:cubicBezTo>
                  <a:cubicBezTo>
                    <a:pt x="222" y="201"/>
                    <a:pt x="222" y="201"/>
                    <a:pt x="222" y="201"/>
                  </a:cubicBezTo>
                  <a:cubicBezTo>
                    <a:pt x="283" y="63"/>
                    <a:pt x="432" y="-14"/>
                    <a:pt x="581" y="2"/>
                  </a:cubicBezTo>
                  <a:cubicBezTo>
                    <a:pt x="4018" y="450"/>
                    <a:pt x="4018" y="450"/>
                    <a:pt x="4018" y="450"/>
                  </a:cubicBezTo>
                  <a:cubicBezTo>
                    <a:pt x="4046" y="455"/>
                    <a:pt x="4079" y="455"/>
                    <a:pt x="4107" y="450"/>
                  </a:cubicBezTo>
                  <a:cubicBezTo>
                    <a:pt x="7550" y="2"/>
                    <a:pt x="7550" y="2"/>
                    <a:pt x="7550" y="2"/>
                  </a:cubicBezTo>
                  <a:cubicBezTo>
                    <a:pt x="7699" y="-14"/>
                    <a:pt x="7843" y="63"/>
                    <a:pt x="7903" y="201"/>
                  </a:cubicBezTo>
                  <a:cubicBezTo>
                    <a:pt x="8097" y="610"/>
                    <a:pt x="8097" y="610"/>
                    <a:pt x="8097" y="610"/>
                  </a:cubicBezTo>
                  <a:cubicBezTo>
                    <a:pt x="8141" y="704"/>
                    <a:pt x="8141" y="809"/>
                    <a:pt x="8097" y="903"/>
                  </a:cubicBezTo>
                  <a:cubicBezTo>
                    <a:pt x="7903" y="1312"/>
                    <a:pt x="7903" y="1312"/>
                    <a:pt x="7903" y="1312"/>
                  </a:cubicBezTo>
                  <a:cubicBezTo>
                    <a:pt x="7843" y="1445"/>
                    <a:pt x="7699" y="1527"/>
                    <a:pt x="7550" y="1505"/>
                  </a:cubicBezTo>
                  <a:cubicBezTo>
                    <a:pt x="4107" y="1063"/>
                    <a:pt x="4107" y="1063"/>
                    <a:pt x="4107" y="1063"/>
                  </a:cubicBezTo>
                  <a:cubicBezTo>
                    <a:pt x="4079" y="1057"/>
                    <a:pt x="4046" y="1057"/>
                    <a:pt x="4018" y="1063"/>
                  </a:cubicBezTo>
                  <a:cubicBezTo>
                    <a:pt x="581" y="1505"/>
                    <a:pt x="581" y="1505"/>
                    <a:pt x="581" y="1505"/>
                  </a:cubicBezTo>
                  <a:cubicBezTo>
                    <a:pt x="432" y="1527"/>
                    <a:pt x="283" y="1445"/>
                    <a:pt x="222" y="131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 name="Google Shape;234;p29"/>
            <p:cNvSpPr/>
            <p:nvPr/>
          </p:nvSpPr>
          <p:spPr>
            <a:xfrm>
              <a:off x="988200" y="1463760"/>
              <a:ext cx="381960" cy="282600"/>
            </a:xfrm>
            <a:custGeom>
              <a:avLst/>
              <a:gdLst/>
              <a:ahLst/>
              <a:cxnLst/>
              <a:rect l="l" t="t" r="r" b="b"/>
              <a:pathLst>
                <a:path w="1061" h="785" extrusionOk="0">
                  <a:moveTo>
                    <a:pt x="519" y="785"/>
                  </a:moveTo>
                  <a:lnTo>
                    <a:pt x="519" y="785"/>
                  </a:lnTo>
                  <a:cubicBezTo>
                    <a:pt x="1061" y="785"/>
                    <a:pt x="1061" y="785"/>
                    <a:pt x="1061" y="785"/>
                  </a:cubicBezTo>
                  <a:cubicBezTo>
                    <a:pt x="1061" y="0"/>
                    <a:pt x="1061" y="0"/>
                    <a:pt x="1061" y="0"/>
                  </a:cubicBezTo>
                  <a:cubicBezTo>
                    <a:pt x="519" y="0"/>
                    <a:pt x="519" y="0"/>
                    <a:pt x="519" y="0"/>
                  </a:cubicBezTo>
                  <a:cubicBezTo>
                    <a:pt x="304" y="0"/>
                    <a:pt x="0" y="177"/>
                    <a:pt x="0" y="393"/>
                  </a:cubicBezTo>
                  <a:cubicBezTo>
                    <a:pt x="0" y="614"/>
                    <a:pt x="304" y="785"/>
                    <a:pt x="519" y="78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5" name="Google Shape;235;p29"/>
            <p:cNvSpPr/>
            <p:nvPr/>
          </p:nvSpPr>
          <p:spPr>
            <a:xfrm>
              <a:off x="3795120" y="1463760"/>
              <a:ext cx="365760" cy="282600"/>
            </a:xfrm>
            <a:custGeom>
              <a:avLst/>
              <a:gdLst/>
              <a:ahLst/>
              <a:cxnLst/>
              <a:rect l="l" t="t" r="r" b="b"/>
              <a:pathLst>
                <a:path w="1016" h="785" extrusionOk="0">
                  <a:moveTo>
                    <a:pt x="0" y="785"/>
                  </a:moveTo>
                  <a:lnTo>
                    <a:pt x="0" y="785"/>
                  </a:lnTo>
                  <a:cubicBezTo>
                    <a:pt x="928" y="785"/>
                    <a:pt x="928" y="785"/>
                    <a:pt x="928" y="785"/>
                  </a:cubicBezTo>
                  <a:cubicBezTo>
                    <a:pt x="978" y="785"/>
                    <a:pt x="1016" y="746"/>
                    <a:pt x="1016" y="702"/>
                  </a:cubicBezTo>
                  <a:cubicBezTo>
                    <a:pt x="1016" y="138"/>
                    <a:pt x="1016" y="138"/>
                    <a:pt x="1016" y="138"/>
                  </a:cubicBezTo>
                  <a:cubicBezTo>
                    <a:pt x="1016" y="61"/>
                    <a:pt x="956" y="0"/>
                    <a:pt x="878" y="0"/>
                  </a:cubicBezTo>
                  <a:cubicBezTo>
                    <a:pt x="0" y="0"/>
                    <a:pt x="0" y="0"/>
                    <a:pt x="0" y="0"/>
                  </a:cubicBezTo>
                  <a:lnTo>
                    <a:pt x="0" y="78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6" name="Google Shape;236;p29"/>
            <p:cNvSpPr/>
            <p:nvPr/>
          </p:nvSpPr>
          <p:spPr>
            <a:xfrm>
              <a:off x="2311920" y="137520"/>
              <a:ext cx="539280" cy="5529240"/>
            </a:xfrm>
            <a:custGeom>
              <a:avLst/>
              <a:gdLst/>
              <a:ahLst/>
              <a:cxnLst/>
              <a:rect l="l" t="t" r="r" b="b"/>
              <a:pathLst>
                <a:path w="1498" h="15359" extrusionOk="0">
                  <a:moveTo>
                    <a:pt x="235" y="220"/>
                  </a:moveTo>
                  <a:lnTo>
                    <a:pt x="235" y="220"/>
                  </a:lnTo>
                  <a:cubicBezTo>
                    <a:pt x="660" y="21"/>
                    <a:pt x="660" y="21"/>
                    <a:pt x="660" y="21"/>
                  </a:cubicBezTo>
                  <a:cubicBezTo>
                    <a:pt x="716" y="-7"/>
                    <a:pt x="782" y="-7"/>
                    <a:pt x="837" y="21"/>
                  </a:cubicBezTo>
                  <a:cubicBezTo>
                    <a:pt x="1263" y="220"/>
                    <a:pt x="1263" y="220"/>
                    <a:pt x="1263" y="220"/>
                  </a:cubicBezTo>
                  <a:cubicBezTo>
                    <a:pt x="1423" y="291"/>
                    <a:pt x="1517" y="463"/>
                    <a:pt x="1495" y="639"/>
                  </a:cubicBezTo>
                  <a:cubicBezTo>
                    <a:pt x="1102" y="4060"/>
                    <a:pt x="1102" y="4060"/>
                    <a:pt x="1102" y="4060"/>
                  </a:cubicBezTo>
                  <a:cubicBezTo>
                    <a:pt x="1102" y="4071"/>
                    <a:pt x="1102" y="4082"/>
                    <a:pt x="1102" y="4093"/>
                  </a:cubicBezTo>
                  <a:cubicBezTo>
                    <a:pt x="1296" y="14625"/>
                    <a:pt x="1296" y="14625"/>
                    <a:pt x="1296" y="14625"/>
                  </a:cubicBezTo>
                  <a:cubicBezTo>
                    <a:pt x="1296" y="14697"/>
                    <a:pt x="1186" y="14763"/>
                    <a:pt x="1125" y="14802"/>
                  </a:cubicBezTo>
                  <a:cubicBezTo>
                    <a:pt x="865" y="15327"/>
                    <a:pt x="865" y="15327"/>
                    <a:pt x="865" y="15327"/>
                  </a:cubicBezTo>
                  <a:cubicBezTo>
                    <a:pt x="798" y="15371"/>
                    <a:pt x="704" y="15371"/>
                    <a:pt x="633" y="15321"/>
                  </a:cubicBezTo>
                  <a:cubicBezTo>
                    <a:pt x="390" y="14802"/>
                    <a:pt x="390" y="14802"/>
                    <a:pt x="390" y="14802"/>
                  </a:cubicBezTo>
                  <a:cubicBezTo>
                    <a:pt x="334" y="14763"/>
                    <a:pt x="229" y="14697"/>
                    <a:pt x="235" y="14630"/>
                  </a:cubicBezTo>
                  <a:cubicBezTo>
                    <a:pt x="406" y="4093"/>
                    <a:pt x="406" y="4093"/>
                    <a:pt x="406" y="4093"/>
                  </a:cubicBezTo>
                  <a:cubicBezTo>
                    <a:pt x="406" y="4082"/>
                    <a:pt x="400" y="4071"/>
                    <a:pt x="400" y="4066"/>
                  </a:cubicBezTo>
                  <a:cubicBezTo>
                    <a:pt x="3" y="639"/>
                    <a:pt x="3" y="639"/>
                    <a:pt x="3" y="639"/>
                  </a:cubicBezTo>
                  <a:cubicBezTo>
                    <a:pt x="-19" y="463"/>
                    <a:pt x="75" y="291"/>
                    <a:pt x="235" y="22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7" name="Google Shape;237;p29"/>
            <p:cNvSpPr/>
            <p:nvPr/>
          </p:nvSpPr>
          <p:spPr>
            <a:xfrm>
              <a:off x="2440080" y="13680"/>
              <a:ext cx="282600" cy="379800"/>
            </a:xfrm>
            <a:custGeom>
              <a:avLst/>
              <a:gdLst/>
              <a:ahLst/>
              <a:cxnLst/>
              <a:rect l="l" t="t" r="r" b="b"/>
              <a:pathLst>
                <a:path w="785" h="1055" extrusionOk="0">
                  <a:moveTo>
                    <a:pt x="0" y="519"/>
                  </a:moveTo>
                  <a:lnTo>
                    <a:pt x="0" y="519"/>
                  </a:lnTo>
                  <a:cubicBezTo>
                    <a:pt x="0" y="1055"/>
                    <a:pt x="0" y="1055"/>
                    <a:pt x="0" y="1055"/>
                  </a:cubicBezTo>
                  <a:cubicBezTo>
                    <a:pt x="785" y="1055"/>
                    <a:pt x="785" y="1055"/>
                    <a:pt x="785" y="1055"/>
                  </a:cubicBezTo>
                  <a:cubicBezTo>
                    <a:pt x="785" y="519"/>
                    <a:pt x="785" y="519"/>
                    <a:pt x="785" y="519"/>
                  </a:cubicBezTo>
                  <a:cubicBezTo>
                    <a:pt x="785" y="298"/>
                    <a:pt x="608" y="0"/>
                    <a:pt x="393" y="0"/>
                  </a:cubicBezTo>
                  <a:cubicBezTo>
                    <a:pt x="177" y="0"/>
                    <a:pt x="0" y="298"/>
                    <a:pt x="0" y="51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cxnSp>
        <p:nvCxnSpPr>
          <p:cNvPr id="238" name="Google Shape;238;p29"/>
          <p:cNvCxnSpPr/>
          <p:nvPr/>
        </p:nvCxnSpPr>
        <p:spPr>
          <a:xfrm rot="10800000">
            <a:off x="2000575" y="2355900"/>
            <a:ext cx="2257800" cy="0"/>
          </a:xfrm>
          <a:prstGeom prst="straightConnector1">
            <a:avLst/>
          </a:prstGeom>
          <a:noFill/>
          <a:ln w="19050" cap="flat" cmpd="sng">
            <a:solidFill>
              <a:schemeClr val="accent3"/>
            </a:solidFill>
            <a:prstDash val="solid"/>
            <a:round/>
            <a:headEnd type="none" w="med" len="med"/>
            <a:tailEnd type="none" w="med" len="med"/>
          </a:ln>
        </p:spPr>
      </p:cxnSp>
      <p:cxnSp>
        <p:nvCxnSpPr>
          <p:cNvPr id="239" name="Google Shape;239;p29"/>
          <p:cNvCxnSpPr/>
          <p:nvPr/>
        </p:nvCxnSpPr>
        <p:spPr>
          <a:xfrm rot="10800000">
            <a:off x="4885625" y="2355900"/>
            <a:ext cx="2257800" cy="0"/>
          </a:xfrm>
          <a:prstGeom prst="straightConnector1">
            <a:avLst/>
          </a:prstGeom>
          <a:noFill/>
          <a:ln w="19050" cap="flat" cmpd="sng">
            <a:solidFill>
              <a:schemeClr val="accent3"/>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38"/>
          <p:cNvSpPr txBox="1">
            <a:spLocks noGrp="1"/>
          </p:cNvSpPr>
          <p:nvPr>
            <p:ph type="title"/>
          </p:nvPr>
        </p:nvSpPr>
        <p:spPr>
          <a:xfrm>
            <a:off x="1758300" y="2728700"/>
            <a:ext cx="5627400" cy="111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417" name="Google Shape;417;p38"/>
          <p:cNvGrpSpPr/>
          <p:nvPr/>
        </p:nvGrpSpPr>
        <p:grpSpPr>
          <a:xfrm>
            <a:off x="4258381" y="1549765"/>
            <a:ext cx="627239" cy="1117614"/>
            <a:chOff x="988200" y="13680"/>
            <a:chExt cx="3172680" cy="5653080"/>
          </a:xfrm>
        </p:grpSpPr>
        <p:sp>
          <p:nvSpPr>
            <p:cNvPr id="418" name="Google Shape;418;p38"/>
            <p:cNvSpPr/>
            <p:nvPr/>
          </p:nvSpPr>
          <p:spPr>
            <a:xfrm>
              <a:off x="1118880" y="1333800"/>
              <a:ext cx="2926800" cy="542880"/>
            </a:xfrm>
            <a:custGeom>
              <a:avLst/>
              <a:gdLst/>
              <a:ahLst/>
              <a:cxnLst/>
              <a:rect l="l" t="t" r="r" b="b"/>
              <a:pathLst>
                <a:path w="8130" h="1508" extrusionOk="0">
                  <a:moveTo>
                    <a:pt x="222" y="1312"/>
                  </a:moveTo>
                  <a:lnTo>
                    <a:pt x="222" y="1312"/>
                  </a:lnTo>
                  <a:cubicBezTo>
                    <a:pt x="29" y="903"/>
                    <a:pt x="29" y="903"/>
                    <a:pt x="29" y="903"/>
                  </a:cubicBezTo>
                  <a:cubicBezTo>
                    <a:pt x="-9" y="809"/>
                    <a:pt x="-9" y="704"/>
                    <a:pt x="29" y="610"/>
                  </a:cubicBezTo>
                  <a:cubicBezTo>
                    <a:pt x="222" y="201"/>
                    <a:pt x="222" y="201"/>
                    <a:pt x="222" y="201"/>
                  </a:cubicBezTo>
                  <a:cubicBezTo>
                    <a:pt x="283" y="63"/>
                    <a:pt x="432" y="-14"/>
                    <a:pt x="581" y="2"/>
                  </a:cubicBezTo>
                  <a:cubicBezTo>
                    <a:pt x="4018" y="450"/>
                    <a:pt x="4018" y="450"/>
                    <a:pt x="4018" y="450"/>
                  </a:cubicBezTo>
                  <a:cubicBezTo>
                    <a:pt x="4046" y="455"/>
                    <a:pt x="4079" y="455"/>
                    <a:pt x="4107" y="450"/>
                  </a:cubicBezTo>
                  <a:cubicBezTo>
                    <a:pt x="7550" y="2"/>
                    <a:pt x="7550" y="2"/>
                    <a:pt x="7550" y="2"/>
                  </a:cubicBezTo>
                  <a:cubicBezTo>
                    <a:pt x="7699" y="-14"/>
                    <a:pt x="7843" y="63"/>
                    <a:pt x="7903" y="201"/>
                  </a:cubicBezTo>
                  <a:cubicBezTo>
                    <a:pt x="8097" y="610"/>
                    <a:pt x="8097" y="610"/>
                    <a:pt x="8097" y="610"/>
                  </a:cubicBezTo>
                  <a:cubicBezTo>
                    <a:pt x="8141" y="704"/>
                    <a:pt x="8141" y="809"/>
                    <a:pt x="8097" y="903"/>
                  </a:cubicBezTo>
                  <a:cubicBezTo>
                    <a:pt x="7903" y="1312"/>
                    <a:pt x="7903" y="1312"/>
                    <a:pt x="7903" y="1312"/>
                  </a:cubicBezTo>
                  <a:cubicBezTo>
                    <a:pt x="7843" y="1445"/>
                    <a:pt x="7699" y="1527"/>
                    <a:pt x="7550" y="1505"/>
                  </a:cubicBezTo>
                  <a:cubicBezTo>
                    <a:pt x="4107" y="1063"/>
                    <a:pt x="4107" y="1063"/>
                    <a:pt x="4107" y="1063"/>
                  </a:cubicBezTo>
                  <a:cubicBezTo>
                    <a:pt x="4079" y="1057"/>
                    <a:pt x="4046" y="1057"/>
                    <a:pt x="4018" y="1063"/>
                  </a:cubicBezTo>
                  <a:cubicBezTo>
                    <a:pt x="581" y="1505"/>
                    <a:pt x="581" y="1505"/>
                    <a:pt x="581" y="1505"/>
                  </a:cubicBezTo>
                  <a:cubicBezTo>
                    <a:pt x="432" y="1527"/>
                    <a:pt x="283" y="1445"/>
                    <a:pt x="222" y="131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19" name="Google Shape;419;p38"/>
            <p:cNvSpPr/>
            <p:nvPr/>
          </p:nvSpPr>
          <p:spPr>
            <a:xfrm>
              <a:off x="988200" y="1463760"/>
              <a:ext cx="381960" cy="282600"/>
            </a:xfrm>
            <a:custGeom>
              <a:avLst/>
              <a:gdLst/>
              <a:ahLst/>
              <a:cxnLst/>
              <a:rect l="l" t="t" r="r" b="b"/>
              <a:pathLst>
                <a:path w="1061" h="785" extrusionOk="0">
                  <a:moveTo>
                    <a:pt x="519" y="785"/>
                  </a:moveTo>
                  <a:lnTo>
                    <a:pt x="519" y="785"/>
                  </a:lnTo>
                  <a:cubicBezTo>
                    <a:pt x="1061" y="785"/>
                    <a:pt x="1061" y="785"/>
                    <a:pt x="1061" y="785"/>
                  </a:cubicBezTo>
                  <a:cubicBezTo>
                    <a:pt x="1061" y="0"/>
                    <a:pt x="1061" y="0"/>
                    <a:pt x="1061" y="0"/>
                  </a:cubicBezTo>
                  <a:cubicBezTo>
                    <a:pt x="519" y="0"/>
                    <a:pt x="519" y="0"/>
                    <a:pt x="519" y="0"/>
                  </a:cubicBezTo>
                  <a:cubicBezTo>
                    <a:pt x="304" y="0"/>
                    <a:pt x="0" y="177"/>
                    <a:pt x="0" y="393"/>
                  </a:cubicBezTo>
                  <a:cubicBezTo>
                    <a:pt x="0" y="614"/>
                    <a:pt x="304" y="785"/>
                    <a:pt x="519" y="78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0" name="Google Shape;420;p38"/>
            <p:cNvSpPr/>
            <p:nvPr/>
          </p:nvSpPr>
          <p:spPr>
            <a:xfrm>
              <a:off x="3795120" y="1463760"/>
              <a:ext cx="365760" cy="282600"/>
            </a:xfrm>
            <a:custGeom>
              <a:avLst/>
              <a:gdLst/>
              <a:ahLst/>
              <a:cxnLst/>
              <a:rect l="l" t="t" r="r" b="b"/>
              <a:pathLst>
                <a:path w="1016" h="785" extrusionOk="0">
                  <a:moveTo>
                    <a:pt x="0" y="785"/>
                  </a:moveTo>
                  <a:lnTo>
                    <a:pt x="0" y="785"/>
                  </a:lnTo>
                  <a:cubicBezTo>
                    <a:pt x="928" y="785"/>
                    <a:pt x="928" y="785"/>
                    <a:pt x="928" y="785"/>
                  </a:cubicBezTo>
                  <a:cubicBezTo>
                    <a:pt x="978" y="785"/>
                    <a:pt x="1016" y="746"/>
                    <a:pt x="1016" y="702"/>
                  </a:cubicBezTo>
                  <a:cubicBezTo>
                    <a:pt x="1016" y="138"/>
                    <a:pt x="1016" y="138"/>
                    <a:pt x="1016" y="138"/>
                  </a:cubicBezTo>
                  <a:cubicBezTo>
                    <a:pt x="1016" y="61"/>
                    <a:pt x="956" y="0"/>
                    <a:pt x="878" y="0"/>
                  </a:cubicBezTo>
                  <a:cubicBezTo>
                    <a:pt x="0" y="0"/>
                    <a:pt x="0" y="0"/>
                    <a:pt x="0" y="0"/>
                  </a:cubicBezTo>
                  <a:lnTo>
                    <a:pt x="0" y="78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1" name="Google Shape;421;p38"/>
            <p:cNvSpPr/>
            <p:nvPr/>
          </p:nvSpPr>
          <p:spPr>
            <a:xfrm>
              <a:off x="2311920" y="137520"/>
              <a:ext cx="539280" cy="5529240"/>
            </a:xfrm>
            <a:custGeom>
              <a:avLst/>
              <a:gdLst/>
              <a:ahLst/>
              <a:cxnLst/>
              <a:rect l="l" t="t" r="r" b="b"/>
              <a:pathLst>
                <a:path w="1498" h="15359" extrusionOk="0">
                  <a:moveTo>
                    <a:pt x="235" y="220"/>
                  </a:moveTo>
                  <a:lnTo>
                    <a:pt x="235" y="220"/>
                  </a:lnTo>
                  <a:cubicBezTo>
                    <a:pt x="660" y="21"/>
                    <a:pt x="660" y="21"/>
                    <a:pt x="660" y="21"/>
                  </a:cubicBezTo>
                  <a:cubicBezTo>
                    <a:pt x="716" y="-7"/>
                    <a:pt x="782" y="-7"/>
                    <a:pt x="837" y="21"/>
                  </a:cubicBezTo>
                  <a:cubicBezTo>
                    <a:pt x="1263" y="220"/>
                    <a:pt x="1263" y="220"/>
                    <a:pt x="1263" y="220"/>
                  </a:cubicBezTo>
                  <a:cubicBezTo>
                    <a:pt x="1423" y="291"/>
                    <a:pt x="1517" y="463"/>
                    <a:pt x="1495" y="639"/>
                  </a:cubicBezTo>
                  <a:cubicBezTo>
                    <a:pt x="1102" y="4060"/>
                    <a:pt x="1102" y="4060"/>
                    <a:pt x="1102" y="4060"/>
                  </a:cubicBezTo>
                  <a:cubicBezTo>
                    <a:pt x="1102" y="4071"/>
                    <a:pt x="1102" y="4082"/>
                    <a:pt x="1102" y="4093"/>
                  </a:cubicBezTo>
                  <a:cubicBezTo>
                    <a:pt x="1296" y="14625"/>
                    <a:pt x="1296" y="14625"/>
                    <a:pt x="1296" y="14625"/>
                  </a:cubicBezTo>
                  <a:cubicBezTo>
                    <a:pt x="1296" y="14697"/>
                    <a:pt x="1186" y="14763"/>
                    <a:pt x="1125" y="14802"/>
                  </a:cubicBezTo>
                  <a:cubicBezTo>
                    <a:pt x="865" y="15327"/>
                    <a:pt x="865" y="15327"/>
                    <a:pt x="865" y="15327"/>
                  </a:cubicBezTo>
                  <a:cubicBezTo>
                    <a:pt x="798" y="15371"/>
                    <a:pt x="704" y="15371"/>
                    <a:pt x="633" y="15321"/>
                  </a:cubicBezTo>
                  <a:cubicBezTo>
                    <a:pt x="390" y="14802"/>
                    <a:pt x="390" y="14802"/>
                    <a:pt x="390" y="14802"/>
                  </a:cubicBezTo>
                  <a:cubicBezTo>
                    <a:pt x="334" y="14763"/>
                    <a:pt x="229" y="14697"/>
                    <a:pt x="235" y="14630"/>
                  </a:cubicBezTo>
                  <a:cubicBezTo>
                    <a:pt x="406" y="4093"/>
                    <a:pt x="406" y="4093"/>
                    <a:pt x="406" y="4093"/>
                  </a:cubicBezTo>
                  <a:cubicBezTo>
                    <a:pt x="406" y="4082"/>
                    <a:pt x="400" y="4071"/>
                    <a:pt x="400" y="4066"/>
                  </a:cubicBezTo>
                  <a:cubicBezTo>
                    <a:pt x="3" y="639"/>
                    <a:pt x="3" y="639"/>
                    <a:pt x="3" y="639"/>
                  </a:cubicBezTo>
                  <a:cubicBezTo>
                    <a:pt x="-19" y="463"/>
                    <a:pt x="75" y="291"/>
                    <a:pt x="235" y="22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2" name="Google Shape;422;p38"/>
            <p:cNvSpPr/>
            <p:nvPr/>
          </p:nvSpPr>
          <p:spPr>
            <a:xfrm>
              <a:off x="2440080" y="13680"/>
              <a:ext cx="282600" cy="379800"/>
            </a:xfrm>
            <a:custGeom>
              <a:avLst/>
              <a:gdLst/>
              <a:ahLst/>
              <a:cxnLst/>
              <a:rect l="l" t="t" r="r" b="b"/>
              <a:pathLst>
                <a:path w="785" h="1055" extrusionOk="0">
                  <a:moveTo>
                    <a:pt x="0" y="519"/>
                  </a:moveTo>
                  <a:lnTo>
                    <a:pt x="0" y="519"/>
                  </a:lnTo>
                  <a:cubicBezTo>
                    <a:pt x="0" y="1055"/>
                    <a:pt x="0" y="1055"/>
                    <a:pt x="0" y="1055"/>
                  </a:cubicBezTo>
                  <a:cubicBezTo>
                    <a:pt x="785" y="1055"/>
                    <a:pt x="785" y="1055"/>
                    <a:pt x="785" y="1055"/>
                  </a:cubicBezTo>
                  <a:cubicBezTo>
                    <a:pt x="785" y="519"/>
                    <a:pt x="785" y="519"/>
                    <a:pt x="785" y="519"/>
                  </a:cubicBezTo>
                  <a:cubicBezTo>
                    <a:pt x="785" y="298"/>
                    <a:pt x="608" y="0"/>
                    <a:pt x="393" y="0"/>
                  </a:cubicBezTo>
                  <a:cubicBezTo>
                    <a:pt x="177" y="0"/>
                    <a:pt x="0" y="298"/>
                    <a:pt x="0" y="51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cxnSp>
        <p:nvCxnSpPr>
          <p:cNvPr id="423" name="Google Shape;423;p38"/>
          <p:cNvCxnSpPr/>
          <p:nvPr/>
        </p:nvCxnSpPr>
        <p:spPr>
          <a:xfrm rot="10800000">
            <a:off x="2000575" y="2591215"/>
            <a:ext cx="2257800" cy="0"/>
          </a:xfrm>
          <a:prstGeom prst="straightConnector1">
            <a:avLst/>
          </a:prstGeom>
          <a:noFill/>
          <a:ln w="19050" cap="flat" cmpd="sng">
            <a:solidFill>
              <a:schemeClr val="accent3"/>
            </a:solidFill>
            <a:prstDash val="solid"/>
            <a:round/>
            <a:headEnd type="none" w="med" len="med"/>
            <a:tailEnd type="none" w="med" len="med"/>
          </a:ln>
        </p:spPr>
      </p:cxnSp>
      <p:cxnSp>
        <p:nvCxnSpPr>
          <p:cNvPr id="424" name="Google Shape;424;p38"/>
          <p:cNvCxnSpPr/>
          <p:nvPr/>
        </p:nvCxnSpPr>
        <p:spPr>
          <a:xfrm rot="10800000">
            <a:off x="4885625" y="2591215"/>
            <a:ext cx="2257800" cy="0"/>
          </a:xfrm>
          <a:prstGeom prst="straightConnector1">
            <a:avLst/>
          </a:prstGeom>
          <a:noFill/>
          <a:ln w="19050" cap="flat" cmpd="sng">
            <a:solidFill>
              <a:schemeClr val="accent3"/>
            </a:solidFill>
            <a:prstDash val="solid"/>
            <a:round/>
            <a:headEnd type="none" w="med" len="med"/>
            <a:tailEnd type="none" w="med" len="med"/>
          </a:ln>
        </p:spPr>
      </p:cxnSp>
      <p:grpSp>
        <p:nvGrpSpPr>
          <p:cNvPr id="425" name="Google Shape;425;p38"/>
          <p:cNvGrpSpPr/>
          <p:nvPr/>
        </p:nvGrpSpPr>
        <p:grpSpPr>
          <a:xfrm>
            <a:off x="-1935591" y="128489"/>
            <a:ext cx="4269977" cy="3957113"/>
            <a:chOff x="-1935591" y="128489"/>
            <a:chExt cx="4269977" cy="3957113"/>
          </a:xfrm>
        </p:grpSpPr>
        <p:pic>
          <p:nvPicPr>
            <p:cNvPr id="426" name="Google Shape;426;p38"/>
            <p:cNvPicPr preferRelativeResize="0"/>
            <p:nvPr/>
          </p:nvPicPr>
          <p:blipFill>
            <a:blip r:embed="rId3">
              <a:alphaModFix/>
            </a:blip>
            <a:stretch>
              <a:fillRect/>
            </a:stretch>
          </p:blipFill>
          <p:spPr>
            <a:xfrm rot="3471508">
              <a:off x="-1286805" y="276575"/>
              <a:ext cx="1723117" cy="2484797"/>
            </a:xfrm>
            <a:prstGeom prst="rect">
              <a:avLst/>
            </a:prstGeom>
            <a:noFill/>
            <a:ln>
              <a:noFill/>
            </a:ln>
          </p:spPr>
        </p:pic>
        <p:pic>
          <p:nvPicPr>
            <p:cNvPr id="427" name="Google Shape;427;p38"/>
            <p:cNvPicPr preferRelativeResize="0"/>
            <p:nvPr/>
          </p:nvPicPr>
          <p:blipFill>
            <a:blip r:embed="rId4">
              <a:alphaModFix/>
            </a:blip>
            <a:stretch>
              <a:fillRect/>
            </a:stretch>
          </p:blipFill>
          <p:spPr>
            <a:xfrm rot="3301575">
              <a:off x="-612199" y="661025"/>
              <a:ext cx="2028724" cy="3296964"/>
            </a:xfrm>
            <a:prstGeom prst="rect">
              <a:avLst/>
            </a:prstGeom>
            <a:noFill/>
            <a:ln>
              <a:noFill/>
            </a:ln>
          </p:spPr>
        </p:pic>
      </p:grpSp>
      <p:grpSp>
        <p:nvGrpSpPr>
          <p:cNvPr id="428" name="Google Shape;428;p38"/>
          <p:cNvGrpSpPr/>
          <p:nvPr/>
        </p:nvGrpSpPr>
        <p:grpSpPr>
          <a:xfrm>
            <a:off x="7385697" y="243412"/>
            <a:ext cx="3158754" cy="4140584"/>
            <a:chOff x="7385697" y="243412"/>
            <a:chExt cx="3158754" cy="4140584"/>
          </a:xfrm>
        </p:grpSpPr>
        <p:pic>
          <p:nvPicPr>
            <p:cNvPr id="429" name="Google Shape;429;p38"/>
            <p:cNvPicPr preferRelativeResize="0"/>
            <p:nvPr/>
          </p:nvPicPr>
          <p:blipFill>
            <a:blip r:embed="rId5">
              <a:alphaModFix/>
            </a:blip>
            <a:stretch>
              <a:fillRect/>
            </a:stretch>
          </p:blipFill>
          <p:spPr>
            <a:xfrm rot="-524223">
              <a:off x="7562646" y="383077"/>
              <a:ext cx="2028739" cy="2484799"/>
            </a:xfrm>
            <a:prstGeom prst="rect">
              <a:avLst/>
            </a:prstGeom>
            <a:noFill/>
            <a:ln>
              <a:noFill/>
            </a:ln>
          </p:spPr>
        </p:pic>
        <p:pic>
          <p:nvPicPr>
            <p:cNvPr id="430" name="Google Shape;430;p38"/>
            <p:cNvPicPr preferRelativeResize="0"/>
            <p:nvPr/>
          </p:nvPicPr>
          <p:blipFill>
            <a:blip r:embed="rId6">
              <a:alphaModFix/>
            </a:blip>
            <a:stretch>
              <a:fillRect/>
            </a:stretch>
          </p:blipFill>
          <p:spPr>
            <a:xfrm rot="-9467219">
              <a:off x="7692091" y="2542166"/>
              <a:ext cx="2690467" cy="1384642"/>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pic>
        <p:nvPicPr>
          <p:cNvPr id="435" name="Google Shape;435;p39"/>
          <p:cNvPicPr preferRelativeResize="0">
            <a:picLocks noGrp="1"/>
          </p:cNvPicPr>
          <p:nvPr>
            <p:ph type="pic" idx="2"/>
          </p:nvPr>
        </p:nvPicPr>
        <p:blipFill rotWithShape="1">
          <a:blip r:embed="rId3">
            <a:alphaModFix/>
          </a:blip>
          <a:srcRect t="7813" b="7813"/>
          <a:stretch/>
        </p:blipFill>
        <p:spPr>
          <a:xfrm>
            <a:off x="0" y="0"/>
            <a:ext cx="9144000" cy="5143500"/>
          </a:xfrm>
          <a:prstGeom prst="rect">
            <a:avLst/>
          </a:prstGeom>
        </p:spPr>
      </p:pic>
      <p:sp>
        <p:nvSpPr>
          <p:cNvPr id="436" name="Google Shape;436;p39"/>
          <p:cNvSpPr/>
          <p:nvPr/>
        </p:nvSpPr>
        <p:spPr>
          <a:xfrm>
            <a:off x="150" y="50"/>
            <a:ext cx="9144000" cy="5143500"/>
          </a:xfrm>
          <a:prstGeom prst="frame">
            <a:avLst>
              <a:gd name="adj1" fmla="val 3242"/>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800">
              <a:solidFill>
                <a:schemeClr val="lt1"/>
              </a:solidFill>
              <a:latin typeface="Vidaloka"/>
              <a:ea typeface="Vidaloka"/>
              <a:cs typeface="Vidaloka"/>
              <a:sym typeface="Vidaloka"/>
            </a:endParaRPr>
          </a:p>
        </p:txBody>
      </p:sp>
      <p:pic>
        <p:nvPicPr>
          <p:cNvPr id="437" name="Google Shape;437;p39"/>
          <p:cNvPicPr preferRelativeResize="0"/>
          <p:nvPr/>
        </p:nvPicPr>
        <p:blipFill>
          <a:blip r:embed="rId4">
            <a:alphaModFix/>
          </a:blip>
          <a:stretch>
            <a:fillRect/>
          </a:stretch>
        </p:blipFill>
        <p:spPr>
          <a:xfrm rot="-8099997" flipH="1">
            <a:off x="-1143455" y="2250881"/>
            <a:ext cx="4053548" cy="2858075"/>
          </a:xfrm>
          <a:prstGeom prst="rect">
            <a:avLst/>
          </a:prstGeom>
          <a:noFill/>
          <a:ln>
            <a:noFill/>
          </a:ln>
        </p:spPr>
      </p:pic>
      <p:pic>
        <p:nvPicPr>
          <p:cNvPr id="438" name="Google Shape;438;p39"/>
          <p:cNvPicPr preferRelativeResize="0"/>
          <p:nvPr/>
        </p:nvPicPr>
        <p:blipFill>
          <a:blip r:embed="rId5">
            <a:alphaModFix/>
          </a:blip>
          <a:stretch>
            <a:fillRect/>
          </a:stretch>
        </p:blipFill>
        <p:spPr>
          <a:xfrm rot="9521334">
            <a:off x="4963058" y="-762061"/>
            <a:ext cx="4386966" cy="2257745"/>
          </a:xfrm>
          <a:prstGeom prst="rect">
            <a:avLst/>
          </a:prstGeom>
          <a:noFill/>
          <a:ln>
            <a:noFill/>
          </a:ln>
        </p:spPr>
      </p:pic>
      <p:sp>
        <p:nvSpPr>
          <p:cNvPr id="439" name="Google Shape;439;p39"/>
          <p:cNvSpPr txBox="1">
            <a:spLocks noGrp="1"/>
          </p:cNvSpPr>
          <p:nvPr>
            <p:ph type="title"/>
          </p:nvPr>
        </p:nvSpPr>
        <p:spPr>
          <a:xfrm>
            <a:off x="4942050" y="960200"/>
            <a:ext cx="3488700" cy="1061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grpSp>
        <p:nvGrpSpPr>
          <p:cNvPr id="444" name="Google Shape;444;p40"/>
          <p:cNvGrpSpPr/>
          <p:nvPr/>
        </p:nvGrpSpPr>
        <p:grpSpPr>
          <a:xfrm>
            <a:off x="924725" y="1645250"/>
            <a:ext cx="3458400" cy="2221154"/>
            <a:chOff x="924725" y="1645250"/>
            <a:chExt cx="3458400" cy="2221154"/>
          </a:xfrm>
        </p:grpSpPr>
        <p:sp>
          <p:nvSpPr>
            <p:cNvPr id="445" name="Google Shape;445;p40"/>
            <p:cNvSpPr/>
            <p:nvPr/>
          </p:nvSpPr>
          <p:spPr>
            <a:xfrm>
              <a:off x="2603682" y="3401404"/>
              <a:ext cx="100500" cy="465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446" name="Google Shape;446;p40"/>
            <p:cNvSpPr/>
            <p:nvPr/>
          </p:nvSpPr>
          <p:spPr>
            <a:xfrm>
              <a:off x="1702723" y="3788036"/>
              <a:ext cx="1902300" cy="78300"/>
            </a:xfrm>
            <a:prstGeom prst="trapezoid">
              <a:avLst>
                <a:gd name="adj" fmla="val 186655"/>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447" name="Google Shape;447;p40"/>
            <p:cNvSpPr/>
            <p:nvPr/>
          </p:nvSpPr>
          <p:spPr>
            <a:xfrm>
              <a:off x="924725" y="1645250"/>
              <a:ext cx="3458400" cy="1945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sp>
        <p:nvSpPr>
          <p:cNvPr id="448" name="Google Shape;448;p40"/>
          <p:cNvSpPr txBox="1">
            <a:spLocks noGrp="1"/>
          </p:cNvSpPr>
          <p:nvPr>
            <p:ph type="title"/>
          </p:nvPr>
        </p:nvSpPr>
        <p:spPr>
          <a:xfrm>
            <a:off x="7151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demo</a:t>
            </a:r>
            <a:endParaRPr/>
          </a:p>
        </p:txBody>
      </p:sp>
      <p:sp>
        <p:nvSpPr>
          <p:cNvPr id="449" name="Google Shape;449;p40"/>
          <p:cNvSpPr txBox="1">
            <a:spLocks noGrp="1"/>
          </p:cNvSpPr>
          <p:nvPr>
            <p:ph type="subTitle" idx="1"/>
          </p:nvPr>
        </p:nvSpPr>
        <p:spPr>
          <a:xfrm>
            <a:off x="5492925" y="2253025"/>
            <a:ext cx="2791200" cy="1005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pic>
        <p:nvPicPr>
          <p:cNvPr id="450" name="Google Shape;450;p40"/>
          <p:cNvPicPr preferRelativeResize="0"/>
          <p:nvPr/>
        </p:nvPicPr>
        <p:blipFill>
          <a:blip r:embed="rId3">
            <a:alphaModFix/>
          </a:blip>
          <a:stretch>
            <a:fillRect/>
          </a:stretch>
        </p:blipFill>
        <p:spPr>
          <a:xfrm>
            <a:off x="1061100" y="1722000"/>
            <a:ext cx="3185700" cy="179194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grpSp>
        <p:nvGrpSpPr>
          <p:cNvPr id="455" name="Google Shape;455;p41"/>
          <p:cNvGrpSpPr/>
          <p:nvPr/>
        </p:nvGrpSpPr>
        <p:grpSpPr>
          <a:xfrm>
            <a:off x="2312688" y="1162152"/>
            <a:ext cx="4518625" cy="2407236"/>
            <a:chOff x="233350" y="949250"/>
            <a:chExt cx="7137300" cy="3802300"/>
          </a:xfrm>
        </p:grpSpPr>
        <p:sp>
          <p:nvSpPr>
            <p:cNvPr id="456" name="Google Shape;456;p4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 name="Google Shape;507;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b="1"/>
          </a:p>
        </p:txBody>
      </p:sp>
      <p:sp>
        <p:nvSpPr>
          <p:cNvPr id="508" name="Google Shape;508;p41"/>
          <p:cNvSpPr txBox="1"/>
          <p:nvPr/>
        </p:nvSpPr>
        <p:spPr>
          <a:xfrm>
            <a:off x="1546938" y="4068601"/>
            <a:ext cx="2284800" cy="53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p:txBody>
      </p:sp>
      <p:sp>
        <p:nvSpPr>
          <p:cNvPr id="509" name="Google Shape;509;p41"/>
          <p:cNvSpPr txBox="1"/>
          <p:nvPr/>
        </p:nvSpPr>
        <p:spPr>
          <a:xfrm>
            <a:off x="1546938" y="3814563"/>
            <a:ext cx="2284800" cy="365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2"/>
                </a:solidFill>
                <a:latin typeface="Gentium Book Plus"/>
                <a:ea typeface="Gentium Book Plus"/>
                <a:cs typeface="Gentium Book Plus"/>
                <a:sym typeface="Gentium Book Plus"/>
              </a:rPr>
              <a:t>Mercury</a:t>
            </a:r>
            <a:endParaRPr sz="2000">
              <a:solidFill>
                <a:schemeClr val="dk2"/>
              </a:solidFill>
              <a:latin typeface="Gentium Book Plus"/>
              <a:ea typeface="Gentium Book Plus"/>
              <a:cs typeface="Gentium Book Plus"/>
              <a:sym typeface="Gentium Book Plus"/>
            </a:endParaRPr>
          </a:p>
        </p:txBody>
      </p:sp>
      <p:sp>
        <p:nvSpPr>
          <p:cNvPr id="510" name="Google Shape;510;p41"/>
          <p:cNvSpPr txBox="1"/>
          <p:nvPr/>
        </p:nvSpPr>
        <p:spPr>
          <a:xfrm>
            <a:off x="5312263" y="4068500"/>
            <a:ext cx="2284800" cy="535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dk1"/>
                </a:solidFill>
                <a:latin typeface="Asap"/>
                <a:ea typeface="Asap"/>
                <a:cs typeface="Asap"/>
                <a:sym typeface="Asap"/>
              </a:rPr>
              <a:t>Venus is the second planet from the Sun</a:t>
            </a:r>
            <a:endParaRPr>
              <a:solidFill>
                <a:schemeClr val="dk1"/>
              </a:solidFill>
              <a:latin typeface="Asap"/>
              <a:ea typeface="Asap"/>
              <a:cs typeface="Asap"/>
              <a:sym typeface="Asap"/>
            </a:endParaRPr>
          </a:p>
        </p:txBody>
      </p:sp>
      <p:sp>
        <p:nvSpPr>
          <p:cNvPr id="511" name="Google Shape;511;p41"/>
          <p:cNvSpPr txBox="1"/>
          <p:nvPr/>
        </p:nvSpPr>
        <p:spPr>
          <a:xfrm>
            <a:off x="5312263" y="3814575"/>
            <a:ext cx="2284800" cy="365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2"/>
                </a:solidFill>
                <a:latin typeface="Gentium Book Plus"/>
                <a:ea typeface="Gentium Book Plus"/>
                <a:cs typeface="Gentium Book Plus"/>
                <a:sym typeface="Gentium Book Plus"/>
              </a:rPr>
              <a:t>Venus</a:t>
            </a:r>
            <a:endParaRPr sz="2000">
              <a:solidFill>
                <a:schemeClr val="dk2"/>
              </a:solidFill>
              <a:latin typeface="Gentium Book Plus"/>
              <a:ea typeface="Gentium Book Plus"/>
              <a:cs typeface="Gentium Book Plus"/>
              <a:sym typeface="Gentium Book Plus"/>
            </a:endParaRPr>
          </a:p>
        </p:txBody>
      </p:sp>
      <p:cxnSp>
        <p:nvCxnSpPr>
          <p:cNvPr id="512" name="Google Shape;512;p41"/>
          <p:cNvCxnSpPr>
            <a:stCxn id="509" idx="0"/>
          </p:cNvCxnSpPr>
          <p:nvPr/>
        </p:nvCxnSpPr>
        <p:spPr>
          <a:xfrm rot="-5400000">
            <a:off x="1981788" y="2599713"/>
            <a:ext cx="1922400" cy="507300"/>
          </a:xfrm>
          <a:prstGeom prst="bentConnector3">
            <a:avLst>
              <a:gd name="adj1" fmla="val 50000"/>
            </a:avLst>
          </a:prstGeom>
          <a:noFill/>
          <a:ln w="19050" cap="flat" cmpd="sng">
            <a:solidFill>
              <a:schemeClr val="accent3"/>
            </a:solidFill>
            <a:prstDash val="solid"/>
            <a:round/>
            <a:headEnd type="none" w="med" len="med"/>
            <a:tailEnd type="oval" w="med" len="med"/>
          </a:ln>
        </p:spPr>
      </p:cxnSp>
      <p:cxnSp>
        <p:nvCxnSpPr>
          <p:cNvPr id="513" name="Google Shape;513;p41"/>
          <p:cNvCxnSpPr>
            <a:stCxn id="511" idx="0"/>
          </p:cNvCxnSpPr>
          <p:nvPr/>
        </p:nvCxnSpPr>
        <p:spPr>
          <a:xfrm rot="5400000" flipH="1">
            <a:off x="5037463" y="2397375"/>
            <a:ext cx="1307100" cy="1527300"/>
          </a:xfrm>
          <a:prstGeom prst="bentConnector2">
            <a:avLst/>
          </a:prstGeom>
          <a:noFill/>
          <a:ln w="19050" cap="flat" cmpd="sng">
            <a:solidFill>
              <a:schemeClr val="accent3"/>
            </a:solidFill>
            <a:prstDash val="solid"/>
            <a:round/>
            <a:headEnd type="none" w="med" len="med"/>
            <a:tailEnd type="oval"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42"/>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Our history</a:t>
            </a:r>
            <a:endParaRPr/>
          </a:p>
        </p:txBody>
      </p:sp>
      <p:sp>
        <p:nvSpPr>
          <p:cNvPr id="519" name="Google Shape;519;p42"/>
          <p:cNvSpPr/>
          <p:nvPr/>
        </p:nvSpPr>
        <p:spPr>
          <a:xfrm>
            <a:off x="976084" y="1527912"/>
            <a:ext cx="875700" cy="860400"/>
          </a:xfrm>
          <a:prstGeom prst="rect">
            <a:avLst/>
          </a:prstGeom>
          <a:solidFill>
            <a:schemeClr val="dk2"/>
          </a:solidFill>
          <a:ln>
            <a:noFill/>
          </a:ln>
        </p:spPr>
        <p:txBody>
          <a:bodyPr spcFirstLastPara="1" wrap="square" lIns="45700" tIns="45700" rIns="45700" bIns="45700" anchor="ctr" anchorCtr="0">
            <a:noAutofit/>
          </a:bodyPr>
          <a:lstStyle/>
          <a:p>
            <a:pPr marL="0" lvl="0" indent="0" algn="ctr" rtl="0">
              <a:spcBef>
                <a:spcPts val="0"/>
              </a:spcBef>
              <a:spcAft>
                <a:spcPts val="0"/>
              </a:spcAft>
              <a:buNone/>
            </a:pPr>
            <a:r>
              <a:rPr lang="en" sz="2400">
                <a:solidFill>
                  <a:schemeClr val="lt1"/>
                </a:solidFill>
                <a:latin typeface="Gentium Book Plus"/>
                <a:ea typeface="Gentium Book Plus"/>
                <a:cs typeface="Gentium Book Plus"/>
                <a:sym typeface="Gentium Book Plus"/>
              </a:rPr>
              <a:t>2XXX</a:t>
            </a:r>
            <a:endParaRPr sz="2400">
              <a:solidFill>
                <a:schemeClr val="lt1"/>
              </a:solidFill>
              <a:latin typeface="Gentium Book Plus"/>
              <a:ea typeface="Gentium Book Plus"/>
              <a:cs typeface="Gentium Book Plus"/>
              <a:sym typeface="Gentium Book Plus"/>
            </a:endParaRPr>
          </a:p>
        </p:txBody>
      </p:sp>
      <p:sp>
        <p:nvSpPr>
          <p:cNvPr id="520" name="Google Shape;520;p42"/>
          <p:cNvSpPr txBox="1"/>
          <p:nvPr/>
        </p:nvSpPr>
        <p:spPr>
          <a:xfrm>
            <a:off x="2044859" y="1542656"/>
            <a:ext cx="2071800" cy="425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2"/>
                </a:solidFill>
                <a:latin typeface="Gentium Book Plus"/>
                <a:ea typeface="Gentium Book Plus"/>
                <a:cs typeface="Gentium Book Plus"/>
                <a:sym typeface="Gentium Book Plus"/>
              </a:rPr>
              <a:t>Venus</a:t>
            </a:r>
            <a:endParaRPr sz="2000">
              <a:solidFill>
                <a:schemeClr val="dk2"/>
              </a:solidFill>
              <a:latin typeface="Gentium Book Plus"/>
              <a:ea typeface="Gentium Book Plus"/>
              <a:cs typeface="Gentium Book Plus"/>
              <a:sym typeface="Gentium Book Plus"/>
            </a:endParaRPr>
          </a:p>
        </p:txBody>
      </p:sp>
      <p:sp>
        <p:nvSpPr>
          <p:cNvPr id="521" name="Google Shape;521;p42"/>
          <p:cNvSpPr txBox="1"/>
          <p:nvPr/>
        </p:nvSpPr>
        <p:spPr>
          <a:xfrm>
            <a:off x="2044859" y="1800875"/>
            <a:ext cx="2071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Venus is the second planet from the Sun</a:t>
            </a:r>
            <a:endParaRPr>
              <a:solidFill>
                <a:schemeClr val="dk1"/>
              </a:solidFill>
              <a:latin typeface="Asap"/>
              <a:ea typeface="Asap"/>
              <a:cs typeface="Asap"/>
              <a:sym typeface="Asap"/>
            </a:endParaRPr>
          </a:p>
        </p:txBody>
      </p:sp>
      <p:sp>
        <p:nvSpPr>
          <p:cNvPr id="522" name="Google Shape;522;p42"/>
          <p:cNvSpPr/>
          <p:nvPr/>
        </p:nvSpPr>
        <p:spPr>
          <a:xfrm>
            <a:off x="5027321" y="1527912"/>
            <a:ext cx="875700" cy="860400"/>
          </a:xfrm>
          <a:prstGeom prst="rect">
            <a:avLst/>
          </a:prstGeom>
          <a:solidFill>
            <a:schemeClr val="dk2"/>
          </a:solidFill>
          <a:ln>
            <a:noFill/>
          </a:ln>
        </p:spPr>
        <p:txBody>
          <a:bodyPr spcFirstLastPara="1" wrap="square" lIns="45700" tIns="45700" rIns="45700" bIns="45700" anchor="ctr" anchorCtr="0">
            <a:noAutofit/>
          </a:bodyPr>
          <a:lstStyle/>
          <a:p>
            <a:pPr marL="0" lvl="0" indent="0" algn="ctr" rtl="0">
              <a:spcBef>
                <a:spcPts val="0"/>
              </a:spcBef>
              <a:spcAft>
                <a:spcPts val="0"/>
              </a:spcAft>
              <a:buNone/>
            </a:pPr>
            <a:r>
              <a:rPr lang="en" sz="2400">
                <a:solidFill>
                  <a:schemeClr val="lt1"/>
                </a:solidFill>
                <a:latin typeface="Gentium Book Plus"/>
                <a:ea typeface="Gentium Book Plus"/>
                <a:cs typeface="Gentium Book Plus"/>
                <a:sym typeface="Gentium Book Plus"/>
              </a:rPr>
              <a:t>2XXX</a:t>
            </a:r>
            <a:endParaRPr sz="2400">
              <a:solidFill>
                <a:schemeClr val="lt1"/>
              </a:solidFill>
              <a:latin typeface="Gentium Book Plus"/>
              <a:ea typeface="Gentium Book Plus"/>
              <a:cs typeface="Gentium Book Plus"/>
              <a:sym typeface="Gentium Book Plus"/>
            </a:endParaRPr>
          </a:p>
        </p:txBody>
      </p:sp>
      <p:sp>
        <p:nvSpPr>
          <p:cNvPr id="523" name="Google Shape;523;p42"/>
          <p:cNvSpPr txBox="1"/>
          <p:nvPr/>
        </p:nvSpPr>
        <p:spPr>
          <a:xfrm>
            <a:off x="6096116" y="1542656"/>
            <a:ext cx="2071800" cy="425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2"/>
                </a:solidFill>
                <a:latin typeface="Gentium Book Plus"/>
                <a:ea typeface="Gentium Book Plus"/>
                <a:cs typeface="Gentium Book Plus"/>
                <a:sym typeface="Gentium Book Plus"/>
              </a:rPr>
              <a:t>Saturn</a:t>
            </a:r>
            <a:endParaRPr sz="2000">
              <a:solidFill>
                <a:schemeClr val="dk2"/>
              </a:solidFill>
              <a:latin typeface="Gentium Book Plus"/>
              <a:ea typeface="Gentium Book Plus"/>
              <a:cs typeface="Gentium Book Plus"/>
              <a:sym typeface="Gentium Book Plus"/>
            </a:endParaRPr>
          </a:p>
        </p:txBody>
      </p:sp>
      <p:sp>
        <p:nvSpPr>
          <p:cNvPr id="524" name="Google Shape;524;p42"/>
          <p:cNvSpPr txBox="1"/>
          <p:nvPr/>
        </p:nvSpPr>
        <p:spPr>
          <a:xfrm>
            <a:off x="6096097" y="1800875"/>
            <a:ext cx="2071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Saturn is composed of hydrogen and helium</a:t>
            </a:r>
            <a:endParaRPr>
              <a:solidFill>
                <a:schemeClr val="dk1"/>
              </a:solidFill>
              <a:latin typeface="Asap"/>
              <a:ea typeface="Asap"/>
              <a:cs typeface="Asap"/>
              <a:sym typeface="Asap"/>
            </a:endParaRPr>
          </a:p>
        </p:txBody>
      </p:sp>
      <p:sp>
        <p:nvSpPr>
          <p:cNvPr id="525" name="Google Shape;525;p42"/>
          <p:cNvSpPr/>
          <p:nvPr/>
        </p:nvSpPr>
        <p:spPr>
          <a:xfrm>
            <a:off x="976084" y="3123337"/>
            <a:ext cx="875700" cy="860400"/>
          </a:xfrm>
          <a:prstGeom prst="rect">
            <a:avLst/>
          </a:prstGeom>
          <a:solidFill>
            <a:schemeClr val="dk2"/>
          </a:solidFill>
          <a:ln>
            <a:noFill/>
          </a:ln>
        </p:spPr>
        <p:txBody>
          <a:bodyPr spcFirstLastPara="1" wrap="square" lIns="45700" tIns="45700" rIns="45700" bIns="45700" anchor="ctr" anchorCtr="0">
            <a:noAutofit/>
          </a:bodyPr>
          <a:lstStyle/>
          <a:p>
            <a:pPr marL="0" lvl="0" indent="0" algn="ctr" rtl="0">
              <a:spcBef>
                <a:spcPts val="0"/>
              </a:spcBef>
              <a:spcAft>
                <a:spcPts val="0"/>
              </a:spcAft>
              <a:buNone/>
            </a:pPr>
            <a:r>
              <a:rPr lang="en" sz="2400">
                <a:solidFill>
                  <a:schemeClr val="lt1"/>
                </a:solidFill>
                <a:latin typeface="Gentium Book Plus"/>
                <a:ea typeface="Gentium Book Plus"/>
                <a:cs typeface="Gentium Book Plus"/>
                <a:sym typeface="Gentium Book Plus"/>
              </a:rPr>
              <a:t>2XXX</a:t>
            </a:r>
            <a:endParaRPr sz="2400">
              <a:solidFill>
                <a:schemeClr val="lt1"/>
              </a:solidFill>
              <a:latin typeface="Gentium Book Plus"/>
              <a:ea typeface="Gentium Book Plus"/>
              <a:cs typeface="Gentium Book Plus"/>
              <a:sym typeface="Gentium Book Plus"/>
            </a:endParaRPr>
          </a:p>
        </p:txBody>
      </p:sp>
      <p:sp>
        <p:nvSpPr>
          <p:cNvPr id="526" name="Google Shape;526;p42"/>
          <p:cNvSpPr txBox="1"/>
          <p:nvPr/>
        </p:nvSpPr>
        <p:spPr>
          <a:xfrm>
            <a:off x="2044859" y="3138081"/>
            <a:ext cx="2071800" cy="425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2"/>
                </a:solidFill>
                <a:latin typeface="Gentium Book Plus"/>
                <a:ea typeface="Gentium Book Plus"/>
                <a:cs typeface="Gentium Book Plus"/>
                <a:sym typeface="Gentium Book Plus"/>
              </a:rPr>
              <a:t>Mars</a:t>
            </a:r>
            <a:endParaRPr sz="2000">
              <a:solidFill>
                <a:schemeClr val="dk2"/>
              </a:solidFill>
              <a:latin typeface="Gentium Book Plus"/>
              <a:ea typeface="Gentium Book Plus"/>
              <a:cs typeface="Gentium Book Plus"/>
              <a:sym typeface="Gentium Book Plus"/>
            </a:endParaRPr>
          </a:p>
        </p:txBody>
      </p:sp>
      <p:sp>
        <p:nvSpPr>
          <p:cNvPr id="527" name="Google Shape;527;p42"/>
          <p:cNvSpPr txBox="1"/>
          <p:nvPr/>
        </p:nvSpPr>
        <p:spPr>
          <a:xfrm>
            <a:off x="2044859" y="3396300"/>
            <a:ext cx="2071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p:txBody>
      </p:sp>
      <p:sp>
        <p:nvSpPr>
          <p:cNvPr id="528" name="Google Shape;528;p42"/>
          <p:cNvSpPr/>
          <p:nvPr/>
        </p:nvSpPr>
        <p:spPr>
          <a:xfrm>
            <a:off x="5027321" y="3123337"/>
            <a:ext cx="875700" cy="860400"/>
          </a:xfrm>
          <a:prstGeom prst="rect">
            <a:avLst/>
          </a:prstGeom>
          <a:solidFill>
            <a:schemeClr val="dk2"/>
          </a:solidFill>
          <a:ln>
            <a:noFill/>
          </a:ln>
        </p:spPr>
        <p:txBody>
          <a:bodyPr spcFirstLastPara="1" wrap="square" lIns="45700" tIns="45700" rIns="45700" bIns="45700" anchor="ctr" anchorCtr="0">
            <a:noAutofit/>
          </a:bodyPr>
          <a:lstStyle/>
          <a:p>
            <a:pPr marL="0" lvl="0" indent="0" algn="ctr" rtl="0">
              <a:spcBef>
                <a:spcPts val="0"/>
              </a:spcBef>
              <a:spcAft>
                <a:spcPts val="0"/>
              </a:spcAft>
              <a:buNone/>
            </a:pPr>
            <a:r>
              <a:rPr lang="en" sz="2400">
                <a:solidFill>
                  <a:schemeClr val="lt1"/>
                </a:solidFill>
                <a:latin typeface="Gentium Book Plus"/>
                <a:ea typeface="Gentium Book Plus"/>
                <a:cs typeface="Gentium Book Plus"/>
                <a:sym typeface="Gentium Book Plus"/>
              </a:rPr>
              <a:t>2XXX</a:t>
            </a:r>
            <a:endParaRPr sz="2400">
              <a:solidFill>
                <a:schemeClr val="lt1"/>
              </a:solidFill>
              <a:latin typeface="Gentium Book Plus"/>
              <a:ea typeface="Gentium Book Plus"/>
              <a:cs typeface="Gentium Book Plus"/>
              <a:sym typeface="Gentium Book Plus"/>
            </a:endParaRPr>
          </a:p>
        </p:txBody>
      </p:sp>
      <p:sp>
        <p:nvSpPr>
          <p:cNvPr id="529" name="Google Shape;529;p42"/>
          <p:cNvSpPr txBox="1"/>
          <p:nvPr/>
        </p:nvSpPr>
        <p:spPr>
          <a:xfrm>
            <a:off x="6096116" y="3138081"/>
            <a:ext cx="2071800" cy="425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2"/>
                </a:solidFill>
                <a:latin typeface="Gentium Book Plus"/>
                <a:ea typeface="Gentium Book Plus"/>
                <a:cs typeface="Gentium Book Plus"/>
                <a:sym typeface="Gentium Book Plus"/>
              </a:rPr>
              <a:t>Neptune</a:t>
            </a:r>
            <a:endParaRPr sz="2000">
              <a:solidFill>
                <a:schemeClr val="dk2"/>
              </a:solidFill>
              <a:latin typeface="Gentium Book Plus"/>
              <a:ea typeface="Gentium Book Plus"/>
              <a:cs typeface="Gentium Book Plus"/>
              <a:sym typeface="Gentium Book Plus"/>
            </a:endParaRPr>
          </a:p>
        </p:txBody>
      </p:sp>
      <p:sp>
        <p:nvSpPr>
          <p:cNvPr id="530" name="Google Shape;530;p42"/>
          <p:cNvSpPr txBox="1"/>
          <p:nvPr/>
        </p:nvSpPr>
        <p:spPr>
          <a:xfrm>
            <a:off x="6096097" y="3396300"/>
            <a:ext cx="2071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Neptune is the farthest planet from the Sun</a:t>
            </a:r>
            <a:endParaRPr>
              <a:solidFill>
                <a:schemeClr val="dk1"/>
              </a:solidFill>
              <a:latin typeface="Asap"/>
              <a:ea typeface="Asap"/>
              <a:cs typeface="Asap"/>
              <a:sym typeface="Asap"/>
            </a:endParaRPr>
          </a:p>
        </p:txBody>
      </p:sp>
      <p:cxnSp>
        <p:nvCxnSpPr>
          <p:cNvPr id="531" name="Google Shape;531;p42"/>
          <p:cNvCxnSpPr>
            <a:stCxn id="519" idx="0"/>
            <a:endCxn id="522" idx="0"/>
          </p:cNvCxnSpPr>
          <p:nvPr/>
        </p:nvCxnSpPr>
        <p:spPr>
          <a:xfrm rot="-5400000" flipH="1">
            <a:off x="3439234" y="-497388"/>
            <a:ext cx="600" cy="4051200"/>
          </a:xfrm>
          <a:prstGeom prst="bentConnector3">
            <a:avLst>
              <a:gd name="adj1" fmla="val -39687500"/>
            </a:avLst>
          </a:prstGeom>
          <a:noFill/>
          <a:ln w="19050" cap="flat" cmpd="sng">
            <a:solidFill>
              <a:schemeClr val="accent3"/>
            </a:solidFill>
            <a:prstDash val="solid"/>
            <a:round/>
            <a:headEnd type="none" w="med" len="med"/>
            <a:tailEnd type="oval" w="med" len="med"/>
          </a:ln>
        </p:spPr>
      </p:cxnSp>
      <p:cxnSp>
        <p:nvCxnSpPr>
          <p:cNvPr id="532" name="Google Shape;532;p42"/>
          <p:cNvCxnSpPr>
            <a:stCxn id="522" idx="2"/>
            <a:endCxn id="525" idx="0"/>
          </p:cNvCxnSpPr>
          <p:nvPr/>
        </p:nvCxnSpPr>
        <p:spPr>
          <a:xfrm rot="5400000">
            <a:off x="3072071" y="730212"/>
            <a:ext cx="735000" cy="4051200"/>
          </a:xfrm>
          <a:prstGeom prst="bentConnector3">
            <a:avLst>
              <a:gd name="adj1" fmla="val 50002"/>
            </a:avLst>
          </a:prstGeom>
          <a:noFill/>
          <a:ln w="19050" cap="flat" cmpd="sng">
            <a:solidFill>
              <a:schemeClr val="accent3"/>
            </a:solidFill>
            <a:prstDash val="solid"/>
            <a:round/>
            <a:headEnd type="none" w="med" len="med"/>
            <a:tailEnd type="oval" w="med" len="med"/>
          </a:ln>
        </p:spPr>
      </p:cxnSp>
      <p:cxnSp>
        <p:nvCxnSpPr>
          <p:cNvPr id="533" name="Google Shape;533;p42"/>
          <p:cNvCxnSpPr>
            <a:stCxn id="525" idx="2"/>
            <a:endCxn id="528" idx="2"/>
          </p:cNvCxnSpPr>
          <p:nvPr/>
        </p:nvCxnSpPr>
        <p:spPr>
          <a:xfrm rot="-5400000" flipH="1">
            <a:off x="3439234" y="1958437"/>
            <a:ext cx="600" cy="4051200"/>
          </a:xfrm>
          <a:prstGeom prst="bentConnector3">
            <a:avLst>
              <a:gd name="adj1" fmla="val 39687500"/>
            </a:avLst>
          </a:prstGeom>
          <a:noFill/>
          <a:ln w="19050" cap="flat" cmpd="sng">
            <a:solidFill>
              <a:schemeClr val="accent3"/>
            </a:solidFill>
            <a:prstDash val="solid"/>
            <a:round/>
            <a:headEnd type="none" w="med" len="med"/>
            <a:tailEnd type="oval"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43"/>
          <p:cNvSpPr/>
          <p:nvPr/>
        </p:nvSpPr>
        <p:spPr>
          <a:xfrm>
            <a:off x="3337500" y="1675650"/>
            <a:ext cx="2469000" cy="2465100"/>
          </a:xfrm>
          <a:prstGeom prst="ellipse">
            <a:avLst/>
          </a:prstGeom>
          <a:solidFill>
            <a:schemeClr val="accent4">
              <a:alpha val="25950"/>
            </a:schemeClr>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539" name="Google Shape;539;p43"/>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use an infographic</a:t>
            </a:r>
            <a:endParaRPr dirty="0"/>
          </a:p>
        </p:txBody>
      </p:sp>
      <p:sp>
        <p:nvSpPr>
          <p:cNvPr id="540" name="Google Shape;540;p43"/>
          <p:cNvSpPr txBox="1">
            <a:spLocks noGrp="1"/>
          </p:cNvSpPr>
          <p:nvPr>
            <p:ph type="subTitle" idx="4294967295"/>
          </p:nvPr>
        </p:nvSpPr>
        <p:spPr>
          <a:xfrm>
            <a:off x="6237688" y="3703449"/>
            <a:ext cx="2189700" cy="5490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Jupiter is the biggest planet of them all</a:t>
            </a:r>
            <a:endParaRPr/>
          </a:p>
        </p:txBody>
      </p:sp>
      <p:sp>
        <p:nvSpPr>
          <p:cNvPr id="541" name="Google Shape;541;p43"/>
          <p:cNvSpPr txBox="1">
            <a:spLocks noGrp="1"/>
          </p:cNvSpPr>
          <p:nvPr>
            <p:ph type="title" idx="4294967295"/>
          </p:nvPr>
        </p:nvSpPr>
        <p:spPr>
          <a:xfrm>
            <a:off x="6237688" y="1564050"/>
            <a:ext cx="2189700" cy="3492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Venus</a:t>
            </a:r>
            <a:endParaRPr sz="2000"/>
          </a:p>
        </p:txBody>
      </p:sp>
      <p:sp>
        <p:nvSpPr>
          <p:cNvPr id="542" name="Google Shape;542;p43"/>
          <p:cNvSpPr txBox="1">
            <a:spLocks noGrp="1"/>
          </p:cNvSpPr>
          <p:nvPr>
            <p:ph type="subTitle" idx="4294967295"/>
          </p:nvPr>
        </p:nvSpPr>
        <p:spPr>
          <a:xfrm>
            <a:off x="6237688" y="1768626"/>
            <a:ext cx="2189700" cy="5490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Venus is the second planet from the Sun</a:t>
            </a:r>
            <a:endParaRPr/>
          </a:p>
        </p:txBody>
      </p:sp>
      <p:sp>
        <p:nvSpPr>
          <p:cNvPr id="543" name="Google Shape;543;p43"/>
          <p:cNvSpPr txBox="1">
            <a:spLocks noGrp="1"/>
          </p:cNvSpPr>
          <p:nvPr>
            <p:ph type="title" idx="4294967295"/>
          </p:nvPr>
        </p:nvSpPr>
        <p:spPr>
          <a:xfrm>
            <a:off x="6237688" y="3498848"/>
            <a:ext cx="2189700" cy="349200"/>
          </a:xfrm>
          <a:prstGeom prst="rect">
            <a:avLst/>
          </a:prstGeom>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t>Jupiter</a:t>
            </a:r>
            <a:endParaRPr sz="2000"/>
          </a:p>
        </p:txBody>
      </p:sp>
      <p:sp>
        <p:nvSpPr>
          <p:cNvPr id="544" name="Google Shape;544;p43"/>
          <p:cNvSpPr txBox="1">
            <a:spLocks noGrp="1"/>
          </p:cNvSpPr>
          <p:nvPr>
            <p:ph type="title" idx="4294967295"/>
          </p:nvPr>
        </p:nvSpPr>
        <p:spPr>
          <a:xfrm>
            <a:off x="716613" y="3498850"/>
            <a:ext cx="2189700" cy="349200"/>
          </a:xfrm>
          <a:prstGeom prst="rect">
            <a:avLst/>
          </a:prstGeom>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None/>
            </a:pPr>
            <a:r>
              <a:rPr lang="en" sz="2000"/>
              <a:t>Saturn</a:t>
            </a:r>
            <a:endParaRPr sz="2000"/>
          </a:p>
        </p:txBody>
      </p:sp>
      <p:sp>
        <p:nvSpPr>
          <p:cNvPr id="545" name="Google Shape;545;p43"/>
          <p:cNvSpPr txBox="1">
            <a:spLocks noGrp="1"/>
          </p:cNvSpPr>
          <p:nvPr>
            <p:ph type="subTitle" idx="4294967295"/>
          </p:nvPr>
        </p:nvSpPr>
        <p:spPr>
          <a:xfrm>
            <a:off x="716613" y="3703476"/>
            <a:ext cx="2189700" cy="549000"/>
          </a:xfrm>
          <a:prstGeom prst="rect">
            <a:avLst/>
          </a:prstGeom>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t>Saturn is composed of hydrogen and helium</a:t>
            </a:r>
            <a:endParaRPr/>
          </a:p>
        </p:txBody>
      </p:sp>
      <p:sp>
        <p:nvSpPr>
          <p:cNvPr id="546" name="Google Shape;546;p43"/>
          <p:cNvSpPr txBox="1">
            <a:spLocks noGrp="1"/>
          </p:cNvSpPr>
          <p:nvPr>
            <p:ph type="title" idx="4294967295"/>
          </p:nvPr>
        </p:nvSpPr>
        <p:spPr>
          <a:xfrm>
            <a:off x="716613" y="1563975"/>
            <a:ext cx="2189700" cy="3492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t>Mars</a:t>
            </a:r>
            <a:endParaRPr sz="2000"/>
          </a:p>
        </p:txBody>
      </p:sp>
      <p:sp>
        <p:nvSpPr>
          <p:cNvPr id="547" name="Google Shape;547;p43"/>
          <p:cNvSpPr txBox="1">
            <a:spLocks noGrp="1"/>
          </p:cNvSpPr>
          <p:nvPr>
            <p:ph type="subTitle" idx="4294967295"/>
          </p:nvPr>
        </p:nvSpPr>
        <p:spPr>
          <a:xfrm>
            <a:off x="716613" y="1768601"/>
            <a:ext cx="2189700" cy="5490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sp>
        <p:nvSpPr>
          <p:cNvPr id="548" name="Google Shape;548;p43"/>
          <p:cNvSpPr/>
          <p:nvPr/>
        </p:nvSpPr>
        <p:spPr>
          <a:xfrm>
            <a:off x="3236988" y="1615868"/>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549" name="Google Shape;549;p43"/>
          <p:cNvSpPr/>
          <p:nvPr/>
        </p:nvSpPr>
        <p:spPr>
          <a:xfrm>
            <a:off x="5289613" y="1615868"/>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550" name="Google Shape;550;p43"/>
          <p:cNvSpPr/>
          <p:nvPr/>
        </p:nvSpPr>
        <p:spPr>
          <a:xfrm>
            <a:off x="3241841" y="3539231"/>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551" name="Google Shape;551;p43"/>
          <p:cNvSpPr/>
          <p:nvPr/>
        </p:nvSpPr>
        <p:spPr>
          <a:xfrm>
            <a:off x="5289613" y="3545636"/>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552" name="Google Shape;552;p43"/>
          <p:cNvSpPr/>
          <p:nvPr/>
        </p:nvSpPr>
        <p:spPr>
          <a:xfrm>
            <a:off x="4263300" y="2599536"/>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553" name="Google Shape;553;p43"/>
          <p:cNvGrpSpPr/>
          <p:nvPr/>
        </p:nvGrpSpPr>
        <p:grpSpPr>
          <a:xfrm>
            <a:off x="3385211" y="1746273"/>
            <a:ext cx="320963" cy="356622"/>
            <a:chOff x="-20930075" y="4066100"/>
            <a:chExt cx="269400" cy="303250"/>
          </a:xfrm>
        </p:grpSpPr>
        <p:sp>
          <p:nvSpPr>
            <p:cNvPr id="554" name="Google Shape;554;p4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43"/>
          <p:cNvGrpSpPr/>
          <p:nvPr/>
        </p:nvGrpSpPr>
        <p:grpSpPr>
          <a:xfrm>
            <a:off x="5420013" y="1746286"/>
            <a:ext cx="356615" cy="356618"/>
            <a:chOff x="-2310650" y="3958175"/>
            <a:chExt cx="293825" cy="291450"/>
          </a:xfrm>
        </p:grpSpPr>
        <p:sp>
          <p:nvSpPr>
            <p:cNvPr id="557" name="Google Shape;557;p4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3"/>
          <p:cNvGrpSpPr/>
          <p:nvPr/>
        </p:nvGrpSpPr>
        <p:grpSpPr>
          <a:xfrm>
            <a:off x="3367400" y="3681951"/>
            <a:ext cx="356607" cy="344742"/>
            <a:chOff x="-5254775" y="3631325"/>
            <a:chExt cx="296950" cy="292625"/>
          </a:xfrm>
        </p:grpSpPr>
        <p:sp>
          <p:nvSpPr>
            <p:cNvPr id="560" name="Google Shape;560;p4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43"/>
          <p:cNvSpPr/>
          <p:nvPr/>
        </p:nvSpPr>
        <p:spPr>
          <a:xfrm>
            <a:off x="4393701" y="2747757"/>
            <a:ext cx="356599" cy="320941"/>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8" name="Google Shape;568;p43"/>
          <p:cNvGrpSpPr/>
          <p:nvPr/>
        </p:nvGrpSpPr>
        <p:grpSpPr>
          <a:xfrm>
            <a:off x="5420033" y="3676027"/>
            <a:ext cx="356599" cy="356599"/>
            <a:chOff x="5651375" y="3806450"/>
            <a:chExt cx="481825" cy="481825"/>
          </a:xfrm>
        </p:grpSpPr>
        <p:sp>
          <p:nvSpPr>
            <p:cNvPr id="569" name="Google Shape;569;p4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 name="Google Shape;570;p4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 name="Google Shape;571;p4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 name="Google Shape;572;p4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table</a:t>
            </a:r>
            <a:endParaRPr/>
          </a:p>
        </p:txBody>
      </p:sp>
      <p:graphicFrame>
        <p:nvGraphicFramePr>
          <p:cNvPr id="578" name="Google Shape;578;p44"/>
          <p:cNvGraphicFramePr/>
          <p:nvPr/>
        </p:nvGraphicFramePr>
        <p:xfrm>
          <a:off x="1332350" y="1278450"/>
          <a:ext cx="3000000" cy="3000000"/>
        </p:xfrm>
        <a:graphic>
          <a:graphicData uri="http://schemas.openxmlformats.org/drawingml/2006/table">
            <a:tbl>
              <a:tblPr>
                <a:noFill/>
                <a:tableStyleId>{A578B3C7-9955-4EC0-9812-BC9EC9153167}</a:tableStyleId>
              </a:tblPr>
              <a:tblGrid>
                <a:gridCol w="2220375">
                  <a:extLst>
                    <a:ext uri="{9D8B030D-6E8A-4147-A177-3AD203B41FA5}">
                      <a16:colId xmlns:a16="http://schemas.microsoft.com/office/drawing/2014/main" val="20000"/>
                    </a:ext>
                  </a:extLst>
                </a:gridCol>
                <a:gridCol w="2220375">
                  <a:extLst>
                    <a:ext uri="{9D8B030D-6E8A-4147-A177-3AD203B41FA5}">
                      <a16:colId xmlns:a16="http://schemas.microsoft.com/office/drawing/2014/main" val="20001"/>
                    </a:ext>
                  </a:extLst>
                </a:gridCol>
                <a:gridCol w="2220375">
                  <a:extLst>
                    <a:ext uri="{9D8B030D-6E8A-4147-A177-3AD203B41FA5}">
                      <a16:colId xmlns:a16="http://schemas.microsoft.com/office/drawing/2014/main" val="20002"/>
                    </a:ext>
                  </a:extLst>
                </a:gridCol>
              </a:tblGrid>
              <a:tr h="0">
                <a:tc>
                  <a:txBody>
                    <a:bodyPr/>
                    <a:lstStyle/>
                    <a:p>
                      <a:pPr marL="0" lvl="0" indent="0" algn="ctr" rtl="0">
                        <a:spcBef>
                          <a:spcPts val="0"/>
                        </a:spcBef>
                        <a:spcAft>
                          <a:spcPts val="0"/>
                        </a:spcAft>
                        <a:buNone/>
                      </a:pPr>
                      <a:r>
                        <a:rPr lang="en" sz="2000">
                          <a:solidFill>
                            <a:schemeClr val="dk2"/>
                          </a:solidFill>
                          <a:latin typeface="Gentium Book Plus"/>
                          <a:ea typeface="Gentium Book Plus"/>
                          <a:cs typeface="Gentium Book Plus"/>
                          <a:sym typeface="Gentium Book Plus"/>
                        </a:rPr>
                        <a:t>Year</a:t>
                      </a:r>
                      <a:endParaRPr sz="2000">
                        <a:solidFill>
                          <a:schemeClr val="dk2"/>
                        </a:solidFill>
                        <a:latin typeface="Gentium Book Plus"/>
                        <a:ea typeface="Gentium Book Plus"/>
                        <a:cs typeface="Gentium Book Plus"/>
                        <a:sym typeface="Gentium Book Plus"/>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4">
                        <a:alpha val="25950"/>
                      </a:schemeClr>
                    </a:solidFill>
                  </a:tcPr>
                </a:tc>
                <a:tc>
                  <a:txBody>
                    <a:bodyPr/>
                    <a:lstStyle/>
                    <a:p>
                      <a:pPr marL="0" lvl="0" indent="0" algn="ctr" rtl="0">
                        <a:spcBef>
                          <a:spcPts val="0"/>
                        </a:spcBef>
                        <a:spcAft>
                          <a:spcPts val="0"/>
                        </a:spcAft>
                        <a:buNone/>
                      </a:pPr>
                      <a:r>
                        <a:rPr lang="en" sz="2000">
                          <a:solidFill>
                            <a:schemeClr val="dk2"/>
                          </a:solidFill>
                          <a:latin typeface="Gentium Book Plus"/>
                          <a:ea typeface="Gentium Book Plus"/>
                          <a:cs typeface="Gentium Book Plus"/>
                          <a:sym typeface="Gentium Book Plus"/>
                        </a:rPr>
                        <a:t>Venus</a:t>
                      </a:r>
                      <a:endParaRPr sz="2000">
                        <a:solidFill>
                          <a:schemeClr val="dk2"/>
                        </a:solidFill>
                        <a:latin typeface="Gentium Book Plus"/>
                        <a:ea typeface="Gentium Book Plus"/>
                        <a:cs typeface="Gentium Book Plus"/>
                        <a:sym typeface="Gentium Book Plus"/>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4">
                        <a:alpha val="25950"/>
                      </a:schemeClr>
                    </a:solidFill>
                  </a:tcPr>
                </a:tc>
                <a:tc>
                  <a:txBody>
                    <a:bodyPr/>
                    <a:lstStyle/>
                    <a:p>
                      <a:pPr marL="0" lvl="0" indent="0" algn="ctr" rtl="0">
                        <a:spcBef>
                          <a:spcPts val="0"/>
                        </a:spcBef>
                        <a:spcAft>
                          <a:spcPts val="0"/>
                        </a:spcAft>
                        <a:buNone/>
                      </a:pPr>
                      <a:r>
                        <a:rPr lang="en" sz="2000">
                          <a:solidFill>
                            <a:schemeClr val="dk2"/>
                          </a:solidFill>
                          <a:latin typeface="Gentium Book Plus"/>
                          <a:ea typeface="Gentium Book Plus"/>
                          <a:cs typeface="Gentium Book Plus"/>
                          <a:sym typeface="Gentium Book Plus"/>
                        </a:rPr>
                        <a:t>Mars</a:t>
                      </a:r>
                      <a:endParaRPr sz="2000">
                        <a:solidFill>
                          <a:schemeClr val="dk2"/>
                        </a:solidFill>
                        <a:latin typeface="Gentium Book Plus"/>
                        <a:ea typeface="Gentium Book Plus"/>
                        <a:cs typeface="Gentium Book Plus"/>
                        <a:sym typeface="Gentium Book Plus"/>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4">
                        <a:alpha val="25950"/>
                      </a:schemeClr>
                    </a:solidFill>
                  </a:tcPr>
                </a:tc>
                <a:extLst>
                  <a:ext uri="{0D108BD9-81ED-4DB2-BD59-A6C34878D82A}">
                    <a16:rowId xmlns:a16="http://schemas.microsoft.com/office/drawing/2014/main" val="10000"/>
                  </a:ext>
                </a:extLst>
              </a:tr>
              <a:tr h="654875">
                <a:tc>
                  <a:txBody>
                    <a:bodyPr/>
                    <a:lstStyle/>
                    <a:p>
                      <a:pPr marL="0" lvl="0" indent="0" algn="ctr" rtl="0">
                        <a:spcBef>
                          <a:spcPts val="0"/>
                        </a:spcBef>
                        <a:spcAft>
                          <a:spcPts val="0"/>
                        </a:spcAft>
                        <a:buNone/>
                      </a:pPr>
                      <a:r>
                        <a:rPr lang="en" b="1">
                          <a:solidFill>
                            <a:schemeClr val="dk1"/>
                          </a:solidFill>
                          <a:latin typeface="Asap"/>
                          <a:ea typeface="Asap"/>
                          <a:cs typeface="Asap"/>
                          <a:sym typeface="Asap"/>
                        </a:rPr>
                        <a:t>20XX</a:t>
                      </a:r>
                      <a:endParaRPr b="1">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$0.30</a:t>
                      </a:r>
                      <a:endParaRPr>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$31.90</a:t>
                      </a:r>
                      <a:endParaRPr>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54875">
                <a:tc>
                  <a:txBody>
                    <a:bodyPr/>
                    <a:lstStyle/>
                    <a:p>
                      <a:pPr marL="0" lvl="0" indent="0" algn="ctr" rtl="0">
                        <a:spcBef>
                          <a:spcPts val="0"/>
                        </a:spcBef>
                        <a:spcAft>
                          <a:spcPts val="0"/>
                        </a:spcAft>
                        <a:buNone/>
                      </a:pPr>
                      <a:r>
                        <a:rPr lang="en" b="1">
                          <a:solidFill>
                            <a:schemeClr val="dk1"/>
                          </a:solidFill>
                          <a:latin typeface="Asap"/>
                          <a:ea typeface="Asap"/>
                          <a:cs typeface="Asap"/>
                          <a:sym typeface="Asap"/>
                        </a:rPr>
                        <a:t>20XX</a:t>
                      </a:r>
                      <a:endParaRPr b="1">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$3.90</a:t>
                      </a:r>
                      <a:endParaRPr>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$15.40</a:t>
                      </a:r>
                      <a:endParaRPr>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54875">
                <a:tc>
                  <a:txBody>
                    <a:bodyPr/>
                    <a:lstStyle/>
                    <a:p>
                      <a:pPr marL="0" lvl="0" indent="0" algn="ctr" rtl="0">
                        <a:spcBef>
                          <a:spcPts val="0"/>
                        </a:spcBef>
                        <a:spcAft>
                          <a:spcPts val="0"/>
                        </a:spcAft>
                        <a:buNone/>
                      </a:pPr>
                      <a:r>
                        <a:rPr lang="en" b="1">
                          <a:solidFill>
                            <a:schemeClr val="dk1"/>
                          </a:solidFill>
                          <a:latin typeface="Asap"/>
                          <a:ea typeface="Asap"/>
                          <a:cs typeface="Asap"/>
                          <a:sym typeface="Asap"/>
                        </a:rPr>
                        <a:t>20XX</a:t>
                      </a:r>
                      <a:endParaRPr b="1">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$157.30</a:t>
                      </a:r>
                      <a:endParaRPr>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$492.80</a:t>
                      </a:r>
                      <a:endParaRPr>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54875">
                <a:tc>
                  <a:txBody>
                    <a:bodyPr/>
                    <a:lstStyle/>
                    <a:p>
                      <a:pPr marL="0" lvl="0" indent="0" algn="ctr" rtl="0">
                        <a:spcBef>
                          <a:spcPts val="0"/>
                        </a:spcBef>
                        <a:spcAft>
                          <a:spcPts val="0"/>
                        </a:spcAft>
                        <a:buNone/>
                      </a:pPr>
                      <a:r>
                        <a:rPr lang="en" b="1">
                          <a:solidFill>
                            <a:schemeClr val="dk1"/>
                          </a:solidFill>
                          <a:latin typeface="Asap"/>
                          <a:ea typeface="Asap"/>
                          <a:cs typeface="Asap"/>
                          <a:sym typeface="Asap"/>
                        </a:rPr>
                        <a:t>20XX</a:t>
                      </a:r>
                      <a:endParaRPr b="1">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$3,368.20</a:t>
                      </a:r>
                      <a:endParaRPr>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$13,929.80</a:t>
                      </a:r>
                      <a:endParaRPr>
                        <a:solidFill>
                          <a:schemeClr val="dk1"/>
                        </a:solidFill>
                        <a:latin typeface="Asap"/>
                        <a:ea typeface="Asap"/>
                        <a:cs typeface="Asap"/>
                        <a:sym typeface="Asap"/>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4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This is a graph</a:t>
            </a:r>
            <a:endParaRPr/>
          </a:p>
        </p:txBody>
      </p:sp>
      <p:sp>
        <p:nvSpPr>
          <p:cNvPr id="584" name="Google Shape;584;p45"/>
          <p:cNvSpPr txBox="1"/>
          <p:nvPr/>
        </p:nvSpPr>
        <p:spPr>
          <a:xfrm>
            <a:off x="1255693" y="3377961"/>
            <a:ext cx="2329200" cy="357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2"/>
                </a:solidFill>
                <a:latin typeface="Gentium Book Plus"/>
                <a:ea typeface="Gentium Book Plus"/>
                <a:cs typeface="Gentium Book Plus"/>
                <a:sym typeface="Gentium Book Plus"/>
              </a:rPr>
              <a:t>Mars</a:t>
            </a:r>
            <a:endParaRPr sz="2000">
              <a:solidFill>
                <a:schemeClr val="dk2"/>
              </a:solidFill>
              <a:latin typeface="Gentium Book Plus"/>
              <a:ea typeface="Gentium Book Plus"/>
              <a:cs typeface="Gentium Book Plus"/>
              <a:sym typeface="Gentium Book Plus"/>
            </a:endParaRPr>
          </a:p>
        </p:txBody>
      </p:sp>
      <p:sp>
        <p:nvSpPr>
          <p:cNvPr id="585" name="Google Shape;585;p45"/>
          <p:cNvSpPr txBox="1"/>
          <p:nvPr/>
        </p:nvSpPr>
        <p:spPr>
          <a:xfrm>
            <a:off x="1255693" y="3637255"/>
            <a:ext cx="23292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dk1"/>
                </a:solidFill>
                <a:latin typeface="Asap"/>
                <a:ea typeface="Asap"/>
                <a:cs typeface="Asap"/>
                <a:sym typeface="Asap"/>
              </a:rPr>
              <a:t>Despite being red, Mars is actually a cold place</a:t>
            </a:r>
            <a:endParaRPr>
              <a:solidFill>
                <a:schemeClr val="dk1"/>
              </a:solidFill>
              <a:latin typeface="Asap"/>
              <a:ea typeface="Asap"/>
              <a:cs typeface="Asap"/>
              <a:sym typeface="Asap"/>
            </a:endParaRPr>
          </a:p>
        </p:txBody>
      </p:sp>
      <p:sp>
        <p:nvSpPr>
          <p:cNvPr id="586" name="Google Shape;586;p45"/>
          <p:cNvSpPr txBox="1"/>
          <p:nvPr/>
        </p:nvSpPr>
        <p:spPr>
          <a:xfrm>
            <a:off x="4589318" y="3377961"/>
            <a:ext cx="2329200" cy="3573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2"/>
                </a:solidFill>
                <a:latin typeface="Gentium Book Plus"/>
                <a:ea typeface="Gentium Book Plus"/>
                <a:cs typeface="Gentium Book Plus"/>
                <a:sym typeface="Gentium Book Plus"/>
              </a:rPr>
              <a:t>Neptune</a:t>
            </a:r>
            <a:endParaRPr sz="2000">
              <a:solidFill>
                <a:schemeClr val="dk2"/>
              </a:solidFill>
              <a:latin typeface="Gentium Book Plus"/>
              <a:ea typeface="Gentium Book Plus"/>
              <a:cs typeface="Gentium Book Plus"/>
              <a:sym typeface="Gentium Book Plus"/>
            </a:endParaRPr>
          </a:p>
        </p:txBody>
      </p:sp>
      <p:sp>
        <p:nvSpPr>
          <p:cNvPr id="587" name="Google Shape;587;p45"/>
          <p:cNvSpPr txBox="1"/>
          <p:nvPr/>
        </p:nvSpPr>
        <p:spPr>
          <a:xfrm>
            <a:off x="4589318" y="3637330"/>
            <a:ext cx="2329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Neptune is the farthest planet from the Sun</a:t>
            </a:r>
            <a:endParaRPr>
              <a:solidFill>
                <a:schemeClr val="dk1"/>
              </a:solidFill>
              <a:latin typeface="Asap"/>
              <a:ea typeface="Asap"/>
              <a:cs typeface="Asap"/>
              <a:sym typeface="Asap"/>
            </a:endParaRPr>
          </a:p>
        </p:txBody>
      </p:sp>
      <p:sp>
        <p:nvSpPr>
          <p:cNvPr id="588" name="Google Shape;588;p45"/>
          <p:cNvSpPr txBox="1">
            <a:spLocks noGrp="1"/>
          </p:cNvSpPr>
          <p:nvPr>
            <p:ph type="subTitle" idx="4294967295"/>
          </p:nvPr>
        </p:nvSpPr>
        <p:spPr>
          <a:xfrm>
            <a:off x="720000" y="4450800"/>
            <a:ext cx="7704000" cy="1533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900"/>
              <a:t>Follow the link in the graph to modify its data and then paste the new one here. </a:t>
            </a:r>
            <a:r>
              <a:rPr lang="en" sz="900" b="1" u="sng">
                <a:hlinkClick r:id="rId3"/>
              </a:rPr>
              <a:t>For more info, click here</a:t>
            </a:r>
            <a:endParaRPr sz="900" b="1" u="sng"/>
          </a:p>
        </p:txBody>
      </p:sp>
      <p:sp>
        <p:nvSpPr>
          <p:cNvPr id="589" name="Google Shape;589;p45"/>
          <p:cNvSpPr/>
          <p:nvPr/>
        </p:nvSpPr>
        <p:spPr>
          <a:xfrm>
            <a:off x="957782" y="3416636"/>
            <a:ext cx="208200" cy="208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590" name="Google Shape;590;p45"/>
          <p:cNvSpPr/>
          <p:nvPr/>
        </p:nvSpPr>
        <p:spPr>
          <a:xfrm>
            <a:off x="4291407" y="3416636"/>
            <a:ext cx="208200" cy="208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pic>
        <p:nvPicPr>
          <p:cNvPr id="591" name="Google Shape;591;p45" title="Chart">
            <a:hlinkClick r:id="rId4"/>
          </p:cNvPr>
          <p:cNvPicPr preferRelativeResize="0"/>
          <p:nvPr/>
        </p:nvPicPr>
        <p:blipFill>
          <a:blip r:embed="rId5">
            <a:alphaModFix/>
          </a:blip>
          <a:stretch>
            <a:fillRect/>
          </a:stretch>
        </p:blipFill>
        <p:spPr>
          <a:xfrm>
            <a:off x="731650" y="1081038"/>
            <a:ext cx="7692349" cy="212216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46"/>
          <p:cNvSpPr txBox="1">
            <a:spLocks noGrp="1"/>
          </p:cNvSpPr>
          <p:nvPr>
            <p:ph type="title"/>
          </p:nvPr>
        </p:nvSpPr>
        <p:spPr>
          <a:xfrm>
            <a:off x="3068763" y="1845446"/>
            <a:ext cx="4266900" cy="104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21 million</a:t>
            </a:r>
            <a:endParaRPr/>
          </a:p>
        </p:txBody>
      </p:sp>
      <p:sp>
        <p:nvSpPr>
          <p:cNvPr id="597" name="Google Shape;597;p46"/>
          <p:cNvSpPr txBox="1">
            <a:spLocks noGrp="1"/>
          </p:cNvSpPr>
          <p:nvPr>
            <p:ph type="subTitle" idx="1"/>
          </p:nvPr>
        </p:nvSpPr>
        <p:spPr>
          <a:xfrm>
            <a:off x="3068752" y="2851386"/>
            <a:ext cx="4266900" cy="37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598" name="Google Shape;598;p46"/>
          <p:cNvGrpSpPr/>
          <p:nvPr/>
        </p:nvGrpSpPr>
        <p:grpSpPr>
          <a:xfrm flipH="1">
            <a:off x="1808337" y="1897375"/>
            <a:ext cx="757001" cy="1348825"/>
            <a:chOff x="988200" y="13680"/>
            <a:chExt cx="3172680" cy="5653080"/>
          </a:xfrm>
        </p:grpSpPr>
        <p:sp>
          <p:nvSpPr>
            <p:cNvPr id="599" name="Google Shape;599;p46"/>
            <p:cNvSpPr/>
            <p:nvPr/>
          </p:nvSpPr>
          <p:spPr>
            <a:xfrm>
              <a:off x="1118880" y="1333800"/>
              <a:ext cx="2926800" cy="542880"/>
            </a:xfrm>
            <a:custGeom>
              <a:avLst/>
              <a:gdLst/>
              <a:ahLst/>
              <a:cxnLst/>
              <a:rect l="l" t="t" r="r" b="b"/>
              <a:pathLst>
                <a:path w="8130" h="1508" extrusionOk="0">
                  <a:moveTo>
                    <a:pt x="222" y="1312"/>
                  </a:moveTo>
                  <a:lnTo>
                    <a:pt x="222" y="1312"/>
                  </a:lnTo>
                  <a:cubicBezTo>
                    <a:pt x="29" y="903"/>
                    <a:pt x="29" y="903"/>
                    <a:pt x="29" y="903"/>
                  </a:cubicBezTo>
                  <a:cubicBezTo>
                    <a:pt x="-9" y="809"/>
                    <a:pt x="-9" y="704"/>
                    <a:pt x="29" y="610"/>
                  </a:cubicBezTo>
                  <a:cubicBezTo>
                    <a:pt x="222" y="201"/>
                    <a:pt x="222" y="201"/>
                    <a:pt x="222" y="201"/>
                  </a:cubicBezTo>
                  <a:cubicBezTo>
                    <a:pt x="283" y="63"/>
                    <a:pt x="432" y="-14"/>
                    <a:pt x="581" y="2"/>
                  </a:cubicBezTo>
                  <a:cubicBezTo>
                    <a:pt x="4018" y="450"/>
                    <a:pt x="4018" y="450"/>
                    <a:pt x="4018" y="450"/>
                  </a:cubicBezTo>
                  <a:cubicBezTo>
                    <a:pt x="4046" y="455"/>
                    <a:pt x="4079" y="455"/>
                    <a:pt x="4107" y="450"/>
                  </a:cubicBezTo>
                  <a:cubicBezTo>
                    <a:pt x="7550" y="2"/>
                    <a:pt x="7550" y="2"/>
                    <a:pt x="7550" y="2"/>
                  </a:cubicBezTo>
                  <a:cubicBezTo>
                    <a:pt x="7699" y="-14"/>
                    <a:pt x="7843" y="63"/>
                    <a:pt x="7903" y="201"/>
                  </a:cubicBezTo>
                  <a:cubicBezTo>
                    <a:pt x="8097" y="610"/>
                    <a:pt x="8097" y="610"/>
                    <a:pt x="8097" y="610"/>
                  </a:cubicBezTo>
                  <a:cubicBezTo>
                    <a:pt x="8141" y="704"/>
                    <a:pt x="8141" y="809"/>
                    <a:pt x="8097" y="903"/>
                  </a:cubicBezTo>
                  <a:cubicBezTo>
                    <a:pt x="7903" y="1312"/>
                    <a:pt x="7903" y="1312"/>
                    <a:pt x="7903" y="1312"/>
                  </a:cubicBezTo>
                  <a:cubicBezTo>
                    <a:pt x="7843" y="1445"/>
                    <a:pt x="7699" y="1527"/>
                    <a:pt x="7550" y="1505"/>
                  </a:cubicBezTo>
                  <a:cubicBezTo>
                    <a:pt x="4107" y="1063"/>
                    <a:pt x="4107" y="1063"/>
                    <a:pt x="4107" y="1063"/>
                  </a:cubicBezTo>
                  <a:cubicBezTo>
                    <a:pt x="4079" y="1057"/>
                    <a:pt x="4046" y="1057"/>
                    <a:pt x="4018" y="1063"/>
                  </a:cubicBezTo>
                  <a:cubicBezTo>
                    <a:pt x="581" y="1505"/>
                    <a:pt x="581" y="1505"/>
                    <a:pt x="581" y="1505"/>
                  </a:cubicBezTo>
                  <a:cubicBezTo>
                    <a:pt x="432" y="1527"/>
                    <a:pt x="283" y="1445"/>
                    <a:pt x="222" y="131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0" name="Google Shape;600;p46"/>
            <p:cNvSpPr/>
            <p:nvPr/>
          </p:nvSpPr>
          <p:spPr>
            <a:xfrm>
              <a:off x="988200" y="1463760"/>
              <a:ext cx="381960" cy="282600"/>
            </a:xfrm>
            <a:custGeom>
              <a:avLst/>
              <a:gdLst/>
              <a:ahLst/>
              <a:cxnLst/>
              <a:rect l="l" t="t" r="r" b="b"/>
              <a:pathLst>
                <a:path w="1061" h="785" extrusionOk="0">
                  <a:moveTo>
                    <a:pt x="519" y="785"/>
                  </a:moveTo>
                  <a:lnTo>
                    <a:pt x="519" y="785"/>
                  </a:lnTo>
                  <a:cubicBezTo>
                    <a:pt x="1061" y="785"/>
                    <a:pt x="1061" y="785"/>
                    <a:pt x="1061" y="785"/>
                  </a:cubicBezTo>
                  <a:cubicBezTo>
                    <a:pt x="1061" y="0"/>
                    <a:pt x="1061" y="0"/>
                    <a:pt x="1061" y="0"/>
                  </a:cubicBezTo>
                  <a:cubicBezTo>
                    <a:pt x="519" y="0"/>
                    <a:pt x="519" y="0"/>
                    <a:pt x="519" y="0"/>
                  </a:cubicBezTo>
                  <a:cubicBezTo>
                    <a:pt x="304" y="0"/>
                    <a:pt x="0" y="177"/>
                    <a:pt x="0" y="393"/>
                  </a:cubicBezTo>
                  <a:cubicBezTo>
                    <a:pt x="0" y="614"/>
                    <a:pt x="304" y="785"/>
                    <a:pt x="519" y="78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1" name="Google Shape;601;p46"/>
            <p:cNvSpPr/>
            <p:nvPr/>
          </p:nvSpPr>
          <p:spPr>
            <a:xfrm>
              <a:off x="3795120" y="1463760"/>
              <a:ext cx="365760" cy="282600"/>
            </a:xfrm>
            <a:custGeom>
              <a:avLst/>
              <a:gdLst/>
              <a:ahLst/>
              <a:cxnLst/>
              <a:rect l="l" t="t" r="r" b="b"/>
              <a:pathLst>
                <a:path w="1016" h="785" extrusionOk="0">
                  <a:moveTo>
                    <a:pt x="0" y="785"/>
                  </a:moveTo>
                  <a:lnTo>
                    <a:pt x="0" y="785"/>
                  </a:lnTo>
                  <a:cubicBezTo>
                    <a:pt x="928" y="785"/>
                    <a:pt x="928" y="785"/>
                    <a:pt x="928" y="785"/>
                  </a:cubicBezTo>
                  <a:cubicBezTo>
                    <a:pt x="978" y="785"/>
                    <a:pt x="1016" y="746"/>
                    <a:pt x="1016" y="702"/>
                  </a:cubicBezTo>
                  <a:cubicBezTo>
                    <a:pt x="1016" y="138"/>
                    <a:pt x="1016" y="138"/>
                    <a:pt x="1016" y="138"/>
                  </a:cubicBezTo>
                  <a:cubicBezTo>
                    <a:pt x="1016" y="61"/>
                    <a:pt x="956" y="0"/>
                    <a:pt x="878" y="0"/>
                  </a:cubicBezTo>
                  <a:cubicBezTo>
                    <a:pt x="0" y="0"/>
                    <a:pt x="0" y="0"/>
                    <a:pt x="0" y="0"/>
                  </a:cubicBezTo>
                  <a:lnTo>
                    <a:pt x="0" y="78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2" name="Google Shape;602;p46"/>
            <p:cNvSpPr/>
            <p:nvPr/>
          </p:nvSpPr>
          <p:spPr>
            <a:xfrm>
              <a:off x="2311920" y="137520"/>
              <a:ext cx="539280" cy="5529240"/>
            </a:xfrm>
            <a:custGeom>
              <a:avLst/>
              <a:gdLst/>
              <a:ahLst/>
              <a:cxnLst/>
              <a:rect l="l" t="t" r="r" b="b"/>
              <a:pathLst>
                <a:path w="1498" h="15359" extrusionOk="0">
                  <a:moveTo>
                    <a:pt x="235" y="220"/>
                  </a:moveTo>
                  <a:lnTo>
                    <a:pt x="235" y="220"/>
                  </a:lnTo>
                  <a:cubicBezTo>
                    <a:pt x="660" y="21"/>
                    <a:pt x="660" y="21"/>
                    <a:pt x="660" y="21"/>
                  </a:cubicBezTo>
                  <a:cubicBezTo>
                    <a:pt x="716" y="-7"/>
                    <a:pt x="782" y="-7"/>
                    <a:pt x="837" y="21"/>
                  </a:cubicBezTo>
                  <a:cubicBezTo>
                    <a:pt x="1263" y="220"/>
                    <a:pt x="1263" y="220"/>
                    <a:pt x="1263" y="220"/>
                  </a:cubicBezTo>
                  <a:cubicBezTo>
                    <a:pt x="1423" y="291"/>
                    <a:pt x="1517" y="463"/>
                    <a:pt x="1495" y="639"/>
                  </a:cubicBezTo>
                  <a:cubicBezTo>
                    <a:pt x="1102" y="4060"/>
                    <a:pt x="1102" y="4060"/>
                    <a:pt x="1102" y="4060"/>
                  </a:cubicBezTo>
                  <a:cubicBezTo>
                    <a:pt x="1102" y="4071"/>
                    <a:pt x="1102" y="4082"/>
                    <a:pt x="1102" y="4093"/>
                  </a:cubicBezTo>
                  <a:cubicBezTo>
                    <a:pt x="1296" y="14625"/>
                    <a:pt x="1296" y="14625"/>
                    <a:pt x="1296" y="14625"/>
                  </a:cubicBezTo>
                  <a:cubicBezTo>
                    <a:pt x="1296" y="14697"/>
                    <a:pt x="1186" y="14763"/>
                    <a:pt x="1125" y="14802"/>
                  </a:cubicBezTo>
                  <a:cubicBezTo>
                    <a:pt x="865" y="15327"/>
                    <a:pt x="865" y="15327"/>
                    <a:pt x="865" y="15327"/>
                  </a:cubicBezTo>
                  <a:cubicBezTo>
                    <a:pt x="798" y="15371"/>
                    <a:pt x="704" y="15371"/>
                    <a:pt x="633" y="15321"/>
                  </a:cubicBezTo>
                  <a:cubicBezTo>
                    <a:pt x="390" y="14802"/>
                    <a:pt x="390" y="14802"/>
                    <a:pt x="390" y="14802"/>
                  </a:cubicBezTo>
                  <a:cubicBezTo>
                    <a:pt x="334" y="14763"/>
                    <a:pt x="229" y="14697"/>
                    <a:pt x="235" y="14630"/>
                  </a:cubicBezTo>
                  <a:cubicBezTo>
                    <a:pt x="406" y="4093"/>
                    <a:pt x="406" y="4093"/>
                    <a:pt x="406" y="4093"/>
                  </a:cubicBezTo>
                  <a:cubicBezTo>
                    <a:pt x="406" y="4082"/>
                    <a:pt x="400" y="4071"/>
                    <a:pt x="400" y="4066"/>
                  </a:cubicBezTo>
                  <a:cubicBezTo>
                    <a:pt x="3" y="639"/>
                    <a:pt x="3" y="639"/>
                    <a:pt x="3" y="639"/>
                  </a:cubicBezTo>
                  <a:cubicBezTo>
                    <a:pt x="-19" y="463"/>
                    <a:pt x="75" y="291"/>
                    <a:pt x="235" y="22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3" name="Google Shape;603;p46"/>
            <p:cNvSpPr/>
            <p:nvPr/>
          </p:nvSpPr>
          <p:spPr>
            <a:xfrm>
              <a:off x="2440080" y="13680"/>
              <a:ext cx="282600" cy="379800"/>
            </a:xfrm>
            <a:custGeom>
              <a:avLst/>
              <a:gdLst/>
              <a:ahLst/>
              <a:cxnLst/>
              <a:rect l="l" t="t" r="r" b="b"/>
              <a:pathLst>
                <a:path w="785" h="1055" extrusionOk="0">
                  <a:moveTo>
                    <a:pt x="0" y="519"/>
                  </a:moveTo>
                  <a:lnTo>
                    <a:pt x="0" y="519"/>
                  </a:lnTo>
                  <a:cubicBezTo>
                    <a:pt x="0" y="1055"/>
                    <a:pt x="0" y="1055"/>
                    <a:pt x="0" y="1055"/>
                  </a:cubicBezTo>
                  <a:cubicBezTo>
                    <a:pt x="785" y="1055"/>
                    <a:pt x="785" y="1055"/>
                    <a:pt x="785" y="1055"/>
                  </a:cubicBezTo>
                  <a:cubicBezTo>
                    <a:pt x="785" y="519"/>
                    <a:pt x="785" y="519"/>
                    <a:pt x="785" y="519"/>
                  </a:cubicBezTo>
                  <a:cubicBezTo>
                    <a:pt x="785" y="298"/>
                    <a:pt x="608" y="0"/>
                    <a:pt x="393" y="0"/>
                  </a:cubicBezTo>
                  <a:cubicBezTo>
                    <a:pt x="177" y="0"/>
                    <a:pt x="0" y="298"/>
                    <a:pt x="0" y="51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cxnSp>
        <p:nvCxnSpPr>
          <p:cNvPr id="604" name="Google Shape;604;p46"/>
          <p:cNvCxnSpPr/>
          <p:nvPr/>
        </p:nvCxnSpPr>
        <p:spPr>
          <a:xfrm>
            <a:off x="2877150" y="1450375"/>
            <a:ext cx="0" cy="2262900"/>
          </a:xfrm>
          <a:prstGeom prst="straightConnector1">
            <a:avLst/>
          </a:prstGeom>
          <a:noFill/>
          <a:ln w="19050" cap="flat" cmpd="sng">
            <a:solidFill>
              <a:schemeClr val="accent3"/>
            </a:solidFill>
            <a:prstDash val="solid"/>
            <a:round/>
            <a:headEnd type="none" w="med" len="med"/>
            <a:tailEnd type="none" w="med" len="med"/>
          </a:ln>
        </p:spPr>
      </p:cxnSp>
      <p:grpSp>
        <p:nvGrpSpPr>
          <p:cNvPr id="605" name="Google Shape;605;p46"/>
          <p:cNvGrpSpPr/>
          <p:nvPr/>
        </p:nvGrpSpPr>
        <p:grpSpPr>
          <a:xfrm>
            <a:off x="5042311" y="-926214"/>
            <a:ext cx="4854456" cy="3247269"/>
            <a:chOff x="5042311" y="-926214"/>
            <a:chExt cx="4854456" cy="3247269"/>
          </a:xfrm>
        </p:grpSpPr>
        <p:pic>
          <p:nvPicPr>
            <p:cNvPr id="606" name="Google Shape;606;p46"/>
            <p:cNvPicPr preferRelativeResize="0"/>
            <p:nvPr/>
          </p:nvPicPr>
          <p:blipFill>
            <a:blip r:embed="rId3">
              <a:alphaModFix/>
            </a:blip>
            <a:stretch>
              <a:fillRect/>
            </a:stretch>
          </p:blipFill>
          <p:spPr>
            <a:xfrm rot="962851">
              <a:off x="6227687" y="-502524"/>
              <a:ext cx="3403690" cy="2399890"/>
            </a:xfrm>
            <a:prstGeom prst="rect">
              <a:avLst/>
            </a:prstGeom>
            <a:noFill/>
            <a:ln>
              <a:noFill/>
            </a:ln>
          </p:spPr>
        </p:pic>
        <p:pic>
          <p:nvPicPr>
            <p:cNvPr id="607" name="Google Shape;607;p46"/>
            <p:cNvPicPr preferRelativeResize="0"/>
            <p:nvPr/>
          </p:nvPicPr>
          <p:blipFill>
            <a:blip r:embed="rId4">
              <a:alphaModFix/>
            </a:blip>
            <a:stretch>
              <a:fillRect/>
            </a:stretch>
          </p:blipFill>
          <p:spPr>
            <a:xfrm rot="-6080645" flipH="1">
              <a:off x="5656741" y="-985350"/>
              <a:ext cx="1555361" cy="2527662"/>
            </a:xfrm>
            <a:prstGeom prst="rect">
              <a:avLst/>
            </a:prstGeom>
            <a:noFill/>
            <a:ln>
              <a:noFill/>
            </a:ln>
          </p:spPr>
        </p:pic>
      </p:grpSp>
      <p:grpSp>
        <p:nvGrpSpPr>
          <p:cNvPr id="608" name="Google Shape;608;p46"/>
          <p:cNvGrpSpPr/>
          <p:nvPr/>
        </p:nvGrpSpPr>
        <p:grpSpPr>
          <a:xfrm>
            <a:off x="-567218" y="3055665"/>
            <a:ext cx="4076567" cy="2897886"/>
            <a:chOff x="-567218" y="3055665"/>
            <a:chExt cx="4076567" cy="2897886"/>
          </a:xfrm>
        </p:grpSpPr>
        <p:pic>
          <p:nvPicPr>
            <p:cNvPr id="609" name="Google Shape;609;p46"/>
            <p:cNvPicPr preferRelativeResize="0"/>
            <p:nvPr/>
          </p:nvPicPr>
          <p:blipFill>
            <a:blip r:embed="rId5">
              <a:alphaModFix/>
            </a:blip>
            <a:stretch>
              <a:fillRect/>
            </a:stretch>
          </p:blipFill>
          <p:spPr>
            <a:xfrm rot="-10056639" flipH="1">
              <a:off x="556017" y="4210439"/>
              <a:ext cx="2830040" cy="1456473"/>
            </a:xfrm>
            <a:prstGeom prst="rect">
              <a:avLst/>
            </a:prstGeom>
            <a:noFill/>
            <a:ln>
              <a:noFill/>
            </a:ln>
          </p:spPr>
        </p:pic>
        <p:pic>
          <p:nvPicPr>
            <p:cNvPr id="610" name="Google Shape;610;p46"/>
            <p:cNvPicPr preferRelativeResize="0"/>
            <p:nvPr/>
          </p:nvPicPr>
          <p:blipFill>
            <a:blip r:embed="rId6">
              <a:alphaModFix/>
            </a:blip>
            <a:stretch>
              <a:fillRect/>
            </a:stretch>
          </p:blipFill>
          <p:spPr>
            <a:xfrm>
              <a:off x="-567218" y="3055665"/>
              <a:ext cx="2063734" cy="2527662"/>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47"/>
          <p:cNvSpPr txBox="1">
            <a:spLocks noGrp="1"/>
          </p:cNvSpPr>
          <p:nvPr>
            <p:ph type="title"/>
          </p:nvPr>
        </p:nvSpPr>
        <p:spPr>
          <a:xfrm>
            <a:off x="713225" y="655464"/>
            <a:ext cx="3943500" cy="75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616" name="Google Shape;616;p47"/>
          <p:cNvSpPr txBox="1">
            <a:spLocks noGrp="1"/>
          </p:cNvSpPr>
          <p:nvPr>
            <p:ph type="subTitle" idx="1"/>
          </p:nvPr>
        </p:nvSpPr>
        <p:spPr>
          <a:xfrm>
            <a:off x="713225" y="1410346"/>
            <a:ext cx="3943500" cy="30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617" name="Google Shape;617;p47"/>
          <p:cNvSpPr txBox="1">
            <a:spLocks noGrp="1"/>
          </p:cNvSpPr>
          <p:nvPr>
            <p:ph type="title" idx="2"/>
          </p:nvPr>
        </p:nvSpPr>
        <p:spPr>
          <a:xfrm>
            <a:off x="4487275" y="3423933"/>
            <a:ext cx="3943500" cy="754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386,000 km</a:t>
            </a:r>
            <a:endParaRPr/>
          </a:p>
        </p:txBody>
      </p:sp>
      <p:sp>
        <p:nvSpPr>
          <p:cNvPr id="618" name="Google Shape;618;p47"/>
          <p:cNvSpPr txBox="1">
            <a:spLocks noGrp="1"/>
          </p:cNvSpPr>
          <p:nvPr>
            <p:ph type="subTitle" idx="3"/>
          </p:nvPr>
        </p:nvSpPr>
        <p:spPr>
          <a:xfrm>
            <a:off x="4487275" y="4178736"/>
            <a:ext cx="3943500" cy="30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Distance between Earth and the Moon</a:t>
            </a:r>
            <a:endParaRPr/>
          </a:p>
        </p:txBody>
      </p:sp>
      <p:grpSp>
        <p:nvGrpSpPr>
          <p:cNvPr id="619" name="Google Shape;619;p47"/>
          <p:cNvGrpSpPr/>
          <p:nvPr/>
        </p:nvGrpSpPr>
        <p:grpSpPr>
          <a:xfrm>
            <a:off x="4258381" y="2012975"/>
            <a:ext cx="627239" cy="1117614"/>
            <a:chOff x="988200" y="13680"/>
            <a:chExt cx="3172680" cy="5653080"/>
          </a:xfrm>
        </p:grpSpPr>
        <p:sp>
          <p:nvSpPr>
            <p:cNvPr id="620" name="Google Shape;620;p47"/>
            <p:cNvSpPr/>
            <p:nvPr/>
          </p:nvSpPr>
          <p:spPr>
            <a:xfrm>
              <a:off x="1118880" y="1333800"/>
              <a:ext cx="2926800" cy="542880"/>
            </a:xfrm>
            <a:custGeom>
              <a:avLst/>
              <a:gdLst/>
              <a:ahLst/>
              <a:cxnLst/>
              <a:rect l="l" t="t" r="r" b="b"/>
              <a:pathLst>
                <a:path w="8130" h="1508" extrusionOk="0">
                  <a:moveTo>
                    <a:pt x="222" y="1312"/>
                  </a:moveTo>
                  <a:lnTo>
                    <a:pt x="222" y="1312"/>
                  </a:lnTo>
                  <a:cubicBezTo>
                    <a:pt x="29" y="903"/>
                    <a:pt x="29" y="903"/>
                    <a:pt x="29" y="903"/>
                  </a:cubicBezTo>
                  <a:cubicBezTo>
                    <a:pt x="-9" y="809"/>
                    <a:pt x="-9" y="704"/>
                    <a:pt x="29" y="610"/>
                  </a:cubicBezTo>
                  <a:cubicBezTo>
                    <a:pt x="222" y="201"/>
                    <a:pt x="222" y="201"/>
                    <a:pt x="222" y="201"/>
                  </a:cubicBezTo>
                  <a:cubicBezTo>
                    <a:pt x="283" y="63"/>
                    <a:pt x="432" y="-14"/>
                    <a:pt x="581" y="2"/>
                  </a:cubicBezTo>
                  <a:cubicBezTo>
                    <a:pt x="4018" y="450"/>
                    <a:pt x="4018" y="450"/>
                    <a:pt x="4018" y="450"/>
                  </a:cubicBezTo>
                  <a:cubicBezTo>
                    <a:pt x="4046" y="455"/>
                    <a:pt x="4079" y="455"/>
                    <a:pt x="4107" y="450"/>
                  </a:cubicBezTo>
                  <a:cubicBezTo>
                    <a:pt x="7550" y="2"/>
                    <a:pt x="7550" y="2"/>
                    <a:pt x="7550" y="2"/>
                  </a:cubicBezTo>
                  <a:cubicBezTo>
                    <a:pt x="7699" y="-14"/>
                    <a:pt x="7843" y="63"/>
                    <a:pt x="7903" y="201"/>
                  </a:cubicBezTo>
                  <a:cubicBezTo>
                    <a:pt x="8097" y="610"/>
                    <a:pt x="8097" y="610"/>
                    <a:pt x="8097" y="610"/>
                  </a:cubicBezTo>
                  <a:cubicBezTo>
                    <a:pt x="8141" y="704"/>
                    <a:pt x="8141" y="809"/>
                    <a:pt x="8097" y="903"/>
                  </a:cubicBezTo>
                  <a:cubicBezTo>
                    <a:pt x="7903" y="1312"/>
                    <a:pt x="7903" y="1312"/>
                    <a:pt x="7903" y="1312"/>
                  </a:cubicBezTo>
                  <a:cubicBezTo>
                    <a:pt x="7843" y="1445"/>
                    <a:pt x="7699" y="1527"/>
                    <a:pt x="7550" y="1505"/>
                  </a:cubicBezTo>
                  <a:cubicBezTo>
                    <a:pt x="4107" y="1063"/>
                    <a:pt x="4107" y="1063"/>
                    <a:pt x="4107" y="1063"/>
                  </a:cubicBezTo>
                  <a:cubicBezTo>
                    <a:pt x="4079" y="1057"/>
                    <a:pt x="4046" y="1057"/>
                    <a:pt x="4018" y="1063"/>
                  </a:cubicBezTo>
                  <a:cubicBezTo>
                    <a:pt x="581" y="1505"/>
                    <a:pt x="581" y="1505"/>
                    <a:pt x="581" y="1505"/>
                  </a:cubicBezTo>
                  <a:cubicBezTo>
                    <a:pt x="432" y="1527"/>
                    <a:pt x="283" y="1445"/>
                    <a:pt x="222" y="131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1" name="Google Shape;621;p47"/>
            <p:cNvSpPr/>
            <p:nvPr/>
          </p:nvSpPr>
          <p:spPr>
            <a:xfrm>
              <a:off x="988200" y="1463760"/>
              <a:ext cx="381960" cy="282600"/>
            </a:xfrm>
            <a:custGeom>
              <a:avLst/>
              <a:gdLst/>
              <a:ahLst/>
              <a:cxnLst/>
              <a:rect l="l" t="t" r="r" b="b"/>
              <a:pathLst>
                <a:path w="1061" h="785" extrusionOk="0">
                  <a:moveTo>
                    <a:pt x="519" y="785"/>
                  </a:moveTo>
                  <a:lnTo>
                    <a:pt x="519" y="785"/>
                  </a:lnTo>
                  <a:cubicBezTo>
                    <a:pt x="1061" y="785"/>
                    <a:pt x="1061" y="785"/>
                    <a:pt x="1061" y="785"/>
                  </a:cubicBezTo>
                  <a:cubicBezTo>
                    <a:pt x="1061" y="0"/>
                    <a:pt x="1061" y="0"/>
                    <a:pt x="1061" y="0"/>
                  </a:cubicBezTo>
                  <a:cubicBezTo>
                    <a:pt x="519" y="0"/>
                    <a:pt x="519" y="0"/>
                    <a:pt x="519" y="0"/>
                  </a:cubicBezTo>
                  <a:cubicBezTo>
                    <a:pt x="304" y="0"/>
                    <a:pt x="0" y="177"/>
                    <a:pt x="0" y="393"/>
                  </a:cubicBezTo>
                  <a:cubicBezTo>
                    <a:pt x="0" y="614"/>
                    <a:pt x="304" y="785"/>
                    <a:pt x="519" y="78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2" name="Google Shape;622;p47"/>
            <p:cNvSpPr/>
            <p:nvPr/>
          </p:nvSpPr>
          <p:spPr>
            <a:xfrm>
              <a:off x="3795120" y="1463760"/>
              <a:ext cx="365760" cy="282600"/>
            </a:xfrm>
            <a:custGeom>
              <a:avLst/>
              <a:gdLst/>
              <a:ahLst/>
              <a:cxnLst/>
              <a:rect l="l" t="t" r="r" b="b"/>
              <a:pathLst>
                <a:path w="1016" h="785" extrusionOk="0">
                  <a:moveTo>
                    <a:pt x="0" y="785"/>
                  </a:moveTo>
                  <a:lnTo>
                    <a:pt x="0" y="785"/>
                  </a:lnTo>
                  <a:cubicBezTo>
                    <a:pt x="928" y="785"/>
                    <a:pt x="928" y="785"/>
                    <a:pt x="928" y="785"/>
                  </a:cubicBezTo>
                  <a:cubicBezTo>
                    <a:pt x="978" y="785"/>
                    <a:pt x="1016" y="746"/>
                    <a:pt x="1016" y="702"/>
                  </a:cubicBezTo>
                  <a:cubicBezTo>
                    <a:pt x="1016" y="138"/>
                    <a:pt x="1016" y="138"/>
                    <a:pt x="1016" y="138"/>
                  </a:cubicBezTo>
                  <a:cubicBezTo>
                    <a:pt x="1016" y="61"/>
                    <a:pt x="956" y="0"/>
                    <a:pt x="878" y="0"/>
                  </a:cubicBezTo>
                  <a:cubicBezTo>
                    <a:pt x="0" y="0"/>
                    <a:pt x="0" y="0"/>
                    <a:pt x="0" y="0"/>
                  </a:cubicBezTo>
                  <a:lnTo>
                    <a:pt x="0" y="78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3" name="Google Shape;623;p47"/>
            <p:cNvSpPr/>
            <p:nvPr/>
          </p:nvSpPr>
          <p:spPr>
            <a:xfrm>
              <a:off x="2311920" y="137520"/>
              <a:ext cx="539280" cy="5529240"/>
            </a:xfrm>
            <a:custGeom>
              <a:avLst/>
              <a:gdLst/>
              <a:ahLst/>
              <a:cxnLst/>
              <a:rect l="l" t="t" r="r" b="b"/>
              <a:pathLst>
                <a:path w="1498" h="15359" extrusionOk="0">
                  <a:moveTo>
                    <a:pt x="235" y="220"/>
                  </a:moveTo>
                  <a:lnTo>
                    <a:pt x="235" y="220"/>
                  </a:lnTo>
                  <a:cubicBezTo>
                    <a:pt x="660" y="21"/>
                    <a:pt x="660" y="21"/>
                    <a:pt x="660" y="21"/>
                  </a:cubicBezTo>
                  <a:cubicBezTo>
                    <a:pt x="716" y="-7"/>
                    <a:pt x="782" y="-7"/>
                    <a:pt x="837" y="21"/>
                  </a:cubicBezTo>
                  <a:cubicBezTo>
                    <a:pt x="1263" y="220"/>
                    <a:pt x="1263" y="220"/>
                    <a:pt x="1263" y="220"/>
                  </a:cubicBezTo>
                  <a:cubicBezTo>
                    <a:pt x="1423" y="291"/>
                    <a:pt x="1517" y="463"/>
                    <a:pt x="1495" y="639"/>
                  </a:cubicBezTo>
                  <a:cubicBezTo>
                    <a:pt x="1102" y="4060"/>
                    <a:pt x="1102" y="4060"/>
                    <a:pt x="1102" y="4060"/>
                  </a:cubicBezTo>
                  <a:cubicBezTo>
                    <a:pt x="1102" y="4071"/>
                    <a:pt x="1102" y="4082"/>
                    <a:pt x="1102" y="4093"/>
                  </a:cubicBezTo>
                  <a:cubicBezTo>
                    <a:pt x="1296" y="14625"/>
                    <a:pt x="1296" y="14625"/>
                    <a:pt x="1296" y="14625"/>
                  </a:cubicBezTo>
                  <a:cubicBezTo>
                    <a:pt x="1296" y="14697"/>
                    <a:pt x="1186" y="14763"/>
                    <a:pt x="1125" y="14802"/>
                  </a:cubicBezTo>
                  <a:cubicBezTo>
                    <a:pt x="865" y="15327"/>
                    <a:pt x="865" y="15327"/>
                    <a:pt x="865" y="15327"/>
                  </a:cubicBezTo>
                  <a:cubicBezTo>
                    <a:pt x="798" y="15371"/>
                    <a:pt x="704" y="15371"/>
                    <a:pt x="633" y="15321"/>
                  </a:cubicBezTo>
                  <a:cubicBezTo>
                    <a:pt x="390" y="14802"/>
                    <a:pt x="390" y="14802"/>
                    <a:pt x="390" y="14802"/>
                  </a:cubicBezTo>
                  <a:cubicBezTo>
                    <a:pt x="334" y="14763"/>
                    <a:pt x="229" y="14697"/>
                    <a:pt x="235" y="14630"/>
                  </a:cubicBezTo>
                  <a:cubicBezTo>
                    <a:pt x="406" y="4093"/>
                    <a:pt x="406" y="4093"/>
                    <a:pt x="406" y="4093"/>
                  </a:cubicBezTo>
                  <a:cubicBezTo>
                    <a:pt x="406" y="4082"/>
                    <a:pt x="400" y="4071"/>
                    <a:pt x="400" y="4066"/>
                  </a:cubicBezTo>
                  <a:cubicBezTo>
                    <a:pt x="3" y="639"/>
                    <a:pt x="3" y="639"/>
                    <a:pt x="3" y="639"/>
                  </a:cubicBezTo>
                  <a:cubicBezTo>
                    <a:pt x="-19" y="463"/>
                    <a:pt x="75" y="291"/>
                    <a:pt x="235" y="22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4" name="Google Shape;624;p47"/>
            <p:cNvSpPr/>
            <p:nvPr/>
          </p:nvSpPr>
          <p:spPr>
            <a:xfrm>
              <a:off x="2440080" y="13680"/>
              <a:ext cx="282600" cy="379800"/>
            </a:xfrm>
            <a:custGeom>
              <a:avLst/>
              <a:gdLst/>
              <a:ahLst/>
              <a:cxnLst/>
              <a:rect l="l" t="t" r="r" b="b"/>
              <a:pathLst>
                <a:path w="785" h="1055" extrusionOk="0">
                  <a:moveTo>
                    <a:pt x="0" y="519"/>
                  </a:moveTo>
                  <a:lnTo>
                    <a:pt x="0" y="519"/>
                  </a:lnTo>
                  <a:cubicBezTo>
                    <a:pt x="0" y="1055"/>
                    <a:pt x="0" y="1055"/>
                    <a:pt x="0" y="1055"/>
                  </a:cubicBezTo>
                  <a:cubicBezTo>
                    <a:pt x="785" y="1055"/>
                    <a:pt x="785" y="1055"/>
                    <a:pt x="785" y="1055"/>
                  </a:cubicBezTo>
                  <a:cubicBezTo>
                    <a:pt x="785" y="519"/>
                    <a:pt x="785" y="519"/>
                    <a:pt x="785" y="519"/>
                  </a:cubicBezTo>
                  <a:cubicBezTo>
                    <a:pt x="785" y="298"/>
                    <a:pt x="608" y="0"/>
                    <a:pt x="393" y="0"/>
                  </a:cubicBezTo>
                  <a:cubicBezTo>
                    <a:pt x="177" y="0"/>
                    <a:pt x="0" y="298"/>
                    <a:pt x="0" y="51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cxnSp>
        <p:nvCxnSpPr>
          <p:cNvPr id="625" name="Google Shape;625;p47"/>
          <p:cNvCxnSpPr/>
          <p:nvPr/>
        </p:nvCxnSpPr>
        <p:spPr>
          <a:xfrm rot="10800000">
            <a:off x="2604175" y="2652075"/>
            <a:ext cx="1654200" cy="0"/>
          </a:xfrm>
          <a:prstGeom prst="straightConnector1">
            <a:avLst/>
          </a:prstGeom>
          <a:noFill/>
          <a:ln w="19050" cap="flat" cmpd="sng">
            <a:solidFill>
              <a:schemeClr val="accent3"/>
            </a:solidFill>
            <a:prstDash val="solid"/>
            <a:round/>
            <a:headEnd type="none" w="med" len="med"/>
            <a:tailEnd type="none" w="med" len="med"/>
          </a:ln>
        </p:spPr>
      </p:cxnSp>
      <p:cxnSp>
        <p:nvCxnSpPr>
          <p:cNvPr id="626" name="Google Shape;626;p47"/>
          <p:cNvCxnSpPr/>
          <p:nvPr/>
        </p:nvCxnSpPr>
        <p:spPr>
          <a:xfrm rot="10800000">
            <a:off x="4885500" y="2652075"/>
            <a:ext cx="1661700" cy="0"/>
          </a:xfrm>
          <a:prstGeom prst="straightConnector1">
            <a:avLst/>
          </a:prstGeom>
          <a:noFill/>
          <a:ln w="19050" cap="flat" cmpd="sng">
            <a:solidFill>
              <a:schemeClr val="accent3"/>
            </a:solidFill>
            <a:prstDash val="solid"/>
            <a:round/>
            <a:headEnd type="none" w="med" len="med"/>
            <a:tailEnd type="none" w="med" len="med"/>
          </a:ln>
        </p:spPr>
      </p:cxnSp>
      <p:grpSp>
        <p:nvGrpSpPr>
          <p:cNvPr id="627" name="Google Shape;627;p47"/>
          <p:cNvGrpSpPr/>
          <p:nvPr/>
        </p:nvGrpSpPr>
        <p:grpSpPr>
          <a:xfrm>
            <a:off x="5867542" y="-1183532"/>
            <a:ext cx="4804254" cy="3888514"/>
            <a:chOff x="5867542" y="-1183532"/>
            <a:chExt cx="4804254" cy="3888514"/>
          </a:xfrm>
        </p:grpSpPr>
        <p:pic>
          <p:nvPicPr>
            <p:cNvPr id="628" name="Google Shape;628;p47"/>
            <p:cNvPicPr preferRelativeResize="0"/>
            <p:nvPr/>
          </p:nvPicPr>
          <p:blipFill>
            <a:blip r:embed="rId3">
              <a:alphaModFix/>
            </a:blip>
            <a:stretch>
              <a:fillRect/>
            </a:stretch>
          </p:blipFill>
          <p:spPr>
            <a:xfrm rot="-2950086">
              <a:off x="6719752" y="-888988"/>
              <a:ext cx="2288050" cy="3299426"/>
            </a:xfrm>
            <a:prstGeom prst="rect">
              <a:avLst/>
            </a:prstGeom>
            <a:noFill/>
            <a:ln>
              <a:noFill/>
            </a:ln>
          </p:spPr>
        </p:pic>
        <p:pic>
          <p:nvPicPr>
            <p:cNvPr id="629" name="Google Shape;629;p47"/>
            <p:cNvPicPr preferRelativeResize="0"/>
            <p:nvPr/>
          </p:nvPicPr>
          <p:blipFill>
            <a:blip r:embed="rId4">
              <a:alphaModFix/>
            </a:blip>
            <a:stretch>
              <a:fillRect/>
            </a:stretch>
          </p:blipFill>
          <p:spPr>
            <a:xfrm rot="-10008092">
              <a:off x="8294706" y="-259251"/>
              <a:ext cx="2109934" cy="2584247"/>
            </a:xfrm>
            <a:prstGeom prst="rect">
              <a:avLst/>
            </a:prstGeom>
            <a:noFill/>
            <a:ln>
              <a:noFill/>
            </a:ln>
          </p:spPr>
        </p:pic>
      </p:grpSp>
      <p:grpSp>
        <p:nvGrpSpPr>
          <p:cNvPr id="630" name="Google Shape;630;p47"/>
          <p:cNvGrpSpPr/>
          <p:nvPr/>
        </p:nvGrpSpPr>
        <p:grpSpPr>
          <a:xfrm>
            <a:off x="-595170" y="2012983"/>
            <a:ext cx="3896445" cy="4685613"/>
            <a:chOff x="-595170" y="2012983"/>
            <a:chExt cx="3896445" cy="4685613"/>
          </a:xfrm>
        </p:grpSpPr>
        <p:pic>
          <p:nvPicPr>
            <p:cNvPr id="631" name="Google Shape;631;p47"/>
            <p:cNvPicPr preferRelativeResize="0"/>
            <p:nvPr/>
          </p:nvPicPr>
          <p:blipFill>
            <a:blip r:embed="rId5">
              <a:alphaModFix/>
            </a:blip>
            <a:stretch>
              <a:fillRect/>
            </a:stretch>
          </p:blipFill>
          <p:spPr>
            <a:xfrm>
              <a:off x="-595170" y="2012983"/>
              <a:ext cx="1590180" cy="2584247"/>
            </a:xfrm>
            <a:prstGeom prst="rect">
              <a:avLst/>
            </a:prstGeom>
            <a:noFill/>
            <a:ln>
              <a:noFill/>
            </a:ln>
          </p:spPr>
        </p:pic>
        <p:pic>
          <p:nvPicPr>
            <p:cNvPr id="632" name="Google Shape;632;p47"/>
            <p:cNvPicPr preferRelativeResize="0"/>
            <p:nvPr/>
          </p:nvPicPr>
          <p:blipFill>
            <a:blip r:embed="rId6">
              <a:alphaModFix/>
            </a:blip>
            <a:stretch>
              <a:fillRect/>
            </a:stretch>
          </p:blipFill>
          <p:spPr>
            <a:xfrm rot="-1700121">
              <a:off x="126203" y="3622470"/>
              <a:ext cx="2725041" cy="2584247"/>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Is Christianity?</a:t>
            </a:r>
            <a:endParaRPr dirty="0"/>
          </a:p>
        </p:txBody>
      </p:sp>
      <p:sp>
        <p:nvSpPr>
          <p:cNvPr id="2" name="Rectangle 1">
            <a:extLst>
              <a:ext uri="{FF2B5EF4-FFF2-40B4-BE49-F238E27FC236}">
                <a16:creationId xmlns:a16="http://schemas.microsoft.com/office/drawing/2014/main" id="{6D82C225-DBB3-58BC-6BFE-436C75B11037}"/>
              </a:ext>
            </a:extLst>
          </p:cNvPr>
          <p:cNvSpPr/>
          <p:nvPr/>
        </p:nvSpPr>
        <p:spPr>
          <a:xfrm>
            <a:off x="390984" y="1348363"/>
            <a:ext cx="8362031" cy="184141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8"/>
          <p:cNvSpPr txBox="1">
            <a:spLocks noGrp="1"/>
          </p:cNvSpPr>
          <p:nvPr>
            <p:ph type="title"/>
          </p:nvPr>
        </p:nvSpPr>
        <p:spPr>
          <a:xfrm>
            <a:off x="1202100" y="1722700"/>
            <a:ext cx="2871900" cy="1173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Thanks!</a:t>
            </a:r>
            <a:endParaRPr/>
          </a:p>
        </p:txBody>
      </p:sp>
      <p:sp>
        <p:nvSpPr>
          <p:cNvPr id="638" name="Google Shape;638;p48"/>
          <p:cNvSpPr txBox="1">
            <a:spLocks noGrp="1"/>
          </p:cNvSpPr>
          <p:nvPr>
            <p:ph type="subTitle" idx="1"/>
          </p:nvPr>
        </p:nvSpPr>
        <p:spPr>
          <a:xfrm>
            <a:off x="5069897" y="2375473"/>
            <a:ext cx="2718600" cy="12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Do you have any questions?</a:t>
            </a:r>
            <a:endParaRPr sz="1600" b="1"/>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639" name="Google Shape;639;p48"/>
          <p:cNvSpPr txBox="1"/>
          <p:nvPr/>
        </p:nvSpPr>
        <p:spPr>
          <a:xfrm>
            <a:off x="713225" y="4247003"/>
            <a:ext cx="7717500" cy="20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sap"/>
                <a:ea typeface="Asap"/>
                <a:cs typeface="Asap"/>
                <a:sym typeface="Asap"/>
              </a:rPr>
              <a:t>Please keep this slide for attribution</a:t>
            </a:r>
            <a:endParaRPr sz="1000">
              <a:solidFill>
                <a:schemeClr val="dk1"/>
              </a:solidFill>
              <a:latin typeface="Asap"/>
              <a:ea typeface="Asap"/>
              <a:cs typeface="Asap"/>
              <a:sym typeface="Asap"/>
            </a:endParaRPr>
          </a:p>
        </p:txBody>
      </p:sp>
      <p:sp>
        <p:nvSpPr>
          <p:cNvPr id="640" name="Google Shape;640;p48"/>
          <p:cNvSpPr/>
          <p:nvPr/>
        </p:nvSpPr>
        <p:spPr>
          <a:xfrm>
            <a:off x="3304018" y="3021504"/>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641" name="Google Shape;641;p48"/>
          <p:cNvGrpSpPr/>
          <p:nvPr/>
        </p:nvGrpSpPr>
        <p:grpSpPr>
          <a:xfrm>
            <a:off x="4258381" y="702675"/>
            <a:ext cx="627239" cy="1117614"/>
            <a:chOff x="988200" y="13680"/>
            <a:chExt cx="3172680" cy="5653080"/>
          </a:xfrm>
        </p:grpSpPr>
        <p:sp>
          <p:nvSpPr>
            <p:cNvPr id="642" name="Google Shape;642;p48"/>
            <p:cNvSpPr/>
            <p:nvPr/>
          </p:nvSpPr>
          <p:spPr>
            <a:xfrm>
              <a:off x="1118880" y="1333800"/>
              <a:ext cx="2926800" cy="542880"/>
            </a:xfrm>
            <a:custGeom>
              <a:avLst/>
              <a:gdLst/>
              <a:ahLst/>
              <a:cxnLst/>
              <a:rect l="l" t="t" r="r" b="b"/>
              <a:pathLst>
                <a:path w="8130" h="1508" extrusionOk="0">
                  <a:moveTo>
                    <a:pt x="222" y="1312"/>
                  </a:moveTo>
                  <a:lnTo>
                    <a:pt x="222" y="1312"/>
                  </a:lnTo>
                  <a:cubicBezTo>
                    <a:pt x="29" y="903"/>
                    <a:pt x="29" y="903"/>
                    <a:pt x="29" y="903"/>
                  </a:cubicBezTo>
                  <a:cubicBezTo>
                    <a:pt x="-9" y="809"/>
                    <a:pt x="-9" y="704"/>
                    <a:pt x="29" y="610"/>
                  </a:cubicBezTo>
                  <a:cubicBezTo>
                    <a:pt x="222" y="201"/>
                    <a:pt x="222" y="201"/>
                    <a:pt x="222" y="201"/>
                  </a:cubicBezTo>
                  <a:cubicBezTo>
                    <a:pt x="283" y="63"/>
                    <a:pt x="432" y="-14"/>
                    <a:pt x="581" y="2"/>
                  </a:cubicBezTo>
                  <a:cubicBezTo>
                    <a:pt x="4018" y="450"/>
                    <a:pt x="4018" y="450"/>
                    <a:pt x="4018" y="450"/>
                  </a:cubicBezTo>
                  <a:cubicBezTo>
                    <a:pt x="4046" y="455"/>
                    <a:pt x="4079" y="455"/>
                    <a:pt x="4107" y="450"/>
                  </a:cubicBezTo>
                  <a:cubicBezTo>
                    <a:pt x="7550" y="2"/>
                    <a:pt x="7550" y="2"/>
                    <a:pt x="7550" y="2"/>
                  </a:cubicBezTo>
                  <a:cubicBezTo>
                    <a:pt x="7699" y="-14"/>
                    <a:pt x="7843" y="63"/>
                    <a:pt x="7903" y="201"/>
                  </a:cubicBezTo>
                  <a:cubicBezTo>
                    <a:pt x="8097" y="610"/>
                    <a:pt x="8097" y="610"/>
                    <a:pt x="8097" y="610"/>
                  </a:cubicBezTo>
                  <a:cubicBezTo>
                    <a:pt x="8141" y="704"/>
                    <a:pt x="8141" y="809"/>
                    <a:pt x="8097" y="903"/>
                  </a:cubicBezTo>
                  <a:cubicBezTo>
                    <a:pt x="7903" y="1312"/>
                    <a:pt x="7903" y="1312"/>
                    <a:pt x="7903" y="1312"/>
                  </a:cubicBezTo>
                  <a:cubicBezTo>
                    <a:pt x="7843" y="1445"/>
                    <a:pt x="7699" y="1527"/>
                    <a:pt x="7550" y="1505"/>
                  </a:cubicBezTo>
                  <a:cubicBezTo>
                    <a:pt x="4107" y="1063"/>
                    <a:pt x="4107" y="1063"/>
                    <a:pt x="4107" y="1063"/>
                  </a:cubicBezTo>
                  <a:cubicBezTo>
                    <a:pt x="4079" y="1057"/>
                    <a:pt x="4046" y="1057"/>
                    <a:pt x="4018" y="1063"/>
                  </a:cubicBezTo>
                  <a:cubicBezTo>
                    <a:pt x="581" y="1505"/>
                    <a:pt x="581" y="1505"/>
                    <a:pt x="581" y="1505"/>
                  </a:cubicBezTo>
                  <a:cubicBezTo>
                    <a:pt x="432" y="1527"/>
                    <a:pt x="283" y="1445"/>
                    <a:pt x="222" y="131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3" name="Google Shape;643;p48"/>
            <p:cNvSpPr/>
            <p:nvPr/>
          </p:nvSpPr>
          <p:spPr>
            <a:xfrm>
              <a:off x="988200" y="1463760"/>
              <a:ext cx="381960" cy="282600"/>
            </a:xfrm>
            <a:custGeom>
              <a:avLst/>
              <a:gdLst/>
              <a:ahLst/>
              <a:cxnLst/>
              <a:rect l="l" t="t" r="r" b="b"/>
              <a:pathLst>
                <a:path w="1061" h="785" extrusionOk="0">
                  <a:moveTo>
                    <a:pt x="519" y="785"/>
                  </a:moveTo>
                  <a:lnTo>
                    <a:pt x="519" y="785"/>
                  </a:lnTo>
                  <a:cubicBezTo>
                    <a:pt x="1061" y="785"/>
                    <a:pt x="1061" y="785"/>
                    <a:pt x="1061" y="785"/>
                  </a:cubicBezTo>
                  <a:cubicBezTo>
                    <a:pt x="1061" y="0"/>
                    <a:pt x="1061" y="0"/>
                    <a:pt x="1061" y="0"/>
                  </a:cubicBezTo>
                  <a:cubicBezTo>
                    <a:pt x="519" y="0"/>
                    <a:pt x="519" y="0"/>
                    <a:pt x="519" y="0"/>
                  </a:cubicBezTo>
                  <a:cubicBezTo>
                    <a:pt x="304" y="0"/>
                    <a:pt x="0" y="177"/>
                    <a:pt x="0" y="393"/>
                  </a:cubicBezTo>
                  <a:cubicBezTo>
                    <a:pt x="0" y="614"/>
                    <a:pt x="304" y="785"/>
                    <a:pt x="519" y="78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4" name="Google Shape;644;p48"/>
            <p:cNvSpPr/>
            <p:nvPr/>
          </p:nvSpPr>
          <p:spPr>
            <a:xfrm>
              <a:off x="3795120" y="1463760"/>
              <a:ext cx="365760" cy="282600"/>
            </a:xfrm>
            <a:custGeom>
              <a:avLst/>
              <a:gdLst/>
              <a:ahLst/>
              <a:cxnLst/>
              <a:rect l="l" t="t" r="r" b="b"/>
              <a:pathLst>
                <a:path w="1016" h="785" extrusionOk="0">
                  <a:moveTo>
                    <a:pt x="0" y="785"/>
                  </a:moveTo>
                  <a:lnTo>
                    <a:pt x="0" y="785"/>
                  </a:lnTo>
                  <a:cubicBezTo>
                    <a:pt x="928" y="785"/>
                    <a:pt x="928" y="785"/>
                    <a:pt x="928" y="785"/>
                  </a:cubicBezTo>
                  <a:cubicBezTo>
                    <a:pt x="978" y="785"/>
                    <a:pt x="1016" y="746"/>
                    <a:pt x="1016" y="702"/>
                  </a:cubicBezTo>
                  <a:cubicBezTo>
                    <a:pt x="1016" y="138"/>
                    <a:pt x="1016" y="138"/>
                    <a:pt x="1016" y="138"/>
                  </a:cubicBezTo>
                  <a:cubicBezTo>
                    <a:pt x="1016" y="61"/>
                    <a:pt x="956" y="0"/>
                    <a:pt x="878" y="0"/>
                  </a:cubicBezTo>
                  <a:cubicBezTo>
                    <a:pt x="0" y="0"/>
                    <a:pt x="0" y="0"/>
                    <a:pt x="0" y="0"/>
                  </a:cubicBezTo>
                  <a:lnTo>
                    <a:pt x="0" y="78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5" name="Google Shape;645;p48"/>
            <p:cNvSpPr/>
            <p:nvPr/>
          </p:nvSpPr>
          <p:spPr>
            <a:xfrm>
              <a:off x="2311920" y="137520"/>
              <a:ext cx="539280" cy="5529240"/>
            </a:xfrm>
            <a:custGeom>
              <a:avLst/>
              <a:gdLst/>
              <a:ahLst/>
              <a:cxnLst/>
              <a:rect l="l" t="t" r="r" b="b"/>
              <a:pathLst>
                <a:path w="1498" h="15359" extrusionOk="0">
                  <a:moveTo>
                    <a:pt x="235" y="220"/>
                  </a:moveTo>
                  <a:lnTo>
                    <a:pt x="235" y="220"/>
                  </a:lnTo>
                  <a:cubicBezTo>
                    <a:pt x="660" y="21"/>
                    <a:pt x="660" y="21"/>
                    <a:pt x="660" y="21"/>
                  </a:cubicBezTo>
                  <a:cubicBezTo>
                    <a:pt x="716" y="-7"/>
                    <a:pt x="782" y="-7"/>
                    <a:pt x="837" y="21"/>
                  </a:cubicBezTo>
                  <a:cubicBezTo>
                    <a:pt x="1263" y="220"/>
                    <a:pt x="1263" y="220"/>
                    <a:pt x="1263" y="220"/>
                  </a:cubicBezTo>
                  <a:cubicBezTo>
                    <a:pt x="1423" y="291"/>
                    <a:pt x="1517" y="463"/>
                    <a:pt x="1495" y="639"/>
                  </a:cubicBezTo>
                  <a:cubicBezTo>
                    <a:pt x="1102" y="4060"/>
                    <a:pt x="1102" y="4060"/>
                    <a:pt x="1102" y="4060"/>
                  </a:cubicBezTo>
                  <a:cubicBezTo>
                    <a:pt x="1102" y="4071"/>
                    <a:pt x="1102" y="4082"/>
                    <a:pt x="1102" y="4093"/>
                  </a:cubicBezTo>
                  <a:cubicBezTo>
                    <a:pt x="1296" y="14625"/>
                    <a:pt x="1296" y="14625"/>
                    <a:pt x="1296" y="14625"/>
                  </a:cubicBezTo>
                  <a:cubicBezTo>
                    <a:pt x="1296" y="14697"/>
                    <a:pt x="1186" y="14763"/>
                    <a:pt x="1125" y="14802"/>
                  </a:cubicBezTo>
                  <a:cubicBezTo>
                    <a:pt x="865" y="15327"/>
                    <a:pt x="865" y="15327"/>
                    <a:pt x="865" y="15327"/>
                  </a:cubicBezTo>
                  <a:cubicBezTo>
                    <a:pt x="798" y="15371"/>
                    <a:pt x="704" y="15371"/>
                    <a:pt x="633" y="15321"/>
                  </a:cubicBezTo>
                  <a:cubicBezTo>
                    <a:pt x="390" y="14802"/>
                    <a:pt x="390" y="14802"/>
                    <a:pt x="390" y="14802"/>
                  </a:cubicBezTo>
                  <a:cubicBezTo>
                    <a:pt x="334" y="14763"/>
                    <a:pt x="229" y="14697"/>
                    <a:pt x="235" y="14630"/>
                  </a:cubicBezTo>
                  <a:cubicBezTo>
                    <a:pt x="406" y="4093"/>
                    <a:pt x="406" y="4093"/>
                    <a:pt x="406" y="4093"/>
                  </a:cubicBezTo>
                  <a:cubicBezTo>
                    <a:pt x="406" y="4082"/>
                    <a:pt x="400" y="4071"/>
                    <a:pt x="400" y="4066"/>
                  </a:cubicBezTo>
                  <a:cubicBezTo>
                    <a:pt x="3" y="639"/>
                    <a:pt x="3" y="639"/>
                    <a:pt x="3" y="639"/>
                  </a:cubicBezTo>
                  <a:cubicBezTo>
                    <a:pt x="-19" y="463"/>
                    <a:pt x="75" y="291"/>
                    <a:pt x="235" y="22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6" name="Google Shape;646;p48"/>
            <p:cNvSpPr/>
            <p:nvPr/>
          </p:nvSpPr>
          <p:spPr>
            <a:xfrm>
              <a:off x="2440080" y="13680"/>
              <a:ext cx="282600" cy="379800"/>
            </a:xfrm>
            <a:custGeom>
              <a:avLst/>
              <a:gdLst/>
              <a:ahLst/>
              <a:cxnLst/>
              <a:rect l="l" t="t" r="r" b="b"/>
              <a:pathLst>
                <a:path w="785" h="1055" extrusionOk="0">
                  <a:moveTo>
                    <a:pt x="0" y="519"/>
                  </a:moveTo>
                  <a:lnTo>
                    <a:pt x="0" y="519"/>
                  </a:lnTo>
                  <a:cubicBezTo>
                    <a:pt x="0" y="1055"/>
                    <a:pt x="0" y="1055"/>
                    <a:pt x="0" y="1055"/>
                  </a:cubicBezTo>
                  <a:cubicBezTo>
                    <a:pt x="785" y="1055"/>
                    <a:pt x="785" y="1055"/>
                    <a:pt x="785" y="1055"/>
                  </a:cubicBezTo>
                  <a:cubicBezTo>
                    <a:pt x="785" y="519"/>
                    <a:pt x="785" y="519"/>
                    <a:pt x="785" y="519"/>
                  </a:cubicBezTo>
                  <a:cubicBezTo>
                    <a:pt x="785" y="298"/>
                    <a:pt x="608" y="0"/>
                    <a:pt x="393" y="0"/>
                  </a:cubicBezTo>
                  <a:cubicBezTo>
                    <a:pt x="177" y="0"/>
                    <a:pt x="0" y="298"/>
                    <a:pt x="0" y="51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cxnSp>
        <p:nvCxnSpPr>
          <p:cNvPr id="647" name="Google Shape;647;p48"/>
          <p:cNvCxnSpPr/>
          <p:nvPr/>
        </p:nvCxnSpPr>
        <p:spPr>
          <a:xfrm rot="10800000">
            <a:off x="4572000" y="2067225"/>
            <a:ext cx="0" cy="1679100"/>
          </a:xfrm>
          <a:prstGeom prst="straightConnector1">
            <a:avLst/>
          </a:prstGeom>
          <a:noFill/>
          <a:ln w="19050" cap="flat" cmpd="sng">
            <a:solidFill>
              <a:schemeClr val="accent3"/>
            </a:solidFill>
            <a:prstDash val="solid"/>
            <a:round/>
            <a:headEnd type="none" w="med" len="med"/>
            <a:tailEnd type="none" w="med" len="med"/>
          </a:ln>
        </p:spPr>
      </p:cxnSp>
      <p:sp>
        <p:nvSpPr>
          <p:cNvPr id="648" name="Google Shape;648;p48"/>
          <p:cNvSpPr/>
          <p:nvPr/>
        </p:nvSpPr>
        <p:spPr>
          <a:xfrm>
            <a:off x="2350518" y="3021504"/>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649" name="Google Shape;649;p48"/>
          <p:cNvSpPr/>
          <p:nvPr/>
        </p:nvSpPr>
        <p:spPr>
          <a:xfrm>
            <a:off x="1397018" y="3021504"/>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650" name="Google Shape;650;p48"/>
          <p:cNvGrpSpPr/>
          <p:nvPr/>
        </p:nvGrpSpPr>
        <p:grpSpPr>
          <a:xfrm>
            <a:off x="-554564" y="-832167"/>
            <a:ext cx="3282059" cy="2940765"/>
            <a:chOff x="-314139" y="-628867"/>
            <a:chExt cx="3282059" cy="2940765"/>
          </a:xfrm>
        </p:grpSpPr>
        <p:pic>
          <p:nvPicPr>
            <p:cNvPr id="651" name="Google Shape;651;p48"/>
            <p:cNvPicPr preferRelativeResize="0"/>
            <p:nvPr/>
          </p:nvPicPr>
          <p:blipFill>
            <a:blip r:embed="rId3">
              <a:alphaModFix/>
            </a:blip>
            <a:stretch>
              <a:fillRect/>
            </a:stretch>
          </p:blipFill>
          <p:spPr>
            <a:xfrm rot="-688623">
              <a:off x="-189202" y="-342804"/>
              <a:ext cx="3032186" cy="1560510"/>
            </a:xfrm>
            <a:prstGeom prst="rect">
              <a:avLst/>
            </a:prstGeom>
            <a:noFill/>
            <a:ln>
              <a:noFill/>
            </a:ln>
          </p:spPr>
        </p:pic>
        <p:pic>
          <p:nvPicPr>
            <p:cNvPr id="652" name="Google Shape;652;p48"/>
            <p:cNvPicPr preferRelativeResize="0"/>
            <p:nvPr/>
          </p:nvPicPr>
          <p:blipFill>
            <a:blip r:embed="rId4">
              <a:alphaModFix/>
            </a:blip>
            <a:stretch>
              <a:fillRect/>
            </a:stretch>
          </p:blipFill>
          <p:spPr>
            <a:xfrm rot="10306548">
              <a:off x="20321" y="-27737"/>
              <a:ext cx="1385799" cy="2252098"/>
            </a:xfrm>
            <a:prstGeom prst="rect">
              <a:avLst/>
            </a:prstGeom>
            <a:noFill/>
            <a:ln>
              <a:noFill/>
            </a:ln>
          </p:spPr>
        </p:pic>
      </p:grpSp>
      <p:grpSp>
        <p:nvGrpSpPr>
          <p:cNvPr id="653" name="Google Shape;653;p48"/>
          <p:cNvGrpSpPr/>
          <p:nvPr/>
        </p:nvGrpSpPr>
        <p:grpSpPr>
          <a:xfrm>
            <a:off x="5819950" y="-1565064"/>
            <a:ext cx="4616645" cy="4539717"/>
            <a:chOff x="5819950" y="-1565064"/>
            <a:chExt cx="4616645" cy="4539717"/>
          </a:xfrm>
        </p:grpSpPr>
        <p:pic>
          <p:nvPicPr>
            <p:cNvPr id="654" name="Google Shape;654;p48"/>
            <p:cNvPicPr preferRelativeResize="0"/>
            <p:nvPr/>
          </p:nvPicPr>
          <p:blipFill>
            <a:blip r:embed="rId5">
              <a:alphaModFix/>
            </a:blip>
            <a:stretch>
              <a:fillRect/>
            </a:stretch>
          </p:blipFill>
          <p:spPr>
            <a:xfrm rot="8773739">
              <a:off x="6158398" y="-902582"/>
              <a:ext cx="3032626" cy="2138258"/>
            </a:xfrm>
            <a:prstGeom prst="rect">
              <a:avLst/>
            </a:prstGeom>
            <a:noFill/>
            <a:ln>
              <a:noFill/>
            </a:ln>
          </p:spPr>
        </p:pic>
        <p:pic>
          <p:nvPicPr>
            <p:cNvPr id="655" name="Google Shape;655;p48"/>
            <p:cNvPicPr preferRelativeResize="0"/>
            <p:nvPr/>
          </p:nvPicPr>
          <p:blipFill>
            <a:blip r:embed="rId6">
              <a:alphaModFix/>
            </a:blip>
            <a:stretch>
              <a:fillRect/>
            </a:stretch>
          </p:blipFill>
          <p:spPr>
            <a:xfrm rot="-3380640" flipH="1">
              <a:off x="7653829" y="236171"/>
              <a:ext cx="2374800" cy="2252102"/>
            </a:xfrm>
            <a:prstGeom prst="rect">
              <a:avLst/>
            </a:prstGeom>
            <a:noFill/>
            <a:ln>
              <a:noFill/>
            </a:ln>
          </p:spPr>
        </p:pic>
      </p:grpSp>
      <p:grpSp>
        <p:nvGrpSpPr>
          <p:cNvPr id="656" name="Google Shape;656;p48"/>
          <p:cNvGrpSpPr/>
          <p:nvPr/>
        </p:nvGrpSpPr>
        <p:grpSpPr>
          <a:xfrm>
            <a:off x="3432705" y="3152009"/>
            <a:ext cx="360027" cy="356387"/>
            <a:chOff x="266768" y="1721375"/>
            <a:chExt cx="397907" cy="397887"/>
          </a:xfrm>
        </p:grpSpPr>
        <p:sp>
          <p:nvSpPr>
            <p:cNvPr id="657" name="Google Shape;657;p4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48"/>
          <p:cNvGrpSpPr/>
          <p:nvPr/>
        </p:nvGrpSpPr>
        <p:grpSpPr>
          <a:xfrm>
            <a:off x="2479219" y="3152003"/>
            <a:ext cx="360008" cy="356387"/>
            <a:chOff x="1379798" y="1723250"/>
            <a:chExt cx="397887" cy="397887"/>
          </a:xfrm>
        </p:grpSpPr>
        <p:sp>
          <p:nvSpPr>
            <p:cNvPr id="660" name="Google Shape;660;p4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48"/>
          <p:cNvGrpSpPr/>
          <p:nvPr/>
        </p:nvGrpSpPr>
        <p:grpSpPr>
          <a:xfrm>
            <a:off x="1525761" y="3152003"/>
            <a:ext cx="359989" cy="356387"/>
            <a:chOff x="864491" y="1723250"/>
            <a:chExt cx="397866" cy="397887"/>
          </a:xfrm>
        </p:grpSpPr>
        <p:sp>
          <p:nvSpPr>
            <p:cNvPr id="665" name="Google Shape;665;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673" name="Google Shape;673;p49"/>
          <p:cNvPicPr preferRelativeResize="0"/>
          <p:nvPr/>
        </p:nvPicPr>
        <p:blipFill>
          <a:blip r:embed="rId3">
            <a:alphaModFix/>
          </a:blip>
          <a:stretch>
            <a:fillRect/>
          </a:stretch>
        </p:blipFill>
        <p:spPr>
          <a:xfrm>
            <a:off x="7239058" y="2880875"/>
            <a:ext cx="898205" cy="1655543"/>
          </a:xfrm>
          <a:prstGeom prst="rect">
            <a:avLst/>
          </a:prstGeom>
          <a:noFill/>
          <a:ln>
            <a:noFill/>
          </a:ln>
        </p:spPr>
      </p:pic>
      <p:pic>
        <p:nvPicPr>
          <p:cNvPr id="674" name="Google Shape;674;p49"/>
          <p:cNvPicPr preferRelativeResize="0"/>
          <p:nvPr/>
        </p:nvPicPr>
        <p:blipFill>
          <a:blip r:embed="rId4">
            <a:alphaModFix/>
          </a:blip>
          <a:stretch>
            <a:fillRect/>
          </a:stretch>
        </p:blipFill>
        <p:spPr>
          <a:xfrm>
            <a:off x="5181051" y="2922718"/>
            <a:ext cx="2142993" cy="1613700"/>
          </a:xfrm>
          <a:prstGeom prst="rect">
            <a:avLst/>
          </a:prstGeom>
          <a:noFill/>
          <a:ln>
            <a:noFill/>
          </a:ln>
        </p:spPr>
      </p:pic>
      <p:grpSp>
        <p:nvGrpSpPr>
          <p:cNvPr id="675" name="Google Shape;675;p49"/>
          <p:cNvGrpSpPr/>
          <p:nvPr/>
        </p:nvGrpSpPr>
        <p:grpSpPr>
          <a:xfrm>
            <a:off x="4039721" y="1921053"/>
            <a:ext cx="1064568" cy="1897098"/>
            <a:chOff x="9685854" y="1759873"/>
            <a:chExt cx="1167674" cy="2080836"/>
          </a:xfrm>
        </p:grpSpPr>
        <p:sp>
          <p:nvSpPr>
            <p:cNvPr id="676" name="Google Shape;676;p49"/>
            <p:cNvSpPr/>
            <p:nvPr/>
          </p:nvSpPr>
          <p:spPr>
            <a:xfrm>
              <a:off x="9966475" y="2004764"/>
              <a:ext cx="499646" cy="223694"/>
            </a:xfrm>
            <a:custGeom>
              <a:avLst/>
              <a:gdLst/>
              <a:ahLst/>
              <a:cxnLst/>
              <a:rect l="l" t="t" r="r" b="b"/>
              <a:pathLst>
                <a:path w="3748" h="1678" extrusionOk="0">
                  <a:moveTo>
                    <a:pt x="2946" y="379"/>
                  </a:moveTo>
                  <a:lnTo>
                    <a:pt x="2946" y="379"/>
                  </a:lnTo>
                  <a:cubicBezTo>
                    <a:pt x="2963" y="445"/>
                    <a:pt x="2924" y="512"/>
                    <a:pt x="2863" y="545"/>
                  </a:cubicBezTo>
                  <a:cubicBezTo>
                    <a:pt x="2802" y="584"/>
                    <a:pt x="2725" y="589"/>
                    <a:pt x="2653" y="595"/>
                  </a:cubicBezTo>
                  <a:cubicBezTo>
                    <a:pt x="2642" y="595"/>
                    <a:pt x="2631" y="595"/>
                    <a:pt x="2626" y="595"/>
                  </a:cubicBezTo>
                  <a:cubicBezTo>
                    <a:pt x="2554" y="600"/>
                    <a:pt x="2476" y="600"/>
                    <a:pt x="2404" y="600"/>
                  </a:cubicBezTo>
                  <a:lnTo>
                    <a:pt x="2404" y="600"/>
                  </a:lnTo>
                  <a:cubicBezTo>
                    <a:pt x="2382" y="600"/>
                    <a:pt x="2360" y="600"/>
                    <a:pt x="2338" y="600"/>
                  </a:cubicBezTo>
                  <a:cubicBezTo>
                    <a:pt x="2272" y="600"/>
                    <a:pt x="2206" y="600"/>
                    <a:pt x="2145" y="600"/>
                  </a:cubicBezTo>
                  <a:cubicBezTo>
                    <a:pt x="2073" y="605"/>
                    <a:pt x="1995" y="605"/>
                    <a:pt x="1913" y="617"/>
                  </a:cubicBezTo>
                  <a:lnTo>
                    <a:pt x="1913" y="617"/>
                  </a:lnTo>
                  <a:cubicBezTo>
                    <a:pt x="1813" y="628"/>
                    <a:pt x="1708" y="655"/>
                    <a:pt x="1598" y="733"/>
                  </a:cubicBezTo>
                  <a:cubicBezTo>
                    <a:pt x="1874" y="705"/>
                    <a:pt x="2156" y="710"/>
                    <a:pt x="2427" y="755"/>
                  </a:cubicBezTo>
                  <a:cubicBezTo>
                    <a:pt x="2432" y="755"/>
                    <a:pt x="2437" y="755"/>
                    <a:pt x="2443" y="749"/>
                  </a:cubicBezTo>
                  <a:lnTo>
                    <a:pt x="2443" y="749"/>
                  </a:lnTo>
                  <a:cubicBezTo>
                    <a:pt x="2769" y="694"/>
                    <a:pt x="3178" y="783"/>
                    <a:pt x="3477" y="1003"/>
                  </a:cubicBezTo>
                  <a:cubicBezTo>
                    <a:pt x="3482" y="1009"/>
                    <a:pt x="3482" y="1009"/>
                    <a:pt x="3482" y="1009"/>
                  </a:cubicBezTo>
                  <a:cubicBezTo>
                    <a:pt x="3504" y="1026"/>
                    <a:pt x="3526" y="1042"/>
                    <a:pt x="3548" y="1064"/>
                  </a:cubicBezTo>
                  <a:cubicBezTo>
                    <a:pt x="3570" y="1081"/>
                    <a:pt x="3593" y="1103"/>
                    <a:pt x="3615" y="1119"/>
                  </a:cubicBezTo>
                  <a:cubicBezTo>
                    <a:pt x="3659" y="1164"/>
                    <a:pt x="3703" y="1213"/>
                    <a:pt x="3731" y="1269"/>
                  </a:cubicBezTo>
                  <a:cubicBezTo>
                    <a:pt x="3753" y="1330"/>
                    <a:pt x="3758" y="1401"/>
                    <a:pt x="3720" y="1451"/>
                  </a:cubicBezTo>
                  <a:cubicBezTo>
                    <a:pt x="3676" y="1517"/>
                    <a:pt x="3587" y="1540"/>
                    <a:pt x="3515" y="1523"/>
                  </a:cubicBezTo>
                  <a:cubicBezTo>
                    <a:pt x="3438" y="1506"/>
                    <a:pt x="3372" y="1457"/>
                    <a:pt x="3316" y="1407"/>
                  </a:cubicBezTo>
                  <a:cubicBezTo>
                    <a:pt x="3233" y="1341"/>
                    <a:pt x="3156" y="1263"/>
                    <a:pt x="3079" y="1192"/>
                  </a:cubicBezTo>
                  <a:cubicBezTo>
                    <a:pt x="3073" y="1186"/>
                    <a:pt x="3068" y="1186"/>
                    <a:pt x="3068" y="1180"/>
                  </a:cubicBezTo>
                  <a:cubicBezTo>
                    <a:pt x="3024" y="1142"/>
                    <a:pt x="2979" y="1098"/>
                    <a:pt x="2930" y="1059"/>
                  </a:cubicBezTo>
                  <a:cubicBezTo>
                    <a:pt x="2825" y="970"/>
                    <a:pt x="2714" y="849"/>
                    <a:pt x="2521" y="799"/>
                  </a:cubicBezTo>
                  <a:cubicBezTo>
                    <a:pt x="2343" y="771"/>
                    <a:pt x="2167" y="755"/>
                    <a:pt x="1984" y="755"/>
                  </a:cubicBezTo>
                  <a:cubicBezTo>
                    <a:pt x="2189" y="794"/>
                    <a:pt x="2404" y="882"/>
                    <a:pt x="2587" y="1031"/>
                  </a:cubicBezTo>
                  <a:cubicBezTo>
                    <a:pt x="2592" y="1031"/>
                    <a:pt x="2592" y="1037"/>
                    <a:pt x="2598" y="1037"/>
                  </a:cubicBezTo>
                  <a:cubicBezTo>
                    <a:pt x="2615" y="1053"/>
                    <a:pt x="2626" y="1064"/>
                    <a:pt x="2636" y="1070"/>
                  </a:cubicBezTo>
                  <a:cubicBezTo>
                    <a:pt x="2642" y="1075"/>
                    <a:pt x="2642" y="1081"/>
                    <a:pt x="2647" y="1081"/>
                  </a:cubicBezTo>
                  <a:cubicBezTo>
                    <a:pt x="2653" y="1087"/>
                    <a:pt x="2659" y="1092"/>
                    <a:pt x="2659" y="1092"/>
                  </a:cubicBezTo>
                  <a:lnTo>
                    <a:pt x="2659" y="1092"/>
                  </a:lnTo>
                  <a:lnTo>
                    <a:pt x="2659" y="1092"/>
                  </a:lnTo>
                  <a:cubicBezTo>
                    <a:pt x="2670" y="1103"/>
                    <a:pt x="2681" y="1108"/>
                    <a:pt x="2686" y="1119"/>
                  </a:cubicBezTo>
                  <a:cubicBezTo>
                    <a:pt x="2708" y="1136"/>
                    <a:pt x="2725" y="1158"/>
                    <a:pt x="2741" y="1175"/>
                  </a:cubicBezTo>
                  <a:cubicBezTo>
                    <a:pt x="2780" y="1225"/>
                    <a:pt x="2825" y="1269"/>
                    <a:pt x="2846" y="1324"/>
                  </a:cubicBezTo>
                  <a:cubicBezTo>
                    <a:pt x="2874" y="1385"/>
                    <a:pt x="2874" y="1451"/>
                    <a:pt x="2846" y="1496"/>
                  </a:cubicBezTo>
                  <a:cubicBezTo>
                    <a:pt x="2813" y="1556"/>
                    <a:pt x="2736" y="1567"/>
                    <a:pt x="2670" y="1545"/>
                  </a:cubicBezTo>
                  <a:cubicBezTo>
                    <a:pt x="2609" y="1528"/>
                    <a:pt x="2548" y="1479"/>
                    <a:pt x="2498" y="1429"/>
                  </a:cubicBezTo>
                  <a:cubicBezTo>
                    <a:pt x="2449" y="1385"/>
                    <a:pt x="2404" y="1335"/>
                    <a:pt x="2360" y="1286"/>
                  </a:cubicBezTo>
                  <a:lnTo>
                    <a:pt x="2360" y="1286"/>
                  </a:lnTo>
                  <a:cubicBezTo>
                    <a:pt x="2333" y="1258"/>
                    <a:pt x="2311" y="1236"/>
                    <a:pt x="2283" y="1208"/>
                  </a:cubicBezTo>
                  <a:cubicBezTo>
                    <a:pt x="2238" y="1158"/>
                    <a:pt x="2194" y="1114"/>
                    <a:pt x="2150" y="1070"/>
                  </a:cubicBezTo>
                  <a:cubicBezTo>
                    <a:pt x="2045" y="965"/>
                    <a:pt x="1929" y="821"/>
                    <a:pt x="1708" y="771"/>
                  </a:cubicBezTo>
                  <a:cubicBezTo>
                    <a:pt x="1526" y="788"/>
                    <a:pt x="1349" y="821"/>
                    <a:pt x="1177" y="865"/>
                  </a:cubicBezTo>
                  <a:cubicBezTo>
                    <a:pt x="1426" y="865"/>
                    <a:pt x="1703" y="954"/>
                    <a:pt x="1935" y="1119"/>
                  </a:cubicBezTo>
                  <a:cubicBezTo>
                    <a:pt x="1957" y="1136"/>
                    <a:pt x="1973" y="1153"/>
                    <a:pt x="1995" y="1169"/>
                  </a:cubicBezTo>
                  <a:cubicBezTo>
                    <a:pt x="2045" y="1208"/>
                    <a:pt x="2089" y="1247"/>
                    <a:pt x="2123" y="1302"/>
                  </a:cubicBezTo>
                  <a:cubicBezTo>
                    <a:pt x="2156" y="1352"/>
                    <a:pt x="2167" y="1418"/>
                    <a:pt x="2150" y="1473"/>
                  </a:cubicBezTo>
                  <a:cubicBezTo>
                    <a:pt x="2123" y="1534"/>
                    <a:pt x="2051" y="1556"/>
                    <a:pt x="1979" y="1545"/>
                  </a:cubicBezTo>
                  <a:cubicBezTo>
                    <a:pt x="1913" y="1534"/>
                    <a:pt x="1852" y="1496"/>
                    <a:pt x="1791" y="1451"/>
                  </a:cubicBezTo>
                  <a:cubicBezTo>
                    <a:pt x="1708" y="1396"/>
                    <a:pt x="1625" y="1330"/>
                    <a:pt x="1548" y="1263"/>
                  </a:cubicBezTo>
                  <a:cubicBezTo>
                    <a:pt x="1531" y="1252"/>
                    <a:pt x="1515" y="1241"/>
                    <a:pt x="1498" y="1230"/>
                  </a:cubicBezTo>
                  <a:cubicBezTo>
                    <a:pt x="1465" y="1202"/>
                    <a:pt x="1432" y="1175"/>
                    <a:pt x="1399" y="1153"/>
                  </a:cubicBezTo>
                  <a:cubicBezTo>
                    <a:pt x="1283" y="1070"/>
                    <a:pt x="1161" y="959"/>
                    <a:pt x="968" y="926"/>
                  </a:cubicBezTo>
                  <a:cubicBezTo>
                    <a:pt x="752" y="998"/>
                    <a:pt x="543" y="1092"/>
                    <a:pt x="338" y="1202"/>
                  </a:cubicBezTo>
                  <a:cubicBezTo>
                    <a:pt x="592" y="1125"/>
                    <a:pt x="935" y="1147"/>
                    <a:pt x="1227" y="1297"/>
                  </a:cubicBezTo>
                  <a:cubicBezTo>
                    <a:pt x="1250" y="1307"/>
                    <a:pt x="1272" y="1318"/>
                    <a:pt x="1288" y="1330"/>
                  </a:cubicBezTo>
                  <a:cubicBezTo>
                    <a:pt x="1338" y="1363"/>
                    <a:pt x="1388" y="1391"/>
                    <a:pt x="1426" y="1435"/>
                  </a:cubicBezTo>
                  <a:cubicBezTo>
                    <a:pt x="1465" y="1479"/>
                    <a:pt x="1487" y="1540"/>
                    <a:pt x="1471" y="1589"/>
                  </a:cubicBezTo>
                  <a:cubicBezTo>
                    <a:pt x="1460" y="1645"/>
                    <a:pt x="1393" y="1678"/>
                    <a:pt x="1332" y="1678"/>
                  </a:cubicBezTo>
                  <a:cubicBezTo>
                    <a:pt x="1266" y="1678"/>
                    <a:pt x="1206" y="1650"/>
                    <a:pt x="1145" y="1622"/>
                  </a:cubicBezTo>
                  <a:cubicBezTo>
                    <a:pt x="1056" y="1578"/>
                    <a:pt x="973" y="1528"/>
                    <a:pt x="891" y="1484"/>
                  </a:cubicBezTo>
                  <a:cubicBezTo>
                    <a:pt x="841" y="1457"/>
                    <a:pt x="791" y="1429"/>
                    <a:pt x="741" y="1401"/>
                  </a:cubicBezTo>
                  <a:cubicBezTo>
                    <a:pt x="614" y="1335"/>
                    <a:pt x="470" y="1241"/>
                    <a:pt x="249" y="1258"/>
                  </a:cubicBezTo>
                  <a:cubicBezTo>
                    <a:pt x="172" y="1307"/>
                    <a:pt x="95" y="1357"/>
                    <a:pt x="23" y="1412"/>
                  </a:cubicBezTo>
                  <a:cubicBezTo>
                    <a:pt x="6" y="1423"/>
                    <a:pt x="-10" y="1401"/>
                    <a:pt x="6" y="1391"/>
                  </a:cubicBezTo>
                  <a:cubicBezTo>
                    <a:pt x="134" y="1286"/>
                    <a:pt x="277" y="1186"/>
                    <a:pt x="421" y="1103"/>
                  </a:cubicBezTo>
                  <a:cubicBezTo>
                    <a:pt x="421" y="1098"/>
                    <a:pt x="421" y="1092"/>
                    <a:pt x="421" y="1081"/>
                  </a:cubicBezTo>
                  <a:lnTo>
                    <a:pt x="421" y="1081"/>
                  </a:lnTo>
                  <a:cubicBezTo>
                    <a:pt x="415" y="1075"/>
                    <a:pt x="415" y="1070"/>
                    <a:pt x="415" y="1064"/>
                  </a:cubicBezTo>
                  <a:lnTo>
                    <a:pt x="415" y="1064"/>
                  </a:lnTo>
                  <a:cubicBezTo>
                    <a:pt x="371" y="794"/>
                    <a:pt x="482" y="435"/>
                    <a:pt x="719" y="175"/>
                  </a:cubicBezTo>
                  <a:cubicBezTo>
                    <a:pt x="736" y="158"/>
                    <a:pt x="752" y="141"/>
                    <a:pt x="763" y="125"/>
                  </a:cubicBezTo>
                  <a:cubicBezTo>
                    <a:pt x="769" y="119"/>
                    <a:pt x="769" y="119"/>
                    <a:pt x="769" y="119"/>
                  </a:cubicBezTo>
                  <a:cubicBezTo>
                    <a:pt x="774" y="119"/>
                    <a:pt x="774" y="119"/>
                    <a:pt x="774" y="119"/>
                  </a:cubicBezTo>
                  <a:cubicBezTo>
                    <a:pt x="813" y="81"/>
                    <a:pt x="852" y="42"/>
                    <a:pt x="902" y="20"/>
                  </a:cubicBezTo>
                  <a:cubicBezTo>
                    <a:pt x="957" y="-2"/>
                    <a:pt x="1017" y="-8"/>
                    <a:pt x="1062" y="14"/>
                  </a:cubicBezTo>
                  <a:cubicBezTo>
                    <a:pt x="1117" y="47"/>
                    <a:pt x="1133" y="114"/>
                    <a:pt x="1117" y="175"/>
                  </a:cubicBezTo>
                  <a:cubicBezTo>
                    <a:pt x="1101" y="236"/>
                    <a:pt x="1056" y="291"/>
                    <a:pt x="1012" y="340"/>
                  </a:cubicBezTo>
                  <a:cubicBezTo>
                    <a:pt x="951" y="406"/>
                    <a:pt x="885" y="473"/>
                    <a:pt x="818" y="539"/>
                  </a:cubicBezTo>
                  <a:cubicBezTo>
                    <a:pt x="791" y="567"/>
                    <a:pt x="763" y="595"/>
                    <a:pt x="736" y="622"/>
                  </a:cubicBezTo>
                  <a:cubicBezTo>
                    <a:pt x="724" y="634"/>
                    <a:pt x="708" y="650"/>
                    <a:pt x="697" y="661"/>
                  </a:cubicBezTo>
                  <a:cubicBezTo>
                    <a:pt x="603" y="771"/>
                    <a:pt x="470" y="882"/>
                    <a:pt x="437" y="1098"/>
                  </a:cubicBezTo>
                  <a:cubicBezTo>
                    <a:pt x="592" y="1009"/>
                    <a:pt x="758" y="937"/>
                    <a:pt x="923" y="882"/>
                  </a:cubicBezTo>
                  <a:cubicBezTo>
                    <a:pt x="929" y="877"/>
                    <a:pt x="929" y="877"/>
                    <a:pt x="929" y="871"/>
                  </a:cubicBezTo>
                  <a:cubicBezTo>
                    <a:pt x="929" y="871"/>
                    <a:pt x="929" y="865"/>
                    <a:pt x="929" y="860"/>
                  </a:cubicBezTo>
                  <a:cubicBezTo>
                    <a:pt x="929" y="860"/>
                    <a:pt x="929" y="854"/>
                    <a:pt x="929" y="849"/>
                  </a:cubicBezTo>
                  <a:lnTo>
                    <a:pt x="929" y="849"/>
                  </a:lnTo>
                  <a:cubicBezTo>
                    <a:pt x="979" y="584"/>
                    <a:pt x="1194" y="296"/>
                    <a:pt x="1487" y="131"/>
                  </a:cubicBezTo>
                  <a:cubicBezTo>
                    <a:pt x="1493" y="131"/>
                    <a:pt x="1493" y="131"/>
                    <a:pt x="1493" y="131"/>
                  </a:cubicBezTo>
                  <a:lnTo>
                    <a:pt x="1493" y="131"/>
                  </a:lnTo>
                  <a:cubicBezTo>
                    <a:pt x="1498" y="125"/>
                    <a:pt x="1509" y="119"/>
                    <a:pt x="1520" y="114"/>
                  </a:cubicBezTo>
                  <a:cubicBezTo>
                    <a:pt x="1537" y="103"/>
                    <a:pt x="1559" y="92"/>
                    <a:pt x="1586" y="81"/>
                  </a:cubicBezTo>
                  <a:cubicBezTo>
                    <a:pt x="1636" y="58"/>
                    <a:pt x="1686" y="37"/>
                    <a:pt x="1741" y="31"/>
                  </a:cubicBezTo>
                  <a:cubicBezTo>
                    <a:pt x="1802" y="26"/>
                    <a:pt x="1863" y="42"/>
                    <a:pt x="1896" y="81"/>
                  </a:cubicBezTo>
                  <a:cubicBezTo>
                    <a:pt x="1935" y="131"/>
                    <a:pt x="1929" y="197"/>
                    <a:pt x="1890" y="246"/>
                  </a:cubicBezTo>
                  <a:cubicBezTo>
                    <a:pt x="1858" y="302"/>
                    <a:pt x="1797" y="335"/>
                    <a:pt x="1741" y="368"/>
                  </a:cubicBezTo>
                  <a:cubicBezTo>
                    <a:pt x="1659" y="412"/>
                    <a:pt x="1570" y="451"/>
                    <a:pt x="1487" y="490"/>
                  </a:cubicBezTo>
                  <a:cubicBezTo>
                    <a:pt x="1471" y="495"/>
                    <a:pt x="1460" y="501"/>
                    <a:pt x="1443" y="512"/>
                  </a:cubicBezTo>
                  <a:lnTo>
                    <a:pt x="1443" y="512"/>
                  </a:lnTo>
                  <a:cubicBezTo>
                    <a:pt x="1405" y="528"/>
                    <a:pt x="1371" y="545"/>
                    <a:pt x="1332" y="567"/>
                  </a:cubicBezTo>
                  <a:cubicBezTo>
                    <a:pt x="1211" y="634"/>
                    <a:pt x="1051" y="689"/>
                    <a:pt x="946" y="877"/>
                  </a:cubicBezTo>
                  <a:cubicBezTo>
                    <a:pt x="1150" y="804"/>
                    <a:pt x="1360" y="760"/>
                    <a:pt x="1575" y="733"/>
                  </a:cubicBezTo>
                  <a:cubicBezTo>
                    <a:pt x="1581" y="727"/>
                    <a:pt x="1586" y="722"/>
                    <a:pt x="1586" y="716"/>
                  </a:cubicBezTo>
                  <a:cubicBezTo>
                    <a:pt x="1592" y="716"/>
                    <a:pt x="1592" y="716"/>
                    <a:pt x="1592" y="716"/>
                  </a:cubicBezTo>
                  <a:cubicBezTo>
                    <a:pt x="1592" y="710"/>
                    <a:pt x="1598" y="705"/>
                    <a:pt x="1603" y="700"/>
                  </a:cubicBezTo>
                  <a:cubicBezTo>
                    <a:pt x="1603" y="694"/>
                    <a:pt x="1603" y="694"/>
                    <a:pt x="1603" y="694"/>
                  </a:cubicBezTo>
                  <a:cubicBezTo>
                    <a:pt x="1609" y="689"/>
                    <a:pt x="1614" y="683"/>
                    <a:pt x="1620" y="672"/>
                  </a:cubicBezTo>
                  <a:cubicBezTo>
                    <a:pt x="1785" y="462"/>
                    <a:pt x="2078" y="296"/>
                    <a:pt x="2404" y="246"/>
                  </a:cubicBezTo>
                  <a:lnTo>
                    <a:pt x="2404" y="246"/>
                  </a:lnTo>
                  <a:cubicBezTo>
                    <a:pt x="2421" y="241"/>
                    <a:pt x="2432" y="241"/>
                    <a:pt x="2449" y="241"/>
                  </a:cubicBezTo>
                  <a:lnTo>
                    <a:pt x="2449" y="241"/>
                  </a:lnTo>
                  <a:cubicBezTo>
                    <a:pt x="2482" y="236"/>
                    <a:pt x="2515" y="230"/>
                    <a:pt x="2548" y="230"/>
                  </a:cubicBezTo>
                  <a:cubicBezTo>
                    <a:pt x="2576" y="230"/>
                    <a:pt x="2603" y="230"/>
                    <a:pt x="2631" y="230"/>
                  </a:cubicBezTo>
                  <a:cubicBezTo>
                    <a:pt x="2692" y="230"/>
                    <a:pt x="2758" y="236"/>
                    <a:pt x="2813" y="257"/>
                  </a:cubicBezTo>
                  <a:cubicBezTo>
                    <a:pt x="2874" y="280"/>
                    <a:pt x="2930" y="324"/>
                    <a:pt x="2946" y="379"/>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49"/>
            <p:cNvSpPr/>
            <p:nvPr/>
          </p:nvSpPr>
          <p:spPr>
            <a:xfrm>
              <a:off x="9734380" y="2246321"/>
              <a:ext cx="1076612" cy="199698"/>
            </a:xfrm>
            <a:custGeom>
              <a:avLst/>
              <a:gdLst/>
              <a:ahLst/>
              <a:cxnLst/>
              <a:rect l="l" t="t" r="r" b="b"/>
              <a:pathLst>
                <a:path w="8076" h="1498" extrusionOk="0">
                  <a:moveTo>
                    <a:pt x="217" y="1297"/>
                  </a:moveTo>
                  <a:lnTo>
                    <a:pt x="217" y="1297"/>
                  </a:lnTo>
                  <a:cubicBezTo>
                    <a:pt x="29" y="894"/>
                    <a:pt x="29" y="894"/>
                    <a:pt x="29" y="894"/>
                  </a:cubicBezTo>
                  <a:cubicBezTo>
                    <a:pt x="-10" y="800"/>
                    <a:pt x="-10" y="695"/>
                    <a:pt x="29" y="606"/>
                  </a:cubicBezTo>
                  <a:cubicBezTo>
                    <a:pt x="217" y="197"/>
                    <a:pt x="217" y="197"/>
                    <a:pt x="217" y="197"/>
                  </a:cubicBezTo>
                  <a:cubicBezTo>
                    <a:pt x="283" y="59"/>
                    <a:pt x="427" y="-18"/>
                    <a:pt x="576" y="4"/>
                  </a:cubicBezTo>
                  <a:cubicBezTo>
                    <a:pt x="3991" y="446"/>
                    <a:pt x="3991" y="446"/>
                    <a:pt x="3991" y="446"/>
                  </a:cubicBezTo>
                  <a:cubicBezTo>
                    <a:pt x="4024" y="451"/>
                    <a:pt x="4052" y="451"/>
                    <a:pt x="4084" y="446"/>
                  </a:cubicBezTo>
                  <a:cubicBezTo>
                    <a:pt x="7500" y="4"/>
                    <a:pt x="7500" y="4"/>
                    <a:pt x="7500" y="4"/>
                  </a:cubicBezTo>
                  <a:cubicBezTo>
                    <a:pt x="7649" y="-18"/>
                    <a:pt x="7793" y="59"/>
                    <a:pt x="7859" y="197"/>
                  </a:cubicBezTo>
                  <a:cubicBezTo>
                    <a:pt x="8047" y="606"/>
                    <a:pt x="8047" y="606"/>
                    <a:pt x="8047" y="606"/>
                  </a:cubicBezTo>
                  <a:cubicBezTo>
                    <a:pt x="8085" y="695"/>
                    <a:pt x="8085" y="800"/>
                    <a:pt x="8047" y="894"/>
                  </a:cubicBezTo>
                  <a:cubicBezTo>
                    <a:pt x="7859" y="1297"/>
                    <a:pt x="7859" y="1297"/>
                    <a:pt x="7859" y="1297"/>
                  </a:cubicBezTo>
                  <a:cubicBezTo>
                    <a:pt x="7793" y="1435"/>
                    <a:pt x="7649" y="1512"/>
                    <a:pt x="7500" y="1496"/>
                  </a:cubicBezTo>
                  <a:cubicBezTo>
                    <a:pt x="4084" y="1054"/>
                    <a:pt x="4084" y="1054"/>
                    <a:pt x="4084" y="1054"/>
                  </a:cubicBezTo>
                  <a:cubicBezTo>
                    <a:pt x="4052" y="1048"/>
                    <a:pt x="4024" y="1048"/>
                    <a:pt x="3991" y="1054"/>
                  </a:cubicBezTo>
                  <a:cubicBezTo>
                    <a:pt x="576" y="1496"/>
                    <a:pt x="576" y="1496"/>
                    <a:pt x="576" y="1496"/>
                  </a:cubicBezTo>
                  <a:cubicBezTo>
                    <a:pt x="427" y="1512"/>
                    <a:pt x="283" y="1435"/>
                    <a:pt x="217" y="12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8" name="Google Shape;678;p49"/>
            <p:cNvSpPr/>
            <p:nvPr/>
          </p:nvSpPr>
          <p:spPr>
            <a:xfrm>
              <a:off x="9685854" y="2293913"/>
              <a:ext cx="140775" cy="103982"/>
            </a:xfrm>
            <a:custGeom>
              <a:avLst/>
              <a:gdLst/>
              <a:ahLst/>
              <a:cxnLst/>
              <a:rect l="l" t="t" r="r" b="b"/>
              <a:pathLst>
                <a:path w="1056" h="780" extrusionOk="0">
                  <a:moveTo>
                    <a:pt x="520" y="780"/>
                  </a:moveTo>
                  <a:lnTo>
                    <a:pt x="520" y="780"/>
                  </a:lnTo>
                  <a:cubicBezTo>
                    <a:pt x="1056" y="780"/>
                    <a:pt x="1056" y="780"/>
                    <a:pt x="1056" y="780"/>
                  </a:cubicBezTo>
                  <a:cubicBezTo>
                    <a:pt x="1056" y="0"/>
                    <a:pt x="1056" y="0"/>
                    <a:pt x="1056" y="0"/>
                  </a:cubicBezTo>
                  <a:cubicBezTo>
                    <a:pt x="520" y="0"/>
                    <a:pt x="520" y="0"/>
                    <a:pt x="520" y="0"/>
                  </a:cubicBezTo>
                  <a:cubicBezTo>
                    <a:pt x="304" y="0"/>
                    <a:pt x="0" y="178"/>
                    <a:pt x="0" y="393"/>
                  </a:cubicBezTo>
                  <a:cubicBezTo>
                    <a:pt x="0" y="608"/>
                    <a:pt x="304" y="780"/>
                    <a:pt x="520" y="78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9" name="Google Shape;679;p49"/>
            <p:cNvSpPr/>
            <p:nvPr/>
          </p:nvSpPr>
          <p:spPr>
            <a:xfrm>
              <a:off x="10718752" y="2293913"/>
              <a:ext cx="134776" cy="103982"/>
            </a:xfrm>
            <a:custGeom>
              <a:avLst/>
              <a:gdLst/>
              <a:ahLst/>
              <a:cxnLst/>
              <a:rect l="l" t="t" r="r" b="b"/>
              <a:pathLst>
                <a:path w="1011" h="780" extrusionOk="0">
                  <a:moveTo>
                    <a:pt x="0" y="780"/>
                  </a:moveTo>
                  <a:lnTo>
                    <a:pt x="0" y="780"/>
                  </a:lnTo>
                  <a:cubicBezTo>
                    <a:pt x="928" y="780"/>
                    <a:pt x="928" y="780"/>
                    <a:pt x="928" y="780"/>
                  </a:cubicBezTo>
                  <a:cubicBezTo>
                    <a:pt x="978" y="780"/>
                    <a:pt x="1011" y="741"/>
                    <a:pt x="1011" y="697"/>
                  </a:cubicBezTo>
                  <a:cubicBezTo>
                    <a:pt x="1011" y="139"/>
                    <a:pt x="1011" y="139"/>
                    <a:pt x="1011" y="139"/>
                  </a:cubicBezTo>
                  <a:cubicBezTo>
                    <a:pt x="1011" y="61"/>
                    <a:pt x="955" y="0"/>
                    <a:pt x="878" y="0"/>
                  </a:cubicBezTo>
                  <a:cubicBezTo>
                    <a:pt x="0" y="0"/>
                    <a:pt x="0" y="0"/>
                    <a:pt x="0" y="0"/>
                  </a:cubicBezTo>
                  <a:lnTo>
                    <a:pt x="0" y="78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49"/>
            <p:cNvSpPr/>
            <p:nvPr/>
          </p:nvSpPr>
          <p:spPr>
            <a:xfrm>
              <a:off x="10173241" y="1805732"/>
              <a:ext cx="198899" cy="2034977"/>
            </a:xfrm>
            <a:custGeom>
              <a:avLst/>
              <a:gdLst/>
              <a:ahLst/>
              <a:cxnLst/>
              <a:rect l="l" t="t" r="r" b="b"/>
              <a:pathLst>
                <a:path w="1492" h="15265" extrusionOk="0">
                  <a:moveTo>
                    <a:pt x="234" y="214"/>
                  </a:moveTo>
                  <a:lnTo>
                    <a:pt x="234" y="214"/>
                  </a:lnTo>
                  <a:cubicBezTo>
                    <a:pt x="660" y="21"/>
                    <a:pt x="660" y="21"/>
                    <a:pt x="660" y="21"/>
                  </a:cubicBezTo>
                  <a:cubicBezTo>
                    <a:pt x="716" y="-7"/>
                    <a:pt x="776" y="-7"/>
                    <a:pt x="831" y="21"/>
                  </a:cubicBezTo>
                  <a:cubicBezTo>
                    <a:pt x="1257" y="214"/>
                    <a:pt x="1257" y="214"/>
                    <a:pt x="1257" y="214"/>
                  </a:cubicBezTo>
                  <a:cubicBezTo>
                    <a:pt x="1417" y="292"/>
                    <a:pt x="1511" y="463"/>
                    <a:pt x="1489" y="634"/>
                  </a:cubicBezTo>
                  <a:cubicBezTo>
                    <a:pt x="1096" y="4038"/>
                    <a:pt x="1096" y="4038"/>
                    <a:pt x="1096" y="4038"/>
                  </a:cubicBezTo>
                  <a:cubicBezTo>
                    <a:pt x="1096" y="4050"/>
                    <a:pt x="1096" y="4060"/>
                    <a:pt x="1096" y="4071"/>
                  </a:cubicBezTo>
                  <a:cubicBezTo>
                    <a:pt x="1284" y="14537"/>
                    <a:pt x="1284" y="14537"/>
                    <a:pt x="1284" y="14537"/>
                  </a:cubicBezTo>
                  <a:cubicBezTo>
                    <a:pt x="1290" y="14609"/>
                    <a:pt x="1180" y="14675"/>
                    <a:pt x="1119" y="14714"/>
                  </a:cubicBezTo>
                  <a:cubicBezTo>
                    <a:pt x="865" y="15233"/>
                    <a:pt x="865" y="15233"/>
                    <a:pt x="865" y="15233"/>
                  </a:cubicBezTo>
                  <a:cubicBezTo>
                    <a:pt x="792" y="15277"/>
                    <a:pt x="699" y="15277"/>
                    <a:pt x="632" y="15227"/>
                  </a:cubicBezTo>
                  <a:cubicBezTo>
                    <a:pt x="389" y="14714"/>
                    <a:pt x="389" y="14714"/>
                    <a:pt x="389" y="14714"/>
                  </a:cubicBezTo>
                  <a:cubicBezTo>
                    <a:pt x="334" y="14675"/>
                    <a:pt x="229" y="14609"/>
                    <a:pt x="229" y="14537"/>
                  </a:cubicBezTo>
                  <a:cubicBezTo>
                    <a:pt x="400" y="4071"/>
                    <a:pt x="400" y="4071"/>
                    <a:pt x="400" y="4071"/>
                  </a:cubicBezTo>
                  <a:cubicBezTo>
                    <a:pt x="400" y="4060"/>
                    <a:pt x="400" y="4050"/>
                    <a:pt x="400" y="4038"/>
                  </a:cubicBezTo>
                  <a:cubicBezTo>
                    <a:pt x="3" y="634"/>
                    <a:pt x="3" y="634"/>
                    <a:pt x="3" y="634"/>
                  </a:cubicBezTo>
                  <a:cubicBezTo>
                    <a:pt x="-20" y="463"/>
                    <a:pt x="74" y="292"/>
                    <a:pt x="234" y="21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1" name="Google Shape;681;p49"/>
            <p:cNvSpPr/>
            <p:nvPr/>
          </p:nvSpPr>
          <p:spPr>
            <a:xfrm>
              <a:off x="10220700" y="1759873"/>
              <a:ext cx="103848" cy="139976"/>
            </a:xfrm>
            <a:custGeom>
              <a:avLst/>
              <a:gdLst/>
              <a:ahLst/>
              <a:cxnLst/>
              <a:rect l="l" t="t" r="r" b="b"/>
              <a:pathLst>
                <a:path w="779" h="1050" extrusionOk="0">
                  <a:moveTo>
                    <a:pt x="0" y="514"/>
                  </a:moveTo>
                  <a:lnTo>
                    <a:pt x="0" y="514"/>
                  </a:lnTo>
                  <a:cubicBezTo>
                    <a:pt x="0" y="1050"/>
                    <a:pt x="0" y="1050"/>
                    <a:pt x="0" y="1050"/>
                  </a:cubicBezTo>
                  <a:cubicBezTo>
                    <a:pt x="779" y="1050"/>
                    <a:pt x="779" y="1050"/>
                    <a:pt x="779" y="1050"/>
                  </a:cubicBezTo>
                  <a:cubicBezTo>
                    <a:pt x="779" y="514"/>
                    <a:pt x="779" y="514"/>
                    <a:pt x="779" y="514"/>
                  </a:cubicBezTo>
                  <a:cubicBezTo>
                    <a:pt x="779" y="299"/>
                    <a:pt x="603" y="0"/>
                    <a:pt x="387" y="0"/>
                  </a:cubicBezTo>
                  <a:cubicBezTo>
                    <a:pt x="177" y="0"/>
                    <a:pt x="0" y="299"/>
                    <a:pt x="0" y="51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49"/>
            <p:cNvSpPr/>
            <p:nvPr/>
          </p:nvSpPr>
          <p:spPr>
            <a:xfrm>
              <a:off x="9744778" y="2145806"/>
              <a:ext cx="317678" cy="469918"/>
            </a:xfrm>
            <a:custGeom>
              <a:avLst/>
              <a:gdLst/>
              <a:ahLst/>
              <a:cxnLst/>
              <a:rect l="l" t="t" r="r" b="b"/>
              <a:pathLst>
                <a:path w="2383" h="3525" extrusionOk="0">
                  <a:moveTo>
                    <a:pt x="1072" y="404"/>
                  </a:moveTo>
                  <a:lnTo>
                    <a:pt x="1072" y="404"/>
                  </a:lnTo>
                  <a:cubicBezTo>
                    <a:pt x="1145" y="415"/>
                    <a:pt x="1189" y="476"/>
                    <a:pt x="1200" y="542"/>
                  </a:cubicBezTo>
                  <a:cubicBezTo>
                    <a:pt x="1211" y="614"/>
                    <a:pt x="1194" y="686"/>
                    <a:pt x="1166" y="758"/>
                  </a:cubicBezTo>
                  <a:cubicBezTo>
                    <a:pt x="1166" y="769"/>
                    <a:pt x="1161" y="774"/>
                    <a:pt x="1161" y="786"/>
                  </a:cubicBezTo>
                  <a:cubicBezTo>
                    <a:pt x="1139" y="852"/>
                    <a:pt x="1111" y="924"/>
                    <a:pt x="1084" y="990"/>
                  </a:cubicBezTo>
                  <a:lnTo>
                    <a:pt x="1084" y="990"/>
                  </a:lnTo>
                  <a:cubicBezTo>
                    <a:pt x="1072" y="1012"/>
                    <a:pt x="1067" y="1034"/>
                    <a:pt x="1056" y="1051"/>
                  </a:cubicBezTo>
                  <a:cubicBezTo>
                    <a:pt x="1034" y="1111"/>
                    <a:pt x="1012" y="1172"/>
                    <a:pt x="990" y="1233"/>
                  </a:cubicBezTo>
                  <a:cubicBezTo>
                    <a:pt x="967" y="1300"/>
                    <a:pt x="940" y="1371"/>
                    <a:pt x="923" y="1454"/>
                  </a:cubicBezTo>
                  <a:cubicBezTo>
                    <a:pt x="918" y="1454"/>
                    <a:pt x="918" y="1454"/>
                    <a:pt x="918" y="1454"/>
                  </a:cubicBezTo>
                  <a:cubicBezTo>
                    <a:pt x="896" y="1554"/>
                    <a:pt x="885" y="1659"/>
                    <a:pt x="918" y="1791"/>
                  </a:cubicBezTo>
                  <a:cubicBezTo>
                    <a:pt x="990" y="1520"/>
                    <a:pt x="1095" y="1266"/>
                    <a:pt x="1238" y="1029"/>
                  </a:cubicBezTo>
                  <a:cubicBezTo>
                    <a:pt x="1238" y="1023"/>
                    <a:pt x="1238" y="1017"/>
                    <a:pt x="1238" y="1012"/>
                  </a:cubicBezTo>
                  <a:cubicBezTo>
                    <a:pt x="1238" y="1006"/>
                    <a:pt x="1238" y="1006"/>
                    <a:pt x="1238" y="1006"/>
                  </a:cubicBezTo>
                  <a:cubicBezTo>
                    <a:pt x="1305" y="686"/>
                    <a:pt x="1537" y="338"/>
                    <a:pt x="1852" y="139"/>
                  </a:cubicBezTo>
                  <a:lnTo>
                    <a:pt x="1852" y="139"/>
                  </a:lnTo>
                  <a:cubicBezTo>
                    <a:pt x="1879" y="122"/>
                    <a:pt x="1907" y="106"/>
                    <a:pt x="1934" y="89"/>
                  </a:cubicBezTo>
                  <a:cubicBezTo>
                    <a:pt x="1957" y="78"/>
                    <a:pt x="1984" y="67"/>
                    <a:pt x="2007" y="56"/>
                  </a:cubicBezTo>
                  <a:cubicBezTo>
                    <a:pt x="2067" y="29"/>
                    <a:pt x="2128" y="1"/>
                    <a:pt x="2189" y="1"/>
                  </a:cubicBezTo>
                  <a:cubicBezTo>
                    <a:pt x="2255" y="-5"/>
                    <a:pt x="2321" y="23"/>
                    <a:pt x="2355" y="73"/>
                  </a:cubicBezTo>
                  <a:cubicBezTo>
                    <a:pt x="2399" y="139"/>
                    <a:pt x="2387" y="228"/>
                    <a:pt x="2343" y="288"/>
                  </a:cubicBezTo>
                  <a:cubicBezTo>
                    <a:pt x="2299" y="354"/>
                    <a:pt x="2233" y="399"/>
                    <a:pt x="2167" y="438"/>
                  </a:cubicBezTo>
                  <a:cubicBezTo>
                    <a:pt x="2073" y="487"/>
                    <a:pt x="1978" y="531"/>
                    <a:pt x="1879" y="581"/>
                  </a:cubicBezTo>
                  <a:cubicBezTo>
                    <a:pt x="1874" y="581"/>
                    <a:pt x="1868" y="581"/>
                    <a:pt x="1868" y="587"/>
                  </a:cubicBezTo>
                  <a:cubicBezTo>
                    <a:pt x="1813" y="608"/>
                    <a:pt x="1758" y="637"/>
                    <a:pt x="1703" y="669"/>
                  </a:cubicBezTo>
                  <a:cubicBezTo>
                    <a:pt x="1581" y="736"/>
                    <a:pt x="1432" y="791"/>
                    <a:pt x="1310" y="957"/>
                  </a:cubicBezTo>
                  <a:cubicBezTo>
                    <a:pt x="1221" y="1111"/>
                    <a:pt x="1145" y="1272"/>
                    <a:pt x="1078" y="1438"/>
                  </a:cubicBezTo>
                  <a:cubicBezTo>
                    <a:pt x="1183" y="1261"/>
                    <a:pt x="1349" y="1095"/>
                    <a:pt x="1553" y="979"/>
                  </a:cubicBezTo>
                  <a:cubicBezTo>
                    <a:pt x="1553" y="973"/>
                    <a:pt x="1559" y="973"/>
                    <a:pt x="1564" y="968"/>
                  </a:cubicBezTo>
                  <a:cubicBezTo>
                    <a:pt x="1581" y="962"/>
                    <a:pt x="1598" y="951"/>
                    <a:pt x="1609" y="946"/>
                  </a:cubicBezTo>
                  <a:cubicBezTo>
                    <a:pt x="1614" y="946"/>
                    <a:pt x="1619" y="940"/>
                    <a:pt x="1625" y="940"/>
                  </a:cubicBezTo>
                  <a:cubicBezTo>
                    <a:pt x="1630" y="935"/>
                    <a:pt x="1630" y="935"/>
                    <a:pt x="1636" y="929"/>
                  </a:cubicBezTo>
                  <a:lnTo>
                    <a:pt x="1636" y="929"/>
                  </a:lnTo>
                  <a:lnTo>
                    <a:pt x="1636" y="929"/>
                  </a:lnTo>
                  <a:cubicBezTo>
                    <a:pt x="1647" y="924"/>
                    <a:pt x="1658" y="918"/>
                    <a:pt x="1669" y="918"/>
                  </a:cubicBezTo>
                  <a:cubicBezTo>
                    <a:pt x="1697" y="907"/>
                    <a:pt x="1719" y="896"/>
                    <a:pt x="1741" y="885"/>
                  </a:cubicBezTo>
                  <a:cubicBezTo>
                    <a:pt x="1802" y="863"/>
                    <a:pt x="1857" y="841"/>
                    <a:pt x="1923" y="841"/>
                  </a:cubicBezTo>
                  <a:cubicBezTo>
                    <a:pt x="1984" y="841"/>
                    <a:pt x="2051" y="857"/>
                    <a:pt x="2084" y="902"/>
                  </a:cubicBezTo>
                  <a:cubicBezTo>
                    <a:pt x="2122" y="957"/>
                    <a:pt x="2106" y="1029"/>
                    <a:pt x="2067" y="1084"/>
                  </a:cubicBezTo>
                  <a:cubicBezTo>
                    <a:pt x="2023" y="1139"/>
                    <a:pt x="1957" y="1172"/>
                    <a:pt x="1890" y="1205"/>
                  </a:cubicBezTo>
                  <a:cubicBezTo>
                    <a:pt x="1829" y="1233"/>
                    <a:pt x="1769" y="1255"/>
                    <a:pt x="1708" y="1283"/>
                  </a:cubicBezTo>
                  <a:lnTo>
                    <a:pt x="1708" y="1283"/>
                  </a:lnTo>
                  <a:cubicBezTo>
                    <a:pt x="1675" y="1294"/>
                    <a:pt x="1642" y="1310"/>
                    <a:pt x="1603" y="1321"/>
                  </a:cubicBezTo>
                  <a:cubicBezTo>
                    <a:pt x="1548" y="1349"/>
                    <a:pt x="1487" y="1371"/>
                    <a:pt x="1432" y="1399"/>
                  </a:cubicBezTo>
                  <a:cubicBezTo>
                    <a:pt x="1294" y="1460"/>
                    <a:pt x="1122" y="1515"/>
                    <a:pt x="990" y="1703"/>
                  </a:cubicBezTo>
                  <a:cubicBezTo>
                    <a:pt x="940" y="1874"/>
                    <a:pt x="907" y="2051"/>
                    <a:pt x="885" y="2228"/>
                  </a:cubicBezTo>
                  <a:cubicBezTo>
                    <a:pt x="979" y="2001"/>
                    <a:pt x="1161" y="1769"/>
                    <a:pt x="1399" y="1620"/>
                  </a:cubicBezTo>
                  <a:cubicBezTo>
                    <a:pt x="1420" y="1603"/>
                    <a:pt x="1443" y="1592"/>
                    <a:pt x="1465" y="1576"/>
                  </a:cubicBezTo>
                  <a:cubicBezTo>
                    <a:pt x="1520" y="1548"/>
                    <a:pt x="1575" y="1515"/>
                    <a:pt x="1636" y="1504"/>
                  </a:cubicBezTo>
                  <a:cubicBezTo>
                    <a:pt x="1697" y="1499"/>
                    <a:pt x="1763" y="1509"/>
                    <a:pt x="1802" y="1548"/>
                  </a:cubicBezTo>
                  <a:cubicBezTo>
                    <a:pt x="1852" y="1592"/>
                    <a:pt x="1846" y="1669"/>
                    <a:pt x="1813" y="1730"/>
                  </a:cubicBezTo>
                  <a:cubicBezTo>
                    <a:pt x="1780" y="1786"/>
                    <a:pt x="1719" y="1830"/>
                    <a:pt x="1658" y="1874"/>
                  </a:cubicBezTo>
                  <a:cubicBezTo>
                    <a:pt x="1570" y="1929"/>
                    <a:pt x="1481" y="1979"/>
                    <a:pt x="1393" y="2029"/>
                  </a:cubicBezTo>
                  <a:cubicBezTo>
                    <a:pt x="1376" y="2040"/>
                    <a:pt x="1360" y="2051"/>
                    <a:pt x="1343" y="2062"/>
                  </a:cubicBezTo>
                  <a:cubicBezTo>
                    <a:pt x="1305" y="2084"/>
                    <a:pt x="1271" y="2106"/>
                    <a:pt x="1233" y="2128"/>
                  </a:cubicBezTo>
                  <a:cubicBezTo>
                    <a:pt x="1116" y="2206"/>
                    <a:pt x="967" y="2277"/>
                    <a:pt x="868" y="2449"/>
                  </a:cubicBezTo>
                  <a:cubicBezTo>
                    <a:pt x="857" y="2675"/>
                    <a:pt x="868" y="2908"/>
                    <a:pt x="901" y="3134"/>
                  </a:cubicBezTo>
                  <a:cubicBezTo>
                    <a:pt x="912" y="2869"/>
                    <a:pt x="1061" y="2554"/>
                    <a:pt x="1305" y="2344"/>
                  </a:cubicBezTo>
                  <a:cubicBezTo>
                    <a:pt x="1321" y="2327"/>
                    <a:pt x="1343" y="2311"/>
                    <a:pt x="1360" y="2294"/>
                  </a:cubicBezTo>
                  <a:cubicBezTo>
                    <a:pt x="1410" y="2261"/>
                    <a:pt x="1454" y="2222"/>
                    <a:pt x="1509" y="2206"/>
                  </a:cubicBezTo>
                  <a:cubicBezTo>
                    <a:pt x="1559" y="2189"/>
                    <a:pt x="1625" y="2189"/>
                    <a:pt x="1664" y="2217"/>
                  </a:cubicBezTo>
                  <a:cubicBezTo>
                    <a:pt x="1719" y="2256"/>
                    <a:pt x="1724" y="2322"/>
                    <a:pt x="1703" y="2382"/>
                  </a:cubicBezTo>
                  <a:cubicBezTo>
                    <a:pt x="1680" y="2443"/>
                    <a:pt x="1630" y="2493"/>
                    <a:pt x="1581" y="2537"/>
                  </a:cubicBezTo>
                  <a:cubicBezTo>
                    <a:pt x="1509" y="2604"/>
                    <a:pt x="1432" y="2659"/>
                    <a:pt x="1360" y="2720"/>
                  </a:cubicBezTo>
                  <a:cubicBezTo>
                    <a:pt x="1315" y="2759"/>
                    <a:pt x="1271" y="2797"/>
                    <a:pt x="1227" y="2835"/>
                  </a:cubicBezTo>
                  <a:cubicBezTo>
                    <a:pt x="1122" y="2929"/>
                    <a:pt x="979" y="3024"/>
                    <a:pt x="918" y="3239"/>
                  </a:cubicBezTo>
                  <a:cubicBezTo>
                    <a:pt x="934" y="3327"/>
                    <a:pt x="956" y="3416"/>
                    <a:pt x="979" y="3510"/>
                  </a:cubicBezTo>
                  <a:cubicBezTo>
                    <a:pt x="984" y="3526"/>
                    <a:pt x="956" y="3532"/>
                    <a:pt x="951" y="3516"/>
                  </a:cubicBezTo>
                  <a:cubicBezTo>
                    <a:pt x="901" y="3355"/>
                    <a:pt x="862" y="3189"/>
                    <a:pt x="835" y="3018"/>
                  </a:cubicBezTo>
                  <a:cubicBezTo>
                    <a:pt x="829" y="3018"/>
                    <a:pt x="824" y="3018"/>
                    <a:pt x="813" y="3018"/>
                  </a:cubicBezTo>
                  <a:lnTo>
                    <a:pt x="813" y="3018"/>
                  </a:lnTo>
                  <a:cubicBezTo>
                    <a:pt x="807" y="3013"/>
                    <a:pt x="802" y="3013"/>
                    <a:pt x="796" y="3013"/>
                  </a:cubicBezTo>
                  <a:lnTo>
                    <a:pt x="796" y="3013"/>
                  </a:lnTo>
                  <a:cubicBezTo>
                    <a:pt x="525" y="2957"/>
                    <a:pt x="233" y="2725"/>
                    <a:pt x="78" y="2410"/>
                  </a:cubicBezTo>
                  <a:cubicBezTo>
                    <a:pt x="67" y="2388"/>
                    <a:pt x="55" y="2366"/>
                    <a:pt x="50" y="2344"/>
                  </a:cubicBezTo>
                  <a:cubicBezTo>
                    <a:pt x="50" y="2344"/>
                    <a:pt x="45" y="2344"/>
                    <a:pt x="45" y="2338"/>
                  </a:cubicBezTo>
                  <a:lnTo>
                    <a:pt x="45" y="2338"/>
                  </a:lnTo>
                  <a:cubicBezTo>
                    <a:pt x="23" y="2289"/>
                    <a:pt x="0" y="2233"/>
                    <a:pt x="0" y="2178"/>
                  </a:cubicBezTo>
                  <a:cubicBezTo>
                    <a:pt x="-5" y="2123"/>
                    <a:pt x="17" y="2062"/>
                    <a:pt x="55" y="2029"/>
                  </a:cubicBezTo>
                  <a:cubicBezTo>
                    <a:pt x="100" y="1990"/>
                    <a:pt x="172" y="2001"/>
                    <a:pt x="222" y="2040"/>
                  </a:cubicBezTo>
                  <a:cubicBezTo>
                    <a:pt x="271" y="2073"/>
                    <a:pt x="304" y="2134"/>
                    <a:pt x="338" y="2195"/>
                  </a:cubicBezTo>
                  <a:cubicBezTo>
                    <a:pt x="376" y="2277"/>
                    <a:pt x="415" y="2361"/>
                    <a:pt x="453" y="2449"/>
                  </a:cubicBezTo>
                  <a:cubicBezTo>
                    <a:pt x="470" y="2482"/>
                    <a:pt x="481" y="2521"/>
                    <a:pt x="498" y="2554"/>
                  </a:cubicBezTo>
                  <a:cubicBezTo>
                    <a:pt x="509" y="2570"/>
                    <a:pt x="514" y="2587"/>
                    <a:pt x="525" y="2604"/>
                  </a:cubicBezTo>
                  <a:cubicBezTo>
                    <a:pt x="592" y="2730"/>
                    <a:pt x="642" y="2896"/>
                    <a:pt x="835" y="3007"/>
                  </a:cubicBezTo>
                  <a:cubicBezTo>
                    <a:pt x="807" y="2830"/>
                    <a:pt x="802" y="2648"/>
                    <a:pt x="813" y="2471"/>
                  </a:cubicBezTo>
                  <a:cubicBezTo>
                    <a:pt x="807" y="2471"/>
                    <a:pt x="807" y="2465"/>
                    <a:pt x="802" y="2465"/>
                  </a:cubicBezTo>
                  <a:cubicBezTo>
                    <a:pt x="802" y="2465"/>
                    <a:pt x="796" y="2460"/>
                    <a:pt x="791" y="2460"/>
                  </a:cubicBezTo>
                  <a:cubicBezTo>
                    <a:pt x="791" y="2460"/>
                    <a:pt x="785" y="2460"/>
                    <a:pt x="785" y="2455"/>
                  </a:cubicBezTo>
                  <a:cubicBezTo>
                    <a:pt x="780" y="2455"/>
                    <a:pt x="780" y="2455"/>
                    <a:pt x="780" y="2455"/>
                  </a:cubicBezTo>
                  <a:cubicBezTo>
                    <a:pt x="553" y="2311"/>
                    <a:pt x="359" y="2007"/>
                    <a:pt x="315" y="1675"/>
                  </a:cubicBezTo>
                  <a:cubicBezTo>
                    <a:pt x="315" y="1669"/>
                    <a:pt x="315" y="1669"/>
                    <a:pt x="315" y="1669"/>
                  </a:cubicBezTo>
                  <a:lnTo>
                    <a:pt x="315" y="1669"/>
                  </a:lnTo>
                  <a:cubicBezTo>
                    <a:pt x="310" y="1659"/>
                    <a:pt x="310" y="1653"/>
                    <a:pt x="310" y="1642"/>
                  </a:cubicBezTo>
                  <a:cubicBezTo>
                    <a:pt x="304" y="1614"/>
                    <a:pt x="304" y="1592"/>
                    <a:pt x="304" y="1570"/>
                  </a:cubicBezTo>
                  <a:cubicBezTo>
                    <a:pt x="299" y="1509"/>
                    <a:pt x="299" y="1454"/>
                    <a:pt x="315" y="1399"/>
                  </a:cubicBezTo>
                  <a:cubicBezTo>
                    <a:pt x="332" y="1344"/>
                    <a:pt x="371" y="1294"/>
                    <a:pt x="415" y="1277"/>
                  </a:cubicBezTo>
                  <a:cubicBezTo>
                    <a:pt x="476" y="1255"/>
                    <a:pt x="537" y="1289"/>
                    <a:pt x="570" y="1344"/>
                  </a:cubicBezTo>
                  <a:cubicBezTo>
                    <a:pt x="608" y="1394"/>
                    <a:pt x="619" y="1460"/>
                    <a:pt x="625" y="1526"/>
                  </a:cubicBezTo>
                  <a:cubicBezTo>
                    <a:pt x="636" y="1620"/>
                    <a:pt x="642" y="1714"/>
                    <a:pt x="647" y="1808"/>
                  </a:cubicBezTo>
                  <a:cubicBezTo>
                    <a:pt x="652" y="1824"/>
                    <a:pt x="652" y="1835"/>
                    <a:pt x="652" y="1852"/>
                  </a:cubicBezTo>
                  <a:lnTo>
                    <a:pt x="652" y="1852"/>
                  </a:lnTo>
                  <a:cubicBezTo>
                    <a:pt x="658" y="1896"/>
                    <a:pt x="658" y="1935"/>
                    <a:pt x="663" y="1979"/>
                  </a:cubicBezTo>
                  <a:cubicBezTo>
                    <a:pt x="680" y="2117"/>
                    <a:pt x="680" y="2283"/>
                    <a:pt x="813" y="2449"/>
                  </a:cubicBezTo>
                  <a:cubicBezTo>
                    <a:pt x="824" y="2233"/>
                    <a:pt x="857" y="2018"/>
                    <a:pt x="912" y="1813"/>
                  </a:cubicBezTo>
                  <a:cubicBezTo>
                    <a:pt x="907" y="1808"/>
                    <a:pt x="901" y="1802"/>
                    <a:pt x="901" y="1797"/>
                  </a:cubicBezTo>
                  <a:cubicBezTo>
                    <a:pt x="896" y="1791"/>
                    <a:pt x="896" y="1791"/>
                    <a:pt x="896" y="1791"/>
                  </a:cubicBezTo>
                  <a:cubicBezTo>
                    <a:pt x="890" y="1786"/>
                    <a:pt x="890" y="1780"/>
                    <a:pt x="885" y="1774"/>
                  </a:cubicBezTo>
                  <a:cubicBezTo>
                    <a:pt x="885" y="1769"/>
                    <a:pt x="885" y="1769"/>
                    <a:pt x="885" y="1769"/>
                  </a:cubicBezTo>
                  <a:cubicBezTo>
                    <a:pt x="879" y="1764"/>
                    <a:pt x="873" y="1758"/>
                    <a:pt x="868" y="1747"/>
                  </a:cubicBezTo>
                  <a:cubicBezTo>
                    <a:pt x="730" y="1520"/>
                    <a:pt x="680" y="1183"/>
                    <a:pt x="752" y="863"/>
                  </a:cubicBezTo>
                  <a:lnTo>
                    <a:pt x="752" y="863"/>
                  </a:lnTo>
                  <a:cubicBezTo>
                    <a:pt x="757" y="846"/>
                    <a:pt x="757" y="835"/>
                    <a:pt x="763" y="818"/>
                  </a:cubicBezTo>
                  <a:lnTo>
                    <a:pt x="763" y="818"/>
                  </a:lnTo>
                  <a:cubicBezTo>
                    <a:pt x="774" y="786"/>
                    <a:pt x="780" y="752"/>
                    <a:pt x="791" y="725"/>
                  </a:cubicBezTo>
                  <a:cubicBezTo>
                    <a:pt x="802" y="697"/>
                    <a:pt x="813" y="669"/>
                    <a:pt x="824" y="647"/>
                  </a:cubicBezTo>
                  <a:cubicBezTo>
                    <a:pt x="846" y="587"/>
                    <a:pt x="868" y="531"/>
                    <a:pt x="912" y="482"/>
                  </a:cubicBezTo>
                  <a:cubicBezTo>
                    <a:pt x="956" y="438"/>
                    <a:pt x="1017" y="399"/>
                    <a:pt x="1072" y="404"/>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49"/>
            <p:cNvSpPr/>
            <p:nvPr/>
          </p:nvSpPr>
          <p:spPr>
            <a:xfrm>
              <a:off x="10139780" y="2778495"/>
              <a:ext cx="429525" cy="199565"/>
            </a:xfrm>
            <a:custGeom>
              <a:avLst/>
              <a:gdLst/>
              <a:ahLst/>
              <a:cxnLst/>
              <a:rect l="l" t="t" r="r" b="b"/>
              <a:pathLst>
                <a:path w="3222" h="1497" extrusionOk="0">
                  <a:moveTo>
                    <a:pt x="856" y="1388"/>
                  </a:moveTo>
                  <a:lnTo>
                    <a:pt x="856" y="1388"/>
                  </a:lnTo>
                  <a:cubicBezTo>
                    <a:pt x="828" y="1332"/>
                    <a:pt x="856" y="1271"/>
                    <a:pt x="900" y="1233"/>
                  </a:cubicBezTo>
                  <a:cubicBezTo>
                    <a:pt x="950" y="1189"/>
                    <a:pt x="1011" y="1172"/>
                    <a:pt x="1077" y="1156"/>
                  </a:cubicBezTo>
                  <a:cubicBezTo>
                    <a:pt x="1082" y="1156"/>
                    <a:pt x="1088" y="1150"/>
                    <a:pt x="1099" y="1150"/>
                  </a:cubicBezTo>
                  <a:cubicBezTo>
                    <a:pt x="1160" y="1134"/>
                    <a:pt x="1226" y="1122"/>
                    <a:pt x="1287" y="1111"/>
                  </a:cubicBezTo>
                  <a:lnTo>
                    <a:pt x="1287" y="1111"/>
                  </a:lnTo>
                  <a:cubicBezTo>
                    <a:pt x="1309" y="1106"/>
                    <a:pt x="1326" y="1106"/>
                    <a:pt x="1342" y="1100"/>
                  </a:cubicBezTo>
                  <a:cubicBezTo>
                    <a:pt x="1397" y="1089"/>
                    <a:pt x="1452" y="1078"/>
                    <a:pt x="1508" y="1062"/>
                  </a:cubicBezTo>
                  <a:cubicBezTo>
                    <a:pt x="1569" y="1051"/>
                    <a:pt x="1635" y="1040"/>
                    <a:pt x="1707" y="1017"/>
                  </a:cubicBezTo>
                  <a:lnTo>
                    <a:pt x="1707" y="1017"/>
                  </a:lnTo>
                  <a:cubicBezTo>
                    <a:pt x="1790" y="990"/>
                    <a:pt x="1878" y="946"/>
                    <a:pt x="1955" y="863"/>
                  </a:cubicBezTo>
                  <a:cubicBezTo>
                    <a:pt x="1724" y="935"/>
                    <a:pt x="1486" y="973"/>
                    <a:pt x="1242" y="979"/>
                  </a:cubicBezTo>
                  <a:cubicBezTo>
                    <a:pt x="1237" y="984"/>
                    <a:pt x="1232" y="984"/>
                    <a:pt x="1226" y="984"/>
                  </a:cubicBezTo>
                  <a:lnTo>
                    <a:pt x="1226" y="984"/>
                  </a:lnTo>
                  <a:cubicBezTo>
                    <a:pt x="955" y="1089"/>
                    <a:pt x="590" y="1078"/>
                    <a:pt x="298" y="940"/>
                  </a:cubicBezTo>
                  <a:cubicBezTo>
                    <a:pt x="292" y="935"/>
                    <a:pt x="292" y="935"/>
                    <a:pt x="292" y="935"/>
                  </a:cubicBezTo>
                  <a:cubicBezTo>
                    <a:pt x="270" y="923"/>
                    <a:pt x="248" y="912"/>
                    <a:pt x="226" y="901"/>
                  </a:cubicBezTo>
                  <a:cubicBezTo>
                    <a:pt x="204" y="891"/>
                    <a:pt x="181" y="874"/>
                    <a:pt x="160" y="863"/>
                  </a:cubicBezTo>
                  <a:cubicBezTo>
                    <a:pt x="115" y="830"/>
                    <a:pt x="66" y="802"/>
                    <a:pt x="32" y="752"/>
                  </a:cubicBezTo>
                  <a:cubicBezTo>
                    <a:pt x="5" y="708"/>
                    <a:pt x="-12" y="647"/>
                    <a:pt x="10" y="592"/>
                  </a:cubicBezTo>
                  <a:cubicBezTo>
                    <a:pt x="38" y="531"/>
                    <a:pt x="110" y="498"/>
                    <a:pt x="181" y="503"/>
                  </a:cubicBezTo>
                  <a:cubicBezTo>
                    <a:pt x="248" y="503"/>
                    <a:pt x="309" y="531"/>
                    <a:pt x="370" y="564"/>
                  </a:cubicBezTo>
                  <a:cubicBezTo>
                    <a:pt x="453" y="608"/>
                    <a:pt x="530" y="664"/>
                    <a:pt x="607" y="713"/>
                  </a:cubicBezTo>
                  <a:cubicBezTo>
                    <a:pt x="613" y="713"/>
                    <a:pt x="618" y="719"/>
                    <a:pt x="618" y="719"/>
                  </a:cubicBezTo>
                  <a:cubicBezTo>
                    <a:pt x="668" y="747"/>
                    <a:pt x="712" y="774"/>
                    <a:pt x="757" y="802"/>
                  </a:cubicBezTo>
                  <a:cubicBezTo>
                    <a:pt x="862" y="857"/>
                    <a:pt x="977" y="946"/>
                    <a:pt x="1154" y="957"/>
                  </a:cubicBezTo>
                  <a:cubicBezTo>
                    <a:pt x="1309" y="951"/>
                    <a:pt x="1464" y="935"/>
                    <a:pt x="1619" y="907"/>
                  </a:cubicBezTo>
                  <a:cubicBezTo>
                    <a:pt x="1436" y="907"/>
                    <a:pt x="1237" y="863"/>
                    <a:pt x="1060" y="769"/>
                  </a:cubicBezTo>
                  <a:cubicBezTo>
                    <a:pt x="1055" y="769"/>
                    <a:pt x="1049" y="763"/>
                    <a:pt x="1049" y="763"/>
                  </a:cubicBezTo>
                  <a:cubicBezTo>
                    <a:pt x="1033" y="758"/>
                    <a:pt x="1022" y="747"/>
                    <a:pt x="1011" y="741"/>
                  </a:cubicBezTo>
                  <a:cubicBezTo>
                    <a:pt x="1005" y="741"/>
                    <a:pt x="999" y="736"/>
                    <a:pt x="994" y="736"/>
                  </a:cubicBezTo>
                  <a:cubicBezTo>
                    <a:pt x="988" y="730"/>
                    <a:pt x="988" y="730"/>
                    <a:pt x="983" y="730"/>
                  </a:cubicBezTo>
                  <a:lnTo>
                    <a:pt x="983" y="730"/>
                  </a:lnTo>
                  <a:lnTo>
                    <a:pt x="983" y="730"/>
                  </a:lnTo>
                  <a:cubicBezTo>
                    <a:pt x="977" y="725"/>
                    <a:pt x="967" y="719"/>
                    <a:pt x="955" y="708"/>
                  </a:cubicBezTo>
                  <a:cubicBezTo>
                    <a:pt x="938" y="697"/>
                    <a:pt x="917" y="686"/>
                    <a:pt x="900" y="669"/>
                  </a:cubicBezTo>
                  <a:cubicBezTo>
                    <a:pt x="856" y="636"/>
                    <a:pt x="812" y="603"/>
                    <a:pt x="784" y="559"/>
                  </a:cubicBezTo>
                  <a:cubicBezTo>
                    <a:pt x="757" y="514"/>
                    <a:pt x="740" y="454"/>
                    <a:pt x="757" y="409"/>
                  </a:cubicBezTo>
                  <a:cubicBezTo>
                    <a:pt x="778" y="354"/>
                    <a:pt x="839" y="332"/>
                    <a:pt x="900" y="338"/>
                  </a:cubicBezTo>
                  <a:cubicBezTo>
                    <a:pt x="955" y="343"/>
                    <a:pt x="1016" y="377"/>
                    <a:pt x="1071" y="415"/>
                  </a:cubicBezTo>
                  <a:cubicBezTo>
                    <a:pt x="1116" y="443"/>
                    <a:pt x="1166" y="476"/>
                    <a:pt x="1210" y="509"/>
                  </a:cubicBezTo>
                  <a:lnTo>
                    <a:pt x="1210" y="509"/>
                  </a:lnTo>
                  <a:cubicBezTo>
                    <a:pt x="1237" y="531"/>
                    <a:pt x="1265" y="548"/>
                    <a:pt x="1287" y="570"/>
                  </a:cubicBezTo>
                  <a:cubicBezTo>
                    <a:pt x="1331" y="598"/>
                    <a:pt x="1381" y="631"/>
                    <a:pt x="1425" y="664"/>
                  </a:cubicBezTo>
                  <a:cubicBezTo>
                    <a:pt x="1535" y="736"/>
                    <a:pt x="1657" y="841"/>
                    <a:pt x="1856" y="846"/>
                  </a:cubicBezTo>
                  <a:cubicBezTo>
                    <a:pt x="2011" y="802"/>
                    <a:pt x="2154" y="747"/>
                    <a:pt x="2298" y="680"/>
                  </a:cubicBezTo>
                  <a:cubicBezTo>
                    <a:pt x="2083" y="719"/>
                    <a:pt x="1829" y="692"/>
                    <a:pt x="1607" y="587"/>
                  </a:cubicBezTo>
                  <a:cubicBezTo>
                    <a:pt x="1585" y="575"/>
                    <a:pt x="1563" y="564"/>
                    <a:pt x="1541" y="553"/>
                  </a:cubicBezTo>
                  <a:cubicBezTo>
                    <a:pt x="1497" y="526"/>
                    <a:pt x="1447" y="503"/>
                    <a:pt x="1408" y="459"/>
                  </a:cubicBezTo>
                  <a:cubicBezTo>
                    <a:pt x="1375" y="421"/>
                    <a:pt x="1353" y="365"/>
                    <a:pt x="1364" y="315"/>
                  </a:cubicBezTo>
                  <a:cubicBezTo>
                    <a:pt x="1375" y="260"/>
                    <a:pt x="1431" y="228"/>
                    <a:pt x="1491" y="228"/>
                  </a:cubicBezTo>
                  <a:cubicBezTo>
                    <a:pt x="1552" y="223"/>
                    <a:pt x="1613" y="249"/>
                    <a:pt x="1674" y="271"/>
                  </a:cubicBezTo>
                  <a:cubicBezTo>
                    <a:pt x="1751" y="310"/>
                    <a:pt x="1834" y="354"/>
                    <a:pt x="1911" y="393"/>
                  </a:cubicBezTo>
                  <a:cubicBezTo>
                    <a:pt x="1928" y="404"/>
                    <a:pt x="1944" y="409"/>
                    <a:pt x="1961" y="421"/>
                  </a:cubicBezTo>
                  <a:cubicBezTo>
                    <a:pt x="1994" y="437"/>
                    <a:pt x="2028" y="454"/>
                    <a:pt x="2060" y="470"/>
                  </a:cubicBezTo>
                  <a:cubicBezTo>
                    <a:pt x="2171" y="520"/>
                    <a:pt x="2293" y="598"/>
                    <a:pt x="2469" y="592"/>
                  </a:cubicBezTo>
                  <a:cubicBezTo>
                    <a:pt x="2641" y="493"/>
                    <a:pt x="2806" y="377"/>
                    <a:pt x="2961" y="249"/>
                  </a:cubicBezTo>
                  <a:cubicBezTo>
                    <a:pt x="2757" y="360"/>
                    <a:pt x="2458" y="399"/>
                    <a:pt x="2182" y="315"/>
                  </a:cubicBezTo>
                  <a:cubicBezTo>
                    <a:pt x="2165" y="310"/>
                    <a:pt x="2143" y="304"/>
                    <a:pt x="2121" y="294"/>
                  </a:cubicBezTo>
                  <a:cubicBezTo>
                    <a:pt x="2077" y="277"/>
                    <a:pt x="2028" y="260"/>
                    <a:pt x="1989" y="234"/>
                  </a:cubicBezTo>
                  <a:cubicBezTo>
                    <a:pt x="1950" y="201"/>
                    <a:pt x="1922" y="151"/>
                    <a:pt x="1922" y="106"/>
                  </a:cubicBezTo>
                  <a:cubicBezTo>
                    <a:pt x="1928" y="51"/>
                    <a:pt x="1978" y="13"/>
                    <a:pt x="2028" y="2"/>
                  </a:cubicBezTo>
                  <a:cubicBezTo>
                    <a:pt x="2083" y="-4"/>
                    <a:pt x="2143" y="7"/>
                    <a:pt x="2204" y="24"/>
                  </a:cubicBezTo>
                  <a:cubicBezTo>
                    <a:pt x="2282" y="46"/>
                    <a:pt x="2359" y="74"/>
                    <a:pt x="2442" y="101"/>
                  </a:cubicBezTo>
                  <a:cubicBezTo>
                    <a:pt x="2486" y="118"/>
                    <a:pt x="2536" y="135"/>
                    <a:pt x="2586" y="145"/>
                  </a:cubicBezTo>
                  <a:cubicBezTo>
                    <a:pt x="2707" y="179"/>
                    <a:pt x="2845" y="238"/>
                    <a:pt x="3027" y="190"/>
                  </a:cubicBezTo>
                  <a:cubicBezTo>
                    <a:pt x="3088" y="135"/>
                    <a:pt x="3144" y="74"/>
                    <a:pt x="3199" y="13"/>
                  </a:cubicBezTo>
                  <a:cubicBezTo>
                    <a:pt x="3210" y="2"/>
                    <a:pt x="3226" y="18"/>
                    <a:pt x="3221" y="29"/>
                  </a:cubicBezTo>
                  <a:cubicBezTo>
                    <a:pt x="3121" y="145"/>
                    <a:pt x="3016" y="249"/>
                    <a:pt x="2906" y="349"/>
                  </a:cubicBezTo>
                  <a:cubicBezTo>
                    <a:pt x="2906" y="354"/>
                    <a:pt x="2911" y="360"/>
                    <a:pt x="2911" y="365"/>
                  </a:cubicBezTo>
                  <a:lnTo>
                    <a:pt x="2911" y="365"/>
                  </a:lnTo>
                  <a:cubicBezTo>
                    <a:pt x="2917" y="371"/>
                    <a:pt x="2917" y="377"/>
                    <a:pt x="2917" y="377"/>
                  </a:cubicBezTo>
                  <a:cubicBezTo>
                    <a:pt x="2917" y="382"/>
                    <a:pt x="2917" y="382"/>
                    <a:pt x="2917" y="382"/>
                  </a:cubicBezTo>
                  <a:cubicBezTo>
                    <a:pt x="3000" y="608"/>
                    <a:pt x="2966" y="935"/>
                    <a:pt x="2806" y="1195"/>
                  </a:cubicBezTo>
                  <a:cubicBezTo>
                    <a:pt x="2795" y="1211"/>
                    <a:pt x="2785" y="1227"/>
                    <a:pt x="2773" y="1244"/>
                  </a:cubicBezTo>
                  <a:cubicBezTo>
                    <a:pt x="2768" y="1250"/>
                    <a:pt x="2768" y="1250"/>
                    <a:pt x="2768" y="1250"/>
                  </a:cubicBezTo>
                  <a:lnTo>
                    <a:pt x="2768" y="1250"/>
                  </a:lnTo>
                  <a:cubicBezTo>
                    <a:pt x="2740" y="1288"/>
                    <a:pt x="2712" y="1332"/>
                    <a:pt x="2674" y="1360"/>
                  </a:cubicBezTo>
                  <a:cubicBezTo>
                    <a:pt x="2630" y="1388"/>
                    <a:pt x="2580" y="1404"/>
                    <a:pt x="2536" y="1388"/>
                  </a:cubicBezTo>
                  <a:cubicBezTo>
                    <a:pt x="2486" y="1371"/>
                    <a:pt x="2458" y="1316"/>
                    <a:pt x="2464" y="1260"/>
                  </a:cubicBezTo>
                  <a:cubicBezTo>
                    <a:pt x="2469" y="1205"/>
                    <a:pt x="2497" y="1156"/>
                    <a:pt x="2525" y="1100"/>
                  </a:cubicBezTo>
                  <a:cubicBezTo>
                    <a:pt x="2569" y="1034"/>
                    <a:pt x="2613" y="967"/>
                    <a:pt x="2663" y="896"/>
                  </a:cubicBezTo>
                  <a:cubicBezTo>
                    <a:pt x="2679" y="868"/>
                    <a:pt x="2696" y="841"/>
                    <a:pt x="2718" y="813"/>
                  </a:cubicBezTo>
                  <a:cubicBezTo>
                    <a:pt x="2724" y="802"/>
                    <a:pt x="2735" y="786"/>
                    <a:pt x="2740" y="774"/>
                  </a:cubicBezTo>
                  <a:cubicBezTo>
                    <a:pt x="2806" y="664"/>
                    <a:pt x="2900" y="548"/>
                    <a:pt x="2895" y="354"/>
                  </a:cubicBezTo>
                  <a:cubicBezTo>
                    <a:pt x="2773" y="454"/>
                    <a:pt x="2646" y="548"/>
                    <a:pt x="2508" y="625"/>
                  </a:cubicBezTo>
                  <a:lnTo>
                    <a:pt x="2508" y="631"/>
                  </a:lnTo>
                  <a:cubicBezTo>
                    <a:pt x="2513" y="636"/>
                    <a:pt x="2513" y="636"/>
                    <a:pt x="2513" y="642"/>
                  </a:cubicBezTo>
                  <a:lnTo>
                    <a:pt x="2513" y="647"/>
                  </a:lnTo>
                  <a:cubicBezTo>
                    <a:pt x="2513" y="653"/>
                    <a:pt x="2513" y="653"/>
                    <a:pt x="2513" y="653"/>
                  </a:cubicBezTo>
                  <a:cubicBezTo>
                    <a:pt x="2513" y="885"/>
                    <a:pt x="2381" y="1172"/>
                    <a:pt x="2149" y="1360"/>
                  </a:cubicBezTo>
                  <a:cubicBezTo>
                    <a:pt x="2149" y="1365"/>
                    <a:pt x="2149" y="1365"/>
                    <a:pt x="2149" y="1365"/>
                  </a:cubicBezTo>
                  <a:lnTo>
                    <a:pt x="2149" y="1365"/>
                  </a:lnTo>
                  <a:cubicBezTo>
                    <a:pt x="2143" y="1371"/>
                    <a:pt x="2138" y="1376"/>
                    <a:pt x="2127" y="1382"/>
                  </a:cubicBezTo>
                  <a:cubicBezTo>
                    <a:pt x="2110" y="1393"/>
                    <a:pt x="2094" y="1404"/>
                    <a:pt x="2077" y="1421"/>
                  </a:cubicBezTo>
                  <a:cubicBezTo>
                    <a:pt x="2038" y="1449"/>
                    <a:pt x="1994" y="1476"/>
                    <a:pt x="1950" y="1487"/>
                  </a:cubicBezTo>
                  <a:cubicBezTo>
                    <a:pt x="1900" y="1504"/>
                    <a:pt x="1845" y="1498"/>
                    <a:pt x="1812" y="1470"/>
                  </a:cubicBezTo>
                  <a:cubicBezTo>
                    <a:pt x="1768" y="1437"/>
                    <a:pt x="1762" y="1376"/>
                    <a:pt x="1784" y="1327"/>
                  </a:cubicBezTo>
                  <a:cubicBezTo>
                    <a:pt x="1806" y="1277"/>
                    <a:pt x="1850" y="1233"/>
                    <a:pt x="1895" y="1200"/>
                  </a:cubicBezTo>
                  <a:cubicBezTo>
                    <a:pt x="1961" y="1145"/>
                    <a:pt x="2028" y="1100"/>
                    <a:pt x="2094" y="1051"/>
                  </a:cubicBezTo>
                  <a:cubicBezTo>
                    <a:pt x="2104" y="1045"/>
                    <a:pt x="2116" y="1034"/>
                    <a:pt x="2127" y="1028"/>
                  </a:cubicBezTo>
                  <a:lnTo>
                    <a:pt x="2127" y="1028"/>
                  </a:lnTo>
                  <a:cubicBezTo>
                    <a:pt x="2154" y="1006"/>
                    <a:pt x="2182" y="984"/>
                    <a:pt x="2215" y="962"/>
                  </a:cubicBezTo>
                  <a:cubicBezTo>
                    <a:pt x="2309" y="885"/>
                    <a:pt x="2431" y="807"/>
                    <a:pt x="2492" y="631"/>
                  </a:cubicBezTo>
                  <a:cubicBezTo>
                    <a:pt x="2331" y="725"/>
                    <a:pt x="2154" y="797"/>
                    <a:pt x="1972" y="857"/>
                  </a:cubicBezTo>
                  <a:cubicBezTo>
                    <a:pt x="1972" y="863"/>
                    <a:pt x="1972" y="868"/>
                    <a:pt x="1967" y="874"/>
                  </a:cubicBezTo>
                  <a:lnTo>
                    <a:pt x="1967" y="874"/>
                  </a:lnTo>
                  <a:cubicBezTo>
                    <a:pt x="1967" y="879"/>
                    <a:pt x="1961" y="885"/>
                    <a:pt x="1961" y="891"/>
                  </a:cubicBezTo>
                  <a:cubicBezTo>
                    <a:pt x="1955" y="896"/>
                    <a:pt x="1955" y="896"/>
                    <a:pt x="1955" y="896"/>
                  </a:cubicBezTo>
                  <a:cubicBezTo>
                    <a:pt x="1955" y="901"/>
                    <a:pt x="1950" y="907"/>
                    <a:pt x="1950" y="918"/>
                  </a:cubicBezTo>
                  <a:cubicBezTo>
                    <a:pt x="1839" y="1122"/>
                    <a:pt x="1619" y="1316"/>
                    <a:pt x="1347" y="1415"/>
                  </a:cubicBezTo>
                  <a:cubicBezTo>
                    <a:pt x="1342" y="1415"/>
                    <a:pt x="1342" y="1415"/>
                    <a:pt x="1342" y="1415"/>
                  </a:cubicBezTo>
                  <a:cubicBezTo>
                    <a:pt x="1331" y="1421"/>
                    <a:pt x="1320" y="1421"/>
                    <a:pt x="1309" y="1426"/>
                  </a:cubicBezTo>
                  <a:lnTo>
                    <a:pt x="1309" y="1426"/>
                  </a:lnTo>
                  <a:cubicBezTo>
                    <a:pt x="1281" y="1437"/>
                    <a:pt x="1254" y="1443"/>
                    <a:pt x="1226" y="1449"/>
                  </a:cubicBezTo>
                  <a:cubicBezTo>
                    <a:pt x="1198" y="1454"/>
                    <a:pt x="1176" y="1460"/>
                    <a:pt x="1154" y="1465"/>
                  </a:cubicBezTo>
                  <a:cubicBezTo>
                    <a:pt x="1099" y="1470"/>
                    <a:pt x="1043" y="1482"/>
                    <a:pt x="988" y="1476"/>
                  </a:cubicBezTo>
                  <a:cubicBezTo>
                    <a:pt x="933" y="1465"/>
                    <a:pt x="878" y="1432"/>
                    <a:pt x="856" y="1388"/>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4" name="Google Shape;684;p49"/>
            <p:cNvSpPr/>
            <p:nvPr/>
          </p:nvSpPr>
          <p:spPr>
            <a:xfrm>
              <a:off x="10524117" y="2382964"/>
              <a:ext cx="253022" cy="424592"/>
            </a:xfrm>
            <a:custGeom>
              <a:avLst/>
              <a:gdLst/>
              <a:ahLst/>
              <a:cxnLst/>
              <a:rect l="l" t="t" r="r" b="b"/>
              <a:pathLst>
                <a:path w="1898" h="3185" extrusionOk="0">
                  <a:moveTo>
                    <a:pt x="1117" y="2725"/>
                  </a:moveTo>
                  <a:lnTo>
                    <a:pt x="1117" y="2725"/>
                  </a:lnTo>
                  <a:cubicBezTo>
                    <a:pt x="1056" y="2725"/>
                    <a:pt x="1012" y="2676"/>
                    <a:pt x="995" y="2620"/>
                  </a:cubicBezTo>
                  <a:cubicBezTo>
                    <a:pt x="979" y="2560"/>
                    <a:pt x="990" y="2494"/>
                    <a:pt x="1007" y="2427"/>
                  </a:cubicBezTo>
                  <a:cubicBezTo>
                    <a:pt x="1007" y="2421"/>
                    <a:pt x="1007" y="2410"/>
                    <a:pt x="1012" y="2405"/>
                  </a:cubicBezTo>
                  <a:cubicBezTo>
                    <a:pt x="1023" y="2344"/>
                    <a:pt x="1039" y="2278"/>
                    <a:pt x="1062" y="2217"/>
                  </a:cubicBezTo>
                  <a:lnTo>
                    <a:pt x="1062" y="2217"/>
                  </a:lnTo>
                  <a:cubicBezTo>
                    <a:pt x="1068" y="2201"/>
                    <a:pt x="1068" y="2178"/>
                    <a:pt x="1073" y="2162"/>
                  </a:cubicBezTo>
                  <a:cubicBezTo>
                    <a:pt x="1089" y="2107"/>
                    <a:pt x="1106" y="2051"/>
                    <a:pt x="1117" y="2002"/>
                  </a:cubicBezTo>
                  <a:cubicBezTo>
                    <a:pt x="1128" y="1941"/>
                    <a:pt x="1150" y="1874"/>
                    <a:pt x="1161" y="1803"/>
                  </a:cubicBezTo>
                  <a:lnTo>
                    <a:pt x="1161" y="1803"/>
                  </a:lnTo>
                  <a:cubicBezTo>
                    <a:pt x="1172" y="1714"/>
                    <a:pt x="1172" y="1615"/>
                    <a:pt x="1134" y="1510"/>
                  </a:cubicBezTo>
                  <a:cubicBezTo>
                    <a:pt x="1095" y="1747"/>
                    <a:pt x="1023" y="1980"/>
                    <a:pt x="924" y="2201"/>
                  </a:cubicBezTo>
                  <a:cubicBezTo>
                    <a:pt x="924" y="2206"/>
                    <a:pt x="924" y="2211"/>
                    <a:pt x="924" y="2217"/>
                  </a:cubicBezTo>
                  <a:cubicBezTo>
                    <a:pt x="918" y="2217"/>
                    <a:pt x="918" y="2217"/>
                    <a:pt x="918" y="2217"/>
                  </a:cubicBezTo>
                  <a:cubicBezTo>
                    <a:pt x="890" y="2505"/>
                    <a:pt x="725" y="2825"/>
                    <a:pt x="465" y="3029"/>
                  </a:cubicBezTo>
                  <a:lnTo>
                    <a:pt x="465" y="3029"/>
                  </a:lnTo>
                  <a:cubicBezTo>
                    <a:pt x="443" y="3046"/>
                    <a:pt x="421" y="3063"/>
                    <a:pt x="399" y="3079"/>
                  </a:cubicBezTo>
                  <a:cubicBezTo>
                    <a:pt x="376" y="3096"/>
                    <a:pt x="360" y="3107"/>
                    <a:pt x="338" y="3118"/>
                  </a:cubicBezTo>
                  <a:cubicBezTo>
                    <a:pt x="288" y="3146"/>
                    <a:pt x="238" y="3173"/>
                    <a:pt x="183" y="3184"/>
                  </a:cubicBezTo>
                  <a:cubicBezTo>
                    <a:pt x="128" y="3190"/>
                    <a:pt x="67" y="3173"/>
                    <a:pt x="34" y="3134"/>
                  </a:cubicBezTo>
                  <a:cubicBezTo>
                    <a:pt x="-10" y="3079"/>
                    <a:pt x="-10" y="3002"/>
                    <a:pt x="23" y="2941"/>
                  </a:cubicBezTo>
                  <a:cubicBezTo>
                    <a:pt x="56" y="2880"/>
                    <a:pt x="106" y="2836"/>
                    <a:pt x="161" y="2798"/>
                  </a:cubicBezTo>
                  <a:cubicBezTo>
                    <a:pt x="238" y="2748"/>
                    <a:pt x="321" y="2698"/>
                    <a:pt x="404" y="2648"/>
                  </a:cubicBezTo>
                  <a:cubicBezTo>
                    <a:pt x="404" y="2648"/>
                    <a:pt x="410" y="2643"/>
                    <a:pt x="415" y="2643"/>
                  </a:cubicBezTo>
                  <a:cubicBezTo>
                    <a:pt x="460" y="2615"/>
                    <a:pt x="504" y="2587"/>
                    <a:pt x="548" y="2554"/>
                  </a:cubicBezTo>
                  <a:cubicBezTo>
                    <a:pt x="647" y="2488"/>
                    <a:pt x="774" y="2421"/>
                    <a:pt x="863" y="2267"/>
                  </a:cubicBezTo>
                  <a:cubicBezTo>
                    <a:pt x="929" y="2129"/>
                    <a:pt x="984" y="1980"/>
                    <a:pt x="1023" y="1830"/>
                  </a:cubicBezTo>
                  <a:cubicBezTo>
                    <a:pt x="946" y="1996"/>
                    <a:pt x="819" y="2151"/>
                    <a:pt x="653" y="2272"/>
                  </a:cubicBezTo>
                  <a:cubicBezTo>
                    <a:pt x="647" y="2278"/>
                    <a:pt x="647" y="2278"/>
                    <a:pt x="642" y="2278"/>
                  </a:cubicBezTo>
                  <a:cubicBezTo>
                    <a:pt x="631" y="2289"/>
                    <a:pt x="614" y="2300"/>
                    <a:pt x="609" y="2306"/>
                  </a:cubicBezTo>
                  <a:cubicBezTo>
                    <a:pt x="603" y="2306"/>
                    <a:pt x="598" y="2311"/>
                    <a:pt x="592" y="2311"/>
                  </a:cubicBezTo>
                  <a:cubicBezTo>
                    <a:pt x="586" y="2316"/>
                    <a:pt x="586" y="2316"/>
                    <a:pt x="581" y="2322"/>
                  </a:cubicBezTo>
                  <a:lnTo>
                    <a:pt x="581" y="2322"/>
                  </a:lnTo>
                  <a:lnTo>
                    <a:pt x="581" y="2322"/>
                  </a:lnTo>
                  <a:cubicBezTo>
                    <a:pt x="575" y="2328"/>
                    <a:pt x="565" y="2333"/>
                    <a:pt x="553" y="2339"/>
                  </a:cubicBezTo>
                  <a:cubicBezTo>
                    <a:pt x="537" y="2350"/>
                    <a:pt x="515" y="2361"/>
                    <a:pt x="492" y="2372"/>
                  </a:cubicBezTo>
                  <a:cubicBezTo>
                    <a:pt x="443" y="2394"/>
                    <a:pt x="399" y="2421"/>
                    <a:pt x="343" y="2427"/>
                  </a:cubicBezTo>
                  <a:cubicBezTo>
                    <a:pt x="288" y="2433"/>
                    <a:pt x="233" y="2421"/>
                    <a:pt x="200" y="2383"/>
                  </a:cubicBezTo>
                  <a:cubicBezTo>
                    <a:pt x="156" y="2344"/>
                    <a:pt x="161" y="2278"/>
                    <a:pt x="194" y="2222"/>
                  </a:cubicBezTo>
                  <a:cubicBezTo>
                    <a:pt x="227" y="2173"/>
                    <a:pt x="282" y="2140"/>
                    <a:pt x="338" y="2107"/>
                  </a:cubicBezTo>
                  <a:cubicBezTo>
                    <a:pt x="387" y="2073"/>
                    <a:pt x="437" y="2046"/>
                    <a:pt x="487" y="2018"/>
                  </a:cubicBezTo>
                  <a:lnTo>
                    <a:pt x="487" y="2018"/>
                  </a:lnTo>
                  <a:cubicBezTo>
                    <a:pt x="515" y="2007"/>
                    <a:pt x="548" y="1991"/>
                    <a:pt x="575" y="1974"/>
                  </a:cubicBezTo>
                  <a:cubicBezTo>
                    <a:pt x="625" y="1952"/>
                    <a:pt x="670" y="1924"/>
                    <a:pt x="719" y="1897"/>
                  </a:cubicBezTo>
                  <a:cubicBezTo>
                    <a:pt x="830" y="1830"/>
                    <a:pt x="979" y="1764"/>
                    <a:pt x="1073" y="1587"/>
                  </a:cubicBezTo>
                  <a:cubicBezTo>
                    <a:pt x="1100" y="1433"/>
                    <a:pt x="1117" y="1278"/>
                    <a:pt x="1123" y="1123"/>
                  </a:cubicBezTo>
                  <a:cubicBezTo>
                    <a:pt x="1062" y="1333"/>
                    <a:pt x="924" y="1548"/>
                    <a:pt x="730" y="1703"/>
                  </a:cubicBezTo>
                  <a:cubicBezTo>
                    <a:pt x="708" y="1714"/>
                    <a:pt x="691" y="1731"/>
                    <a:pt x="675" y="1742"/>
                  </a:cubicBezTo>
                  <a:cubicBezTo>
                    <a:pt x="631" y="1775"/>
                    <a:pt x="586" y="1803"/>
                    <a:pt x="531" y="1819"/>
                  </a:cubicBezTo>
                  <a:cubicBezTo>
                    <a:pt x="481" y="1836"/>
                    <a:pt x="421" y="1830"/>
                    <a:pt x="382" y="1803"/>
                  </a:cubicBezTo>
                  <a:cubicBezTo>
                    <a:pt x="338" y="1764"/>
                    <a:pt x="332" y="1698"/>
                    <a:pt x="360" y="1643"/>
                  </a:cubicBezTo>
                  <a:cubicBezTo>
                    <a:pt x="382" y="1587"/>
                    <a:pt x="432" y="1543"/>
                    <a:pt x="481" y="1504"/>
                  </a:cubicBezTo>
                  <a:cubicBezTo>
                    <a:pt x="548" y="1444"/>
                    <a:pt x="625" y="1394"/>
                    <a:pt x="697" y="1339"/>
                  </a:cubicBezTo>
                  <a:cubicBezTo>
                    <a:pt x="708" y="1333"/>
                    <a:pt x="725" y="1322"/>
                    <a:pt x="736" y="1311"/>
                  </a:cubicBezTo>
                  <a:cubicBezTo>
                    <a:pt x="769" y="1289"/>
                    <a:pt x="796" y="1267"/>
                    <a:pt x="824" y="1239"/>
                  </a:cubicBezTo>
                  <a:cubicBezTo>
                    <a:pt x="918" y="1161"/>
                    <a:pt x="1045" y="1090"/>
                    <a:pt x="1117" y="930"/>
                  </a:cubicBezTo>
                  <a:cubicBezTo>
                    <a:pt x="1106" y="731"/>
                    <a:pt x="1078" y="532"/>
                    <a:pt x="1029" y="338"/>
                  </a:cubicBezTo>
                  <a:cubicBezTo>
                    <a:pt x="1039" y="571"/>
                    <a:pt x="940" y="852"/>
                    <a:pt x="747" y="1062"/>
                  </a:cubicBezTo>
                  <a:cubicBezTo>
                    <a:pt x="730" y="1079"/>
                    <a:pt x="714" y="1095"/>
                    <a:pt x="697" y="1106"/>
                  </a:cubicBezTo>
                  <a:cubicBezTo>
                    <a:pt x="664" y="1145"/>
                    <a:pt x="625" y="1178"/>
                    <a:pt x="581" y="1200"/>
                  </a:cubicBezTo>
                  <a:cubicBezTo>
                    <a:pt x="537" y="1223"/>
                    <a:pt x="481" y="1223"/>
                    <a:pt x="443" y="1200"/>
                  </a:cubicBezTo>
                  <a:cubicBezTo>
                    <a:pt x="393" y="1178"/>
                    <a:pt x="382" y="1117"/>
                    <a:pt x="393" y="1062"/>
                  </a:cubicBezTo>
                  <a:cubicBezTo>
                    <a:pt x="410" y="1007"/>
                    <a:pt x="448" y="963"/>
                    <a:pt x="487" y="919"/>
                  </a:cubicBezTo>
                  <a:cubicBezTo>
                    <a:pt x="542" y="852"/>
                    <a:pt x="603" y="797"/>
                    <a:pt x="664" y="736"/>
                  </a:cubicBezTo>
                  <a:cubicBezTo>
                    <a:pt x="697" y="703"/>
                    <a:pt x="736" y="664"/>
                    <a:pt x="769" y="626"/>
                  </a:cubicBezTo>
                  <a:cubicBezTo>
                    <a:pt x="852" y="532"/>
                    <a:pt x="968" y="438"/>
                    <a:pt x="1001" y="250"/>
                  </a:cubicBezTo>
                  <a:cubicBezTo>
                    <a:pt x="979" y="173"/>
                    <a:pt x="951" y="95"/>
                    <a:pt x="924" y="18"/>
                  </a:cubicBezTo>
                  <a:cubicBezTo>
                    <a:pt x="918" y="1"/>
                    <a:pt x="940" y="-5"/>
                    <a:pt x="946" y="7"/>
                  </a:cubicBezTo>
                  <a:cubicBezTo>
                    <a:pt x="1007" y="145"/>
                    <a:pt x="1056" y="283"/>
                    <a:pt x="1089" y="427"/>
                  </a:cubicBezTo>
                  <a:cubicBezTo>
                    <a:pt x="1100" y="427"/>
                    <a:pt x="1106" y="432"/>
                    <a:pt x="1112" y="432"/>
                  </a:cubicBezTo>
                  <a:lnTo>
                    <a:pt x="1112" y="432"/>
                  </a:lnTo>
                  <a:cubicBezTo>
                    <a:pt x="1117" y="432"/>
                    <a:pt x="1123" y="432"/>
                    <a:pt x="1128" y="432"/>
                  </a:cubicBezTo>
                  <a:lnTo>
                    <a:pt x="1128" y="432"/>
                  </a:lnTo>
                  <a:cubicBezTo>
                    <a:pt x="1366" y="460"/>
                    <a:pt x="1647" y="631"/>
                    <a:pt x="1808" y="896"/>
                  </a:cubicBezTo>
                  <a:cubicBezTo>
                    <a:pt x="1819" y="913"/>
                    <a:pt x="1830" y="930"/>
                    <a:pt x="1835" y="946"/>
                  </a:cubicBezTo>
                  <a:cubicBezTo>
                    <a:pt x="1841" y="951"/>
                    <a:pt x="1841" y="951"/>
                    <a:pt x="1841" y="951"/>
                  </a:cubicBezTo>
                  <a:lnTo>
                    <a:pt x="1841" y="951"/>
                  </a:lnTo>
                  <a:cubicBezTo>
                    <a:pt x="1863" y="996"/>
                    <a:pt x="1891" y="1040"/>
                    <a:pt x="1896" y="1084"/>
                  </a:cubicBezTo>
                  <a:cubicBezTo>
                    <a:pt x="1901" y="1134"/>
                    <a:pt x="1896" y="1189"/>
                    <a:pt x="1863" y="1223"/>
                  </a:cubicBezTo>
                  <a:cubicBezTo>
                    <a:pt x="1825" y="1261"/>
                    <a:pt x="1764" y="1255"/>
                    <a:pt x="1714" y="1228"/>
                  </a:cubicBezTo>
                  <a:cubicBezTo>
                    <a:pt x="1670" y="1200"/>
                    <a:pt x="1631" y="1156"/>
                    <a:pt x="1603" y="1106"/>
                  </a:cubicBezTo>
                  <a:cubicBezTo>
                    <a:pt x="1559" y="1035"/>
                    <a:pt x="1521" y="963"/>
                    <a:pt x="1476" y="891"/>
                  </a:cubicBezTo>
                  <a:cubicBezTo>
                    <a:pt x="1460" y="863"/>
                    <a:pt x="1443" y="836"/>
                    <a:pt x="1427" y="808"/>
                  </a:cubicBezTo>
                  <a:cubicBezTo>
                    <a:pt x="1421" y="791"/>
                    <a:pt x="1410" y="775"/>
                    <a:pt x="1399" y="764"/>
                  </a:cubicBezTo>
                  <a:cubicBezTo>
                    <a:pt x="1333" y="659"/>
                    <a:pt x="1272" y="521"/>
                    <a:pt x="1095" y="443"/>
                  </a:cubicBezTo>
                  <a:cubicBezTo>
                    <a:pt x="1134" y="592"/>
                    <a:pt x="1156" y="747"/>
                    <a:pt x="1161" y="907"/>
                  </a:cubicBezTo>
                  <a:cubicBezTo>
                    <a:pt x="1167" y="907"/>
                    <a:pt x="1167" y="907"/>
                    <a:pt x="1172" y="907"/>
                  </a:cubicBezTo>
                  <a:lnTo>
                    <a:pt x="1178" y="913"/>
                  </a:lnTo>
                  <a:cubicBezTo>
                    <a:pt x="1183" y="913"/>
                    <a:pt x="1183" y="913"/>
                    <a:pt x="1189" y="919"/>
                  </a:cubicBezTo>
                  <a:lnTo>
                    <a:pt x="1189" y="919"/>
                  </a:lnTo>
                  <a:cubicBezTo>
                    <a:pt x="1399" y="1018"/>
                    <a:pt x="1598" y="1267"/>
                    <a:pt x="1670" y="1554"/>
                  </a:cubicBezTo>
                  <a:cubicBezTo>
                    <a:pt x="1670" y="1559"/>
                    <a:pt x="1670" y="1559"/>
                    <a:pt x="1670" y="1559"/>
                  </a:cubicBezTo>
                  <a:lnTo>
                    <a:pt x="1670" y="1559"/>
                  </a:lnTo>
                  <a:cubicBezTo>
                    <a:pt x="1670" y="1565"/>
                    <a:pt x="1675" y="1576"/>
                    <a:pt x="1675" y="1582"/>
                  </a:cubicBezTo>
                  <a:cubicBezTo>
                    <a:pt x="1681" y="1604"/>
                    <a:pt x="1681" y="1626"/>
                    <a:pt x="1686" y="1648"/>
                  </a:cubicBezTo>
                  <a:cubicBezTo>
                    <a:pt x="1692" y="1692"/>
                    <a:pt x="1703" y="1742"/>
                    <a:pt x="1692" y="1792"/>
                  </a:cubicBezTo>
                  <a:cubicBezTo>
                    <a:pt x="1681" y="1842"/>
                    <a:pt x="1653" y="1891"/>
                    <a:pt x="1614" y="1908"/>
                  </a:cubicBezTo>
                  <a:cubicBezTo>
                    <a:pt x="1565" y="1935"/>
                    <a:pt x="1509" y="1908"/>
                    <a:pt x="1471" y="1869"/>
                  </a:cubicBezTo>
                  <a:cubicBezTo>
                    <a:pt x="1437" y="1825"/>
                    <a:pt x="1421" y="1769"/>
                    <a:pt x="1410" y="1709"/>
                  </a:cubicBezTo>
                  <a:cubicBezTo>
                    <a:pt x="1388" y="1632"/>
                    <a:pt x="1377" y="1548"/>
                    <a:pt x="1366" y="1471"/>
                  </a:cubicBezTo>
                  <a:cubicBezTo>
                    <a:pt x="1360" y="1454"/>
                    <a:pt x="1360" y="1444"/>
                    <a:pt x="1355" y="1433"/>
                  </a:cubicBezTo>
                  <a:cubicBezTo>
                    <a:pt x="1355" y="1427"/>
                    <a:pt x="1355" y="1427"/>
                    <a:pt x="1355" y="1427"/>
                  </a:cubicBezTo>
                  <a:cubicBezTo>
                    <a:pt x="1349" y="1394"/>
                    <a:pt x="1343" y="1355"/>
                    <a:pt x="1333" y="1322"/>
                  </a:cubicBezTo>
                  <a:cubicBezTo>
                    <a:pt x="1305" y="1206"/>
                    <a:pt x="1294" y="1056"/>
                    <a:pt x="1167" y="924"/>
                  </a:cubicBezTo>
                  <a:cubicBezTo>
                    <a:pt x="1172" y="1112"/>
                    <a:pt x="1167" y="1300"/>
                    <a:pt x="1134" y="1488"/>
                  </a:cubicBezTo>
                  <a:cubicBezTo>
                    <a:pt x="1139" y="1493"/>
                    <a:pt x="1144" y="1499"/>
                    <a:pt x="1144" y="1504"/>
                  </a:cubicBezTo>
                  <a:cubicBezTo>
                    <a:pt x="1150" y="1504"/>
                    <a:pt x="1150" y="1504"/>
                    <a:pt x="1150" y="1504"/>
                  </a:cubicBezTo>
                  <a:cubicBezTo>
                    <a:pt x="1156" y="1510"/>
                    <a:pt x="1156" y="1515"/>
                    <a:pt x="1161" y="1521"/>
                  </a:cubicBezTo>
                  <a:lnTo>
                    <a:pt x="1161" y="1521"/>
                  </a:lnTo>
                  <a:cubicBezTo>
                    <a:pt x="1167" y="1526"/>
                    <a:pt x="1172" y="1532"/>
                    <a:pt x="1178" y="1543"/>
                  </a:cubicBezTo>
                  <a:cubicBezTo>
                    <a:pt x="1316" y="1725"/>
                    <a:pt x="1393" y="2012"/>
                    <a:pt x="1355" y="2300"/>
                  </a:cubicBezTo>
                  <a:lnTo>
                    <a:pt x="1355" y="2300"/>
                  </a:lnTo>
                  <a:cubicBezTo>
                    <a:pt x="1355" y="2316"/>
                    <a:pt x="1355" y="2328"/>
                    <a:pt x="1355" y="2339"/>
                  </a:cubicBezTo>
                  <a:lnTo>
                    <a:pt x="1355" y="2339"/>
                  </a:lnTo>
                  <a:cubicBezTo>
                    <a:pt x="1349" y="2372"/>
                    <a:pt x="1343" y="2400"/>
                    <a:pt x="1338" y="2427"/>
                  </a:cubicBezTo>
                  <a:cubicBezTo>
                    <a:pt x="1333" y="2449"/>
                    <a:pt x="1322" y="2471"/>
                    <a:pt x="1316" y="2494"/>
                  </a:cubicBezTo>
                  <a:cubicBezTo>
                    <a:pt x="1299" y="2549"/>
                    <a:pt x="1288" y="2604"/>
                    <a:pt x="1255" y="2648"/>
                  </a:cubicBezTo>
                  <a:cubicBezTo>
                    <a:pt x="1222" y="2693"/>
                    <a:pt x="1167" y="2725"/>
                    <a:pt x="1117" y="2725"/>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49"/>
            <p:cNvSpPr/>
            <p:nvPr/>
          </p:nvSpPr>
          <p:spPr>
            <a:xfrm>
              <a:off x="10347079" y="2069552"/>
              <a:ext cx="340874" cy="343540"/>
            </a:xfrm>
            <a:custGeom>
              <a:avLst/>
              <a:gdLst/>
              <a:ahLst/>
              <a:cxnLst/>
              <a:rect l="l" t="t" r="r" b="b"/>
              <a:pathLst>
                <a:path w="2557" h="2577" extrusionOk="0">
                  <a:moveTo>
                    <a:pt x="2539" y="1418"/>
                  </a:moveTo>
                  <a:lnTo>
                    <a:pt x="2539" y="1418"/>
                  </a:lnTo>
                  <a:cubicBezTo>
                    <a:pt x="2511" y="1474"/>
                    <a:pt x="2445" y="1496"/>
                    <a:pt x="2390" y="1484"/>
                  </a:cubicBezTo>
                  <a:cubicBezTo>
                    <a:pt x="2329" y="1474"/>
                    <a:pt x="2274" y="1435"/>
                    <a:pt x="2218" y="1390"/>
                  </a:cubicBezTo>
                  <a:cubicBezTo>
                    <a:pt x="2213" y="1390"/>
                    <a:pt x="2207" y="1385"/>
                    <a:pt x="2202" y="1379"/>
                  </a:cubicBezTo>
                  <a:cubicBezTo>
                    <a:pt x="2152" y="1341"/>
                    <a:pt x="2102" y="1297"/>
                    <a:pt x="2053" y="1253"/>
                  </a:cubicBezTo>
                  <a:lnTo>
                    <a:pt x="2053" y="1253"/>
                  </a:lnTo>
                  <a:cubicBezTo>
                    <a:pt x="2042" y="1241"/>
                    <a:pt x="2025" y="1230"/>
                    <a:pt x="2008" y="1214"/>
                  </a:cubicBezTo>
                  <a:cubicBezTo>
                    <a:pt x="1970" y="1180"/>
                    <a:pt x="1926" y="1142"/>
                    <a:pt x="1881" y="1109"/>
                  </a:cubicBezTo>
                  <a:cubicBezTo>
                    <a:pt x="1832" y="1070"/>
                    <a:pt x="1782" y="1026"/>
                    <a:pt x="1721" y="981"/>
                  </a:cubicBezTo>
                  <a:lnTo>
                    <a:pt x="1721" y="981"/>
                  </a:lnTo>
                  <a:cubicBezTo>
                    <a:pt x="1649" y="932"/>
                    <a:pt x="1561" y="893"/>
                    <a:pt x="1445" y="882"/>
                  </a:cubicBezTo>
                  <a:cubicBezTo>
                    <a:pt x="1644" y="1020"/>
                    <a:pt x="1826" y="1186"/>
                    <a:pt x="1981" y="1369"/>
                  </a:cubicBezTo>
                  <a:cubicBezTo>
                    <a:pt x="1987" y="1374"/>
                    <a:pt x="1987" y="1374"/>
                    <a:pt x="1992" y="1379"/>
                  </a:cubicBezTo>
                  <a:lnTo>
                    <a:pt x="1992" y="1379"/>
                  </a:lnTo>
                  <a:cubicBezTo>
                    <a:pt x="2241" y="1529"/>
                    <a:pt x="2456" y="1822"/>
                    <a:pt x="2528" y="2142"/>
                  </a:cubicBezTo>
                  <a:lnTo>
                    <a:pt x="2528" y="2142"/>
                  </a:lnTo>
                  <a:cubicBezTo>
                    <a:pt x="2539" y="2170"/>
                    <a:pt x="2539" y="2192"/>
                    <a:pt x="2545" y="2220"/>
                  </a:cubicBezTo>
                  <a:cubicBezTo>
                    <a:pt x="2550" y="2247"/>
                    <a:pt x="2550" y="2270"/>
                    <a:pt x="2556" y="2291"/>
                  </a:cubicBezTo>
                  <a:cubicBezTo>
                    <a:pt x="2556" y="2352"/>
                    <a:pt x="2561" y="2407"/>
                    <a:pt x="2545" y="2457"/>
                  </a:cubicBezTo>
                  <a:cubicBezTo>
                    <a:pt x="2528" y="2513"/>
                    <a:pt x="2489" y="2562"/>
                    <a:pt x="2434" y="2573"/>
                  </a:cubicBezTo>
                  <a:cubicBezTo>
                    <a:pt x="2367" y="2590"/>
                    <a:pt x="2301" y="2557"/>
                    <a:pt x="2257" y="2501"/>
                  </a:cubicBezTo>
                  <a:cubicBezTo>
                    <a:pt x="2218" y="2446"/>
                    <a:pt x="2202" y="2380"/>
                    <a:pt x="2191" y="2314"/>
                  </a:cubicBezTo>
                  <a:cubicBezTo>
                    <a:pt x="2174" y="2220"/>
                    <a:pt x="2168" y="2126"/>
                    <a:pt x="2158" y="2032"/>
                  </a:cubicBezTo>
                  <a:cubicBezTo>
                    <a:pt x="2158" y="2026"/>
                    <a:pt x="2158" y="2026"/>
                    <a:pt x="2158" y="2021"/>
                  </a:cubicBezTo>
                  <a:cubicBezTo>
                    <a:pt x="2152" y="1966"/>
                    <a:pt x="2147" y="1916"/>
                    <a:pt x="2136" y="1861"/>
                  </a:cubicBezTo>
                  <a:cubicBezTo>
                    <a:pt x="2119" y="1739"/>
                    <a:pt x="2113" y="1601"/>
                    <a:pt x="2014" y="1452"/>
                  </a:cubicBezTo>
                  <a:cubicBezTo>
                    <a:pt x="1914" y="1330"/>
                    <a:pt x="1804" y="1219"/>
                    <a:pt x="1688" y="1120"/>
                  </a:cubicBezTo>
                  <a:cubicBezTo>
                    <a:pt x="1804" y="1258"/>
                    <a:pt x="1893" y="1446"/>
                    <a:pt x="1926" y="1645"/>
                  </a:cubicBezTo>
                  <a:cubicBezTo>
                    <a:pt x="1926" y="1650"/>
                    <a:pt x="1931" y="1650"/>
                    <a:pt x="1931" y="1656"/>
                  </a:cubicBezTo>
                  <a:cubicBezTo>
                    <a:pt x="1931" y="1673"/>
                    <a:pt x="1937" y="1689"/>
                    <a:pt x="1937" y="1700"/>
                  </a:cubicBezTo>
                  <a:cubicBezTo>
                    <a:pt x="1937" y="1706"/>
                    <a:pt x="1937" y="1711"/>
                    <a:pt x="1937" y="1717"/>
                  </a:cubicBezTo>
                  <a:cubicBezTo>
                    <a:pt x="1937" y="1722"/>
                    <a:pt x="1942" y="1728"/>
                    <a:pt x="1942" y="1728"/>
                  </a:cubicBezTo>
                  <a:cubicBezTo>
                    <a:pt x="1937" y="1728"/>
                    <a:pt x="1937" y="1728"/>
                    <a:pt x="1937" y="1728"/>
                  </a:cubicBezTo>
                  <a:cubicBezTo>
                    <a:pt x="1942" y="1728"/>
                    <a:pt x="1942" y="1728"/>
                    <a:pt x="1942" y="1728"/>
                  </a:cubicBezTo>
                  <a:cubicBezTo>
                    <a:pt x="1942" y="1739"/>
                    <a:pt x="1942" y="1750"/>
                    <a:pt x="1942" y="1761"/>
                  </a:cubicBezTo>
                  <a:cubicBezTo>
                    <a:pt x="1942" y="1783"/>
                    <a:pt x="1948" y="1805"/>
                    <a:pt x="1948" y="1833"/>
                  </a:cubicBezTo>
                  <a:cubicBezTo>
                    <a:pt x="1948" y="1882"/>
                    <a:pt x="1948" y="1938"/>
                    <a:pt x="1931" y="1987"/>
                  </a:cubicBezTo>
                  <a:cubicBezTo>
                    <a:pt x="1914" y="2042"/>
                    <a:pt x="1876" y="2087"/>
                    <a:pt x="1832" y="2103"/>
                  </a:cubicBezTo>
                  <a:cubicBezTo>
                    <a:pt x="1776" y="2120"/>
                    <a:pt x="1715" y="2087"/>
                    <a:pt x="1688" y="2037"/>
                  </a:cubicBezTo>
                  <a:cubicBezTo>
                    <a:pt x="1655" y="1987"/>
                    <a:pt x="1644" y="1921"/>
                    <a:pt x="1638" y="1855"/>
                  </a:cubicBezTo>
                  <a:cubicBezTo>
                    <a:pt x="1633" y="1800"/>
                    <a:pt x="1633" y="1739"/>
                    <a:pt x="1627" y="1683"/>
                  </a:cubicBezTo>
                  <a:lnTo>
                    <a:pt x="1627" y="1683"/>
                  </a:lnTo>
                  <a:cubicBezTo>
                    <a:pt x="1627" y="1650"/>
                    <a:pt x="1627" y="1617"/>
                    <a:pt x="1627" y="1589"/>
                  </a:cubicBezTo>
                  <a:cubicBezTo>
                    <a:pt x="1622" y="1534"/>
                    <a:pt x="1622" y="1479"/>
                    <a:pt x="1616" y="1424"/>
                  </a:cubicBezTo>
                  <a:cubicBezTo>
                    <a:pt x="1605" y="1291"/>
                    <a:pt x="1610" y="1131"/>
                    <a:pt x="1495" y="965"/>
                  </a:cubicBezTo>
                  <a:cubicBezTo>
                    <a:pt x="1367" y="877"/>
                    <a:pt x="1230" y="794"/>
                    <a:pt x="1091" y="727"/>
                  </a:cubicBezTo>
                  <a:cubicBezTo>
                    <a:pt x="1251" y="871"/>
                    <a:pt x="1390" y="1087"/>
                    <a:pt x="1445" y="1330"/>
                  </a:cubicBezTo>
                  <a:cubicBezTo>
                    <a:pt x="1450" y="1352"/>
                    <a:pt x="1456" y="1374"/>
                    <a:pt x="1456" y="1396"/>
                  </a:cubicBezTo>
                  <a:cubicBezTo>
                    <a:pt x="1467" y="1452"/>
                    <a:pt x="1478" y="1507"/>
                    <a:pt x="1467" y="1557"/>
                  </a:cubicBezTo>
                  <a:cubicBezTo>
                    <a:pt x="1456" y="1612"/>
                    <a:pt x="1428" y="1662"/>
                    <a:pt x="1384" y="1683"/>
                  </a:cubicBezTo>
                  <a:cubicBezTo>
                    <a:pt x="1329" y="1711"/>
                    <a:pt x="1268" y="1683"/>
                    <a:pt x="1230" y="1639"/>
                  </a:cubicBezTo>
                  <a:cubicBezTo>
                    <a:pt x="1191" y="1589"/>
                    <a:pt x="1174" y="1529"/>
                    <a:pt x="1157" y="1468"/>
                  </a:cubicBezTo>
                  <a:cubicBezTo>
                    <a:pt x="1136" y="1379"/>
                    <a:pt x="1119" y="1291"/>
                    <a:pt x="1108" y="1203"/>
                  </a:cubicBezTo>
                  <a:cubicBezTo>
                    <a:pt x="1102" y="1186"/>
                    <a:pt x="1097" y="1170"/>
                    <a:pt x="1097" y="1153"/>
                  </a:cubicBezTo>
                  <a:cubicBezTo>
                    <a:pt x="1086" y="1114"/>
                    <a:pt x="1080" y="1081"/>
                    <a:pt x="1069" y="1042"/>
                  </a:cubicBezTo>
                  <a:cubicBezTo>
                    <a:pt x="1041" y="926"/>
                    <a:pt x="1025" y="777"/>
                    <a:pt x="914" y="645"/>
                  </a:cubicBezTo>
                  <a:cubicBezTo>
                    <a:pt x="732" y="567"/>
                    <a:pt x="539" y="512"/>
                    <a:pt x="340" y="473"/>
                  </a:cubicBezTo>
                  <a:cubicBezTo>
                    <a:pt x="555" y="562"/>
                    <a:pt x="771" y="772"/>
                    <a:pt x="876" y="1037"/>
                  </a:cubicBezTo>
                  <a:cubicBezTo>
                    <a:pt x="881" y="1059"/>
                    <a:pt x="892" y="1081"/>
                    <a:pt x="898" y="1098"/>
                  </a:cubicBezTo>
                  <a:cubicBezTo>
                    <a:pt x="914" y="1148"/>
                    <a:pt x="931" y="1197"/>
                    <a:pt x="926" y="1247"/>
                  </a:cubicBezTo>
                  <a:cubicBezTo>
                    <a:pt x="926" y="1297"/>
                    <a:pt x="909" y="1346"/>
                    <a:pt x="870" y="1374"/>
                  </a:cubicBezTo>
                  <a:cubicBezTo>
                    <a:pt x="826" y="1402"/>
                    <a:pt x="765" y="1390"/>
                    <a:pt x="727" y="1352"/>
                  </a:cubicBezTo>
                  <a:cubicBezTo>
                    <a:pt x="682" y="1319"/>
                    <a:pt x="654" y="1264"/>
                    <a:pt x="633" y="1209"/>
                  </a:cubicBezTo>
                  <a:cubicBezTo>
                    <a:pt x="599" y="1131"/>
                    <a:pt x="572" y="1054"/>
                    <a:pt x="544" y="971"/>
                  </a:cubicBezTo>
                  <a:cubicBezTo>
                    <a:pt x="528" y="926"/>
                    <a:pt x="511" y="877"/>
                    <a:pt x="494" y="827"/>
                  </a:cubicBezTo>
                  <a:cubicBezTo>
                    <a:pt x="444" y="716"/>
                    <a:pt x="406" y="567"/>
                    <a:pt x="251" y="457"/>
                  </a:cubicBezTo>
                  <a:cubicBezTo>
                    <a:pt x="174" y="440"/>
                    <a:pt x="91" y="429"/>
                    <a:pt x="8" y="423"/>
                  </a:cubicBezTo>
                  <a:cubicBezTo>
                    <a:pt x="-3" y="423"/>
                    <a:pt x="-3" y="402"/>
                    <a:pt x="8" y="402"/>
                  </a:cubicBezTo>
                  <a:cubicBezTo>
                    <a:pt x="163" y="407"/>
                    <a:pt x="306" y="423"/>
                    <a:pt x="456" y="451"/>
                  </a:cubicBezTo>
                  <a:cubicBezTo>
                    <a:pt x="456" y="446"/>
                    <a:pt x="461" y="440"/>
                    <a:pt x="461" y="435"/>
                  </a:cubicBezTo>
                  <a:cubicBezTo>
                    <a:pt x="467" y="435"/>
                    <a:pt x="467" y="435"/>
                    <a:pt x="467" y="435"/>
                  </a:cubicBezTo>
                  <a:cubicBezTo>
                    <a:pt x="467" y="429"/>
                    <a:pt x="467" y="423"/>
                    <a:pt x="473" y="423"/>
                  </a:cubicBezTo>
                  <a:lnTo>
                    <a:pt x="473" y="423"/>
                  </a:lnTo>
                  <a:cubicBezTo>
                    <a:pt x="599" y="214"/>
                    <a:pt x="876" y="42"/>
                    <a:pt x="1185" y="4"/>
                  </a:cubicBezTo>
                  <a:cubicBezTo>
                    <a:pt x="1202" y="4"/>
                    <a:pt x="1224" y="4"/>
                    <a:pt x="1240" y="4"/>
                  </a:cubicBezTo>
                  <a:cubicBezTo>
                    <a:pt x="1246" y="4"/>
                    <a:pt x="1246" y="4"/>
                    <a:pt x="1246" y="4"/>
                  </a:cubicBezTo>
                  <a:cubicBezTo>
                    <a:pt x="1251" y="4"/>
                    <a:pt x="1251" y="4"/>
                    <a:pt x="1251" y="4"/>
                  </a:cubicBezTo>
                  <a:cubicBezTo>
                    <a:pt x="1296" y="-2"/>
                    <a:pt x="1345" y="-2"/>
                    <a:pt x="1395" y="9"/>
                  </a:cubicBezTo>
                  <a:cubicBezTo>
                    <a:pt x="1439" y="26"/>
                    <a:pt x="1484" y="59"/>
                    <a:pt x="1500" y="98"/>
                  </a:cubicBezTo>
                  <a:cubicBezTo>
                    <a:pt x="1522" y="153"/>
                    <a:pt x="1489" y="203"/>
                    <a:pt x="1445" y="236"/>
                  </a:cubicBezTo>
                  <a:cubicBezTo>
                    <a:pt x="1401" y="263"/>
                    <a:pt x="1340" y="274"/>
                    <a:pt x="1285" y="285"/>
                  </a:cubicBezTo>
                  <a:cubicBezTo>
                    <a:pt x="1202" y="297"/>
                    <a:pt x="1119" y="297"/>
                    <a:pt x="1041" y="302"/>
                  </a:cubicBezTo>
                  <a:cubicBezTo>
                    <a:pt x="1003" y="308"/>
                    <a:pt x="970" y="308"/>
                    <a:pt x="937" y="313"/>
                  </a:cubicBezTo>
                  <a:cubicBezTo>
                    <a:pt x="920" y="313"/>
                    <a:pt x="903" y="313"/>
                    <a:pt x="887" y="318"/>
                  </a:cubicBezTo>
                  <a:cubicBezTo>
                    <a:pt x="765" y="335"/>
                    <a:pt x="616" y="329"/>
                    <a:pt x="467" y="457"/>
                  </a:cubicBezTo>
                  <a:cubicBezTo>
                    <a:pt x="622" y="484"/>
                    <a:pt x="771" y="534"/>
                    <a:pt x="914" y="595"/>
                  </a:cubicBezTo>
                  <a:cubicBezTo>
                    <a:pt x="920" y="589"/>
                    <a:pt x="920" y="589"/>
                    <a:pt x="920" y="589"/>
                  </a:cubicBezTo>
                  <a:cubicBezTo>
                    <a:pt x="926" y="584"/>
                    <a:pt x="926" y="584"/>
                    <a:pt x="931" y="578"/>
                  </a:cubicBezTo>
                  <a:lnTo>
                    <a:pt x="937" y="573"/>
                  </a:lnTo>
                  <a:lnTo>
                    <a:pt x="937" y="573"/>
                  </a:lnTo>
                  <a:cubicBezTo>
                    <a:pt x="1119" y="429"/>
                    <a:pt x="1428" y="357"/>
                    <a:pt x="1721" y="418"/>
                  </a:cubicBezTo>
                  <a:lnTo>
                    <a:pt x="1721" y="418"/>
                  </a:lnTo>
                  <a:lnTo>
                    <a:pt x="1721" y="418"/>
                  </a:lnTo>
                  <a:cubicBezTo>
                    <a:pt x="1732" y="423"/>
                    <a:pt x="1738" y="423"/>
                    <a:pt x="1749" y="423"/>
                  </a:cubicBezTo>
                  <a:cubicBezTo>
                    <a:pt x="1765" y="429"/>
                    <a:pt x="1788" y="435"/>
                    <a:pt x="1809" y="440"/>
                  </a:cubicBezTo>
                  <a:cubicBezTo>
                    <a:pt x="1854" y="457"/>
                    <a:pt x="1903" y="473"/>
                    <a:pt x="1942" y="501"/>
                  </a:cubicBezTo>
                  <a:cubicBezTo>
                    <a:pt x="1981" y="528"/>
                    <a:pt x="2014" y="573"/>
                    <a:pt x="2014" y="622"/>
                  </a:cubicBezTo>
                  <a:cubicBezTo>
                    <a:pt x="2014" y="672"/>
                    <a:pt x="1970" y="716"/>
                    <a:pt x="1914" y="727"/>
                  </a:cubicBezTo>
                  <a:cubicBezTo>
                    <a:pt x="1865" y="744"/>
                    <a:pt x="1804" y="733"/>
                    <a:pt x="1749" y="722"/>
                  </a:cubicBezTo>
                  <a:cubicBezTo>
                    <a:pt x="1666" y="700"/>
                    <a:pt x="1589" y="678"/>
                    <a:pt x="1511" y="656"/>
                  </a:cubicBezTo>
                  <a:cubicBezTo>
                    <a:pt x="1495" y="650"/>
                    <a:pt x="1484" y="650"/>
                    <a:pt x="1472" y="645"/>
                  </a:cubicBezTo>
                  <a:lnTo>
                    <a:pt x="1472" y="645"/>
                  </a:lnTo>
                  <a:cubicBezTo>
                    <a:pt x="1434" y="633"/>
                    <a:pt x="1401" y="628"/>
                    <a:pt x="1362" y="617"/>
                  </a:cubicBezTo>
                  <a:cubicBezTo>
                    <a:pt x="1246" y="589"/>
                    <a:pt x="1108" y="540"/>
                    <a:pt x="931" y="601"/>
                  </a:cubicBezTo>
                  <a:cubicBezTo>
                    <a:pt x="1108" y="672"/>
                    <a:pt x="1274" y="761"/>
                    <a:pt x="1428" y="871"/>
                  </a:cubicBezTo>
                  <a:cubicBezTo>
                    <a:pt x="1434" y="871"/>
                    <a:pt x="1439" y="866"/>
                    <a:pt x="1445" y="866"/>
                  </a:cubicBezTo>
                  <a:cubicBezTo>
                    <a:pt x="1450" y="866"/>
                    <a:pt x="1450" y="866"/>
                    <a:pt x="1450" y="866"/>
                  </a:cubicBezTo>
                  <a:cubicBezTo>
                    <a:pt x="1456" y="860"/>
                    <a:pt x="1461" y="860"/>
                    <a:pt x="1467" y="860"/>
                  </a:cubicBezTo>
                  <a:lnTo>
                    <a:pt x="1467" y="860"/>
                  </a:lnTo>
                  <a:cubicBezTo>
                    <a:pt x="1478" y="860"/>
                    <a:pt x="1484" y="855"/>
                    <a:pt x="1495" y="855"/>
                  </a:cubicBezTo>
                  <a:cubicBezTo>
                    <a:pt x="1721" y="811"/>
                    <a:pt x="2014" y="866"/>
                    <a:pt x="2257" y="1020"/>
                  </a:cubicBezTo>
                  <a:lnTo>
                    <a:pt x="2257" y="1020"/>
                  </a:lnTo>
                  <a:cubicBezTo>
                    <a:pt x="2268" y="1026"/>
                    <a:pt x="2279" y="1037"/>
                    <a:pt x="2290" y="1042"/>
                  </a:cubicBezTo>
                  <a:lnTo>
                    <a:pt x="2290" y="1042"/>
                  </a:lnTo>
                  <a:cubicBezTo>
                    <a:pt x="2312" y="1059"/>
                    <a:pt x="2340" y="1076"/>
                    <a:pt x="2362" y="1092"/>
                  </a:cubicBezTo>
                  <a:cubicBezTo>
                    <a:pt x="2379" y="1109"/>
                    <a:pt x="2396" y="1125"/>
                    <a:pt x="2417" y="1142"/>
                  </a:cubicBezTo>
                  <a:cubicBezTo>
                    <a:pt x="2456" y="1175"/>
                    <a:pt x="2495" y="1214"/>
                    <a:pt x="2522" y="1264"/>
                  </a:cubicBezTo>
                  <a:cubicBezTo>
                    <a:pt x="2550" y="1313"/>
                    <a:pt x="2561" y="1374"/>
                    <a:pt x="2539" y="1418"/>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6" name="Google Shape;686;p49"/>
            <p:cNvSpPr/>
            <p:nvPr/>
          </p:nvSpPr>
          <p:spPr>
            <a:xfrm>
              <a:off x="9830764" y="2557600"/>
              <a:ext cx="394198" cy="390198"/>
            </a:xfrm>
            <a:custGeom>
              <a:avLst/>
              <a:gdLst/>
              <a:ahLst/>
              <a:cxnLst/>
              <a:rect l="l" t="t" r="r" b="b"/>
              <a:pathLst>
                <a:path w="2957" h="2927" extrusionOk="0">
                  <a:moveTo>
                    <a:pt x="41" y="1327"/>
                  </a:moveTo>
                  <a:lnTo>
                    <a:pt x="41" y="1327"/>
                  </a:lnTo>
                  <a:cubicBezTo>
                    <a:pt x="68" y="1266"/>
                    <a:pt x="140" y="1239"/>
                    <a:pt x="212" y="1255"/>
                  </a:cubicBezTo>
                  <a:cubicBezTo>
                    <a:pt x="278" y="1266"/>
                    <a:pt x="345" y="1310"/>
                    <a:pt x="405" y="1355"/>
                  </a:cubicBezTo>
                  <a:cubicBezTo>
                    <a:pt x="411" y="1360"/>
                    <a:pt x="416" y="1366"/>
                    <a:pt x="422" y="1371"/>
                  </a:cubicBezTo>
                  <a:cubicBezTo>
                    <a:pt x="483" y="1415"/>
                    <a:pt x="538" y="1460"/>
                    <a:pt x="593" y="1509"/>
                  </a:cubicBezTo>
                  <a:lnTo>
                    <a:pt x="593" y="1509"/>
                  </a:lnTo>
                  <a:cubicBezTo>
                    <a:pt x="610" y="1526"/>
                    <a:pt x="632" y="1537"/>
                    <a:pt x="649" y="1554"/>
                  </a:cubicBezTo>
                  <a:cubicBezTo>
                    <a:pt x="693" y="1593"/>
                    <a:pt x="743" y="1637"/>
                    <a:pt x="798" y="1675"/>
                  </a:cubicBezTo>
                  <a:cubicBezTo>
                    <a:pt x="853" y="1714"/>
                    <a:pt x="908" y="1763"/>
                    <a:pt x="980" y="1808"/>
                  </a:cubicBezTo>
                  <a:cubicBezTo>
                    <a:pt x="980" y="1813"/>
                    <a:pt x="980" y="1813"/>
                    <a:pt x="980" y="1813"/>
                  </a:cubicBezTo>
                  <a:cubicBezTo>
                    <a:pt x="1063" y="1868"/>
                    <a:pt x="1168" y="1912"/>
                    <a:pt x="1295" y="1923"/>
                  </a:cubicBezTo>
                  <a:cubicBezTo>
                    <a:pt x="1068" y="1769"/>
                    <a:pt x="859" y="1581"/>
                    <a:pt x="676" y="1377"/>
                  </a:cubicBezTo>
                  <a:cubicBezTo>
                    <a:pt x="670" y="1371"/>
                    <a:pt x="670" y="1371"/>
                    <a:pt x="665" y="1366"/>
                  </a:cubicBezTo>
                  <a:cubicBezTo>
                    <a:pt x="660" y="1366"/>
                    <a:pt x="660" y="1366"/>
                    <a:pt x="660" y="1366"/>
                  </a:cubicBezTo>
                  <a:cubicBezTo>
                    <a:pt x="378" y="1200"/>
                    <a:pt x="123" y="868"/>
                    <a:pt x="35" y="503"/>
                  </a:cubicBezTo>
                  <a:lnTo>
                    <a:pt x="35" y="503"/>
                  </a:lnTo>
                  <a:cubicBezTo>
                    <a:pt x="30" y="471"/>
                    <a:pt x="24" y="443"/>
                    <a:pt x="18" y="415"/>
                  </a:cubicBezTo>
                  <a:cubicBezTo>
                    <a:pt x="13" y="388"/>
                    <a:pt x="7" y="360"/>
                    <a:pt x="7" y="333"/>
                  </a:cubicBezTo>
                  <a:cubicBezTo>
                    <a:pt x="2" y="266"/>
                    <a:pt x="-9" y="200"/>
                    <a:pt x="13" y="139"/>
                  </a:cubicBezTo>
                  <a:cubicBezTo>
                    <a:pt x="30" y="78"/>
                    <a:pt x="74" y="23"/>
                    <a:pt x="140" y="6"/>
                  </a:cubicBezTo>
                  <a:cubicBezTo>
                    <a:pt x="212" y="-16"/>
                    <a:pt x="295" y="29"/>
                    <a:pt x="339" y="89"/>
                  </a:cubicBezTo>
                  <a:cubicBezTo>
                    <a:pt x="389" y="150"/>
                    <a:pt x="405" y="228"/>
                    <a:pt x="422" y="305"/>
                  </a:cubicBezTo>
                  <a:cubicBezTo>
                    <a:pt x="439" y="410"/>
                    <a:pt x="450" y="515"/>
                    <a:pt x="461" y="620"/>
                  </a:cubicBezTo>
                  <a:cubicBezTo>
                    <a:pt x="461" y="625"/>
                    <a:pt x="461" y="631"/>
                    <a:pt x="466" y="636"/>
                  </a:cubicBezTo>
                  <a:cubicBezTo>
                    <a:pt x="471" y="697"/>
                    <a:pt x="477" y="758"/>
                    <a:pt x="488" y="819"/>
                  </a:cubicBezTo>
                  <a:cubicBezTo>
                    <a:pt x="516" y="951"/>
                    <a:pt x="521" y="1111"/>
                    <a:pt x="637" y="1283"/>
                  </a:cubicBezTo>
                  <a:cubicBezTo>
                    <a:pt x="754" y="1415"/>
                    <a:pt x="880" y="1543"/>
                    <a:pt x="1019" y="1653"/>
                  </a:cubicBezTo>
                  <a:cubicBezTo>
                    <a:pt x="880" y="1498"/>
                    <a:pt x="775" y="1289"/>
                    <a:pt x="731" y="1062"/>
                  </a:cubicBezTo>
                  <a:cubicBezTo>
                    <a:pt x="731" y="1056"/>
                    <a:pt x="731" y="1051"/>
                    <a:pt x="731" y="1045"/>
                  </a:cubicBezTo>
                  <a:cubicBezTo>
                    <a:pt x="726" y="1029"/>
                    <a:pt x="726" y="1012"/>
                    <a:pt x="720" y="996"/>
                  </a:cubicBezTo>
                  <a:cubicBezTo>
                    <a:pt x="720" y="990"/>
                    <a:pt x="720" y="985"/>
                    <a:pt x="720" y="979"/>
                  </a:cubicBezTo>
                  <a:cubicBezTo>
                    <a:pt x="720" y="974"/>
                    <a:pt x="715" y="968"/>
                    <a:pt x="715" y="968"/>
                  </a:cubicBezTo>
                  <a:lnTo>
                    <a:pt x="715" y="968"/>
                  </a:lnTo>
                  <a:lnTo>
                    <a:pt x="715" y="968"/>
                  </a:lnTo>
                  <a:cubicBezTo>
                    <a:pt x="715" y="951"/>
                    <a:pt x="715" y="940"/>
                    <a:pt x="715" y="929"/>
                  </a:cubicBezTo>
                  <a:cubicBezTo>
                    <a:pt x="709" y="901"/>
                    <a:pt x="709" y="874"/>
                    <a:pt x="709" y="846"/>
                  </a:cubicBezTo>
                  <a:cubicBezTo>
                    <a:pt x="704" y="786"/>
                    <a:pt x="704" y="725"/>
                    <a:pt x="720" y="664"/>
                  </a:cubicBezTo>
                  <a:cubicBezTo>
                    <a:pt x="743" y="609"/>
                    <a:pt x="781" y="553"/>
                    <a:pt x="836" y="537"/>
                  </a:cubicBezTo>
                  <a:cubicBezTo>
                    <a:pt x="897" y="515"/>
                    <a:pt x="964" y="553"/>
                    <a:pt x="1002" y="609"/>
                  </a:cubicBezTo>
                  <a:cubicBezTo>
                    <a:pt x="1035" y="670"/>
                    <a:pt x="1052" y="741"/>
                    <a:pt x="1058" y="813"/>
                  </a:cubicBezTo>
                  <a:cubicBezTo>
                    <a:pt x="1063" y="880"/>
                    <a:pt x="1068" y="946"/>
                    <a:pt x="1074" y="1012"/>
                  </a:cubicBezTo>
                  <a:lnTo>
                    <a:pt x="1074" y="1012"/>
                  </a:lnTo>
                  <a:cubicBezTo>
                    <a:pt x="1074" y="1045"/>
                    <a:pt x="1074" y="1084"/>
                    <a:pt x="1079" y="1123"/>
                  </a:cubicBezTo>
                  <a:cubicBezTo>
                    <a:pt x="1079" y="1184"/>
                    <a:pt x="1085" y="1244"/>
                    <a:pt x="1091" y="1310"/>
                  </a:cubicBezTo>
                  <a:cubicBezTo>
                    <a:pt x="1107" y="1460"/>
                    <a:pt x="1102" y="1642"/>
                    <a:pt x="1240" y="1824"/>
                  </a:cubicBezTo>
                  <a:cubicBezTo>
                    <a:pt x="1389" y="1928"/>
                    <a:pt x="1544" y="2017"/>
                    <a:pt x="1704" y="2094"/>
                  </a:cubicBezTo>
                  <a:cubicBezTo>
                    <a:pt x="1516" y="1934"/>
                    <a:pt x="1356" y="1686"/>
                    <a:pt x="1289" y="1410"/>
                  </a:cubicBezTo>
                  <a:cubicBezTo>
                    <a:pt x="1284" y="1388"/>
                    <a:pt x="1278" y="1360"/>
                    <a:pt x="1273" y="1333"/>
                  </a:cubicBezTo>
                  <a:cubicBezTo>
                    <a:pt x="1262" y="1272"/>
                    <a:pt x="1251" y="1211"/>
                    <a:pt x="1262" y="1150"/>
                  </a:cubicBezTo>
                  <a:cubicBezTo>
                    <a:pt x="1273" y="1090"/>
                    <a:pt x="1301" y="1029"/>
                    <a:pt x="1350" y="1006"/>
                  </a:cubicBezTo>
                  <a:cubicBezTo>
                    <a:pt x="1411" y="974"/>
                    <a:pt x="1483" y="1001"/>
                    <a:pt x="1527" y="1056"/>
                  </a:cubicBezTo>
                  <a:cubicBezTo>
                    <a:pt x="1571" y="1106"/>
                    <a:pt x="1593" y="1178"/>
                    <a:pt x="1616" y="1250"/>
                  </a:cubicBezTo>
                  <a:cubicBezTo>
                    <a:pt x="1637" y="1349"/>
                    <a:pt x="1660" y="1449"/>
                    <a:pt x="1682" y="1548"/>
                  </a:cubicBezTo>
                  <a:cubicBezTo>
                    <a:pt x="1682" y="1570"/>
                    <a:pt x="1687" y="1587"/>
                    <a:pt x="1693" y="1609"/>
                  </a:cubicBezTo>
                  <a:cubicBezTo>
                    <a:pt x="1698" y="1648"/>
                    <a:pt x="1710" y="1692"/>
                    <a:pt x="1721" y="1731"/>
                  </a:cubicBezTo>
                  <a:cubicBezTo>
                    <a:pt x="1754" y="1868"/>
                    <a:pt x="1776" y="2028"/>
                    <a:pt x="1909" y="2183"/>
                  </a:cubicBezTo>
                  <a:cubicBezTo>
                    <a:pt x="2119" y="2265"/>
                    <a:pt x="2339" y="2332"/>
                    <a:pt x="2566" y="2370"/>
                  </a:cubicBezTo>
                  <a:cubicBezTo>
                    <a:pt x="2318" y="2271"/>
                    <a:pt x="2069" y="2034"/>
                    <a:pt x="1947" y="1736"/>
                  </a:cubicBezTo>
                  <a:cubicBezTo>
                    <a:pt x="1936" y="1708"/>
                    <a:pt x="1925" y="1686"/>
                    <a:pt x="1920" y="1664"/>
                  </a:cubicBezTo>
                  <a:cubicBezTo>
                    <a:pt x="1897" y="1609"/>
                    <a:pt x="1881" y="1554"/>
                    <a:pt x="1881" y="1498"/>
                  </a:cubicBezTo>
                  <a:cubicBezTo>
                    <a:pt x="1881" y="1443"/>
                    <a:pt x="1903" y="1383"/>
                    <a:pt x="1941" y="1349"/>
                  </a:cubicBezTo>
                  <a:cubicBezTo>
                    <a:pt x="1997" y="1316"/>
                    <a:pt x="2063" y="1333"/>
                    <a:pt x="2113" y="1371"/>
                  </a:cubicBezTo>
                  <a:cubicBezTo>
                    <a:pt x="2163" y="1415"/>
                    <a:pt x="2190" y="1476"/>
                    <a:pt x="2218" y="1537"/>
                  </a:cubicBezTo>
                  <a:cubicBezTo>
                    <a:pt x="2257" y="1625"/>
                    <a:pt x="2290" y="1714"/>
                    <a:pt x="2323" y="1802"/>
                  </a:cubicBezTo>
                  <a:cubicBezTo>
                    <a:pt x="2339" y="1858"/>
                    <a:pt x="2362" y="1912"/>
                    <a:pt x="2384" y="1967"/>
                  </a:cubicBezTo>
                  <a:cubicBezTo>
                    <a:pt x="2444" y="2094"/>
                    <a:pt x="2489" y="2260"/>
                    <a:pt x="2666" y="2387"/>
                  </a:cubicBezTo>
                  <a:cubicBezTo>
                    <a:pt x="2759" y="2404"/>
                    <a:pt x="2853" y="2409"/>
                    <a:pt x="2942" y="2420"/>
                  </a:cubicBezTo>
                  <a:cubicBezTo>
                    <a:pt x="2964" y="2420"/>
                    <a:pt x="2958" y="2443"/>
                    <a:pt x="2942" y="2443"/>
                  </a:cubicBezTo>
                  <a:cubicBezTo>
                    <a:pt x="2771" y="2443"/>
                    <a:pt x="2604" y="2426"/>
                    <a:pt x="2439" y="2393"/>
                  </a:cubicBezTo>
                  <a:cubicBezTo>
                    <a:pt x="2433" y="2404"/>
                    <a:pt x="2428" y="2409"/>
                    <a:pt x="2428" y="2415"/>
                  </a:cubicBezTo>
                  <a:cubicBezTo>
                    <a:pt x="2423" y="2420"/>
                    <a:pt x="2423" y="2420"/>
                    <a:pt x="2423" y="2420"/>
                  </a:cubicBezTo>
                  <a:cubicBezTo>
                    <a:pt x="2423" y="2420"/>
                    <a:pt x="2423" y="2426"/>
                    <a:pt x="2417" y="2431"/>
                  </a:cubicBezTo>
                  <a:lnTo>
                    <a:pt x="2417" y="2431"/>
                  </a:lnTo>
                  <a:cubicBezTo>
                    <a:pt x="2273" y="2669"/>
                    <a:pt x="1958" y="2873"/>
                    <a:pt x="1610" y="2917"/>
                  </a:cubicBezTo>
                  <a:cubicBezTo>
                    <a:pt x="1588" y="2917"/>
                    <a:pt x="1566" y="2923"/>
                    <a:pt x="1544" y="2923"/>
                  </a:cubicBezTo>
                  <a:lnTo>
                    <a:pt x="1538" y="2923"/>
                  </a:lnTo>
                  <a:lnTo>
                    <a:pt x="1538" y="2923"/>
                  </a:lnTo>
                  <a:cubicBezTo>
                    <a:pt x="1483" y="2928"/>
                    <a:pt x="1422" y="2928"/>
                    <a:pt x="1372" y="2917"/>
                  </a:cubicBezTo>
                  <a:cubicBezTo>
                    <a:pt x="1317" y="2901"/>
                    <a:pt x="1267" y="2862"/>
                    <a:pt x="1245" y="2818"/>
                  </a:cubicBezTo>
                  <a:cubicBezTo>
                    <a:pt x="1223" y="2757"/>
                    <a:pt x="1257" y="2697"/>
                    <a:pt x="1306" y="2658"/>
                  </a:cubicBezTo>
                  <a:cubicBezTo>
                    <a:pt x="1362" y="2624"/>
                    <a:pt x="1428" y="2614"/>
                    <a:pt x="1494" y="2603"/>
                  </a:cubicBezTo>
                  <a:cubicBezTo>
                    <a:pt x="1582" y="2586"/>
                    <a:pt x="1676" y="2580"/>
                    <a:pt x="1770" y="2575"/>
                  </a:cubicBezTo>
                  <a:cubicBezTo>
                    <a:pt x="1809" y="2569"/>
                    <a:pt x="1848" y="2569"/>
                    <a:pt x="1886" y="2564"/>
                  </a:cubicBezTo>
                  <a:cubicBezTo>
                    <a:pt x="1903" y="2558"/>
                    <a:pt x="1925" y="2558"/>
                    <a:pt x="1941" y="2558"/>
                  </a:cubicBezTo>
                  <a:cubicBezTo>
                    <a:pt x="2085" y="2536"/>
                    <a:pt x="2257" y="2536"/>
                    <a:pt x="2423" y="2393"/>
                  </a:cubicBezTo>
                  <a:cubicBezTo>
                    <a:pt x="2245" y="2359"/>
                    <a:pt x="2074" y="2310"/>
                    <a:pt x="1909" y="2244"/>
                  </a:cubicBezTo>
                  <a:cubicBezTo>
                    <a:pt x="1903" y="2244"/>
                    <a:pt x="1903" y="2249"/>
                    <a:pt x="1903" y="2249"/>
                  </a:cubicBezTo>
                  <a:cubicBezTo>
                    <a:pt x="1897" y="2249"/>
                    <a:pt x="1897" y="2255"/>
                    <a:pt x="1892" y="2255"/>
                  </a:cubicBezTo>
                  <a:cubicBezTo>
                    <a:pt x="1892" y="2260"/>
                    <a:pt x="1886" y="2260"/>
                    <a:pt x="1886" y="2260"/>
                  </a:cubicBezTo>
                  <a:cubicBezTo>
                    <a:pt x="1881" y="2265"/>
                    <a:pt x="1881" y="2265"/>
                    <a:pt x="1881" y="2265"/>
                  </a:cubicBezTo>
                  <a:cubicBezTo>
                    <a:pt x="1676" y="2431"/>
                    <a:pt x="1328" y="2520"/>
                    <a:pt x="991" y="2454"/>
                  </a:cubicBezTo>
                  <a:lnTo>
                    <a:pt x="991" y="2454"/>
                  </a:lnTo>
                  <a:lnTo>
                    <a:pt x="991" y="2454"/>
                  </a:lnTo>
                  <a:cubicBezTo>
                    <a:pt x="980" y="2454"/>
                    <a:pt x="969" y="2454"/>
                    <a:pt x="964" y="2448"/>
                  </a:cubicBezTo>
                  <a:cubicBezTo>
                    <a:pt x="936" y="2443"/>
                    <a:pt x="914" y="2437"/>
                    <a:pt x="892" y="2431"/>
                  </a:cubicBezTo>
                  <a:cubicBezTo>
                    <a:pt x="836" y="2415"/>
                    <a:pt x="781" y="2398"/>
                    <a:pt x="737" y="2365"/>
                  </a:cubicBezTo>
                  <a:cubicBezTo>
                    <a:pt x="687" y="2332"/>
                    <a:pt x="654" y="2282"/>
                    <a:pt x="654" y="2232"/>
                  </a:cubicBezTo>
                  <a:cubicBezTo>
                    <a:pt x="649" y="2166"/>
                    <a:pt x="704" y="2122"/>
                    <a:pt x="765" y="2105"/>
                  </a:cubicBezTo>
                  <a:cubicBezTo>
                    <a:pt x="820" y="2089"/>
                    <a:pt x="892" y="2100"/>
                    <a:pt x="958" y="2111"/>
                  </a:cubicBezTo>
                  <a:cubicBezTo>
                    <a:pt x="1046" y="2133"/>
                    <a:pt x="1135" y="2155"/>
                    <a:pt x="1229" y="2183"/>
                  </a:cubicBezTo>
                  <a:cubicBezTo>
                    <a:pt x="1240" y="2183"/>
                    <a:pt x="1257" y="2188"/>
                    <a:pt x="1273" y="2194"/>
                  </a:cubicBezTo>
                  <a:lnTo>
                    <a:pt x="1273" y="2194"/>
                  </a:lnTo>
                  <a:cubicBezTo>
                    <a:pt x="1312" y="2205"/>
                    <a:pt x="1356" y="2210"/>
                    <a:pt x="1394" y="2221"/>
                  </a:cubicBezTo>
                  <a:cubicBezTo>
                    <a:pt x="1532" y="2249"/>
                    <a:pt x="1687" y="2304"/>
                    <a:pt x="1886" y="2232"/>
                  </a:cubicBezTo>
                  <a:cubicBezTo>
                    <a:pt x="1687" y="2155"/>
                    <a:pt x="1494" y="2056"/>
                    <a:pt x="1317" y="1934"/>
                  </a:cubicBezTo>
                  <a:cubicBezTo>
                    <a:pt x="1312" y="1934"/>
                    <a:pt x="1306" y="1940"/>
                    <a:pt x="1295" y="1940"/>
                  </a:cubicBezTo>
                  <a:lnTo>
                    <a:pt x="1295" y="1940"/>
                  </a:lnTo>
                  <a:cubicBezTo>
                    <a:pt x="1289" y="1945"/>
                    <a:pt x="1278" y="1945"/>
                    <a:pt x="1273" y="1945"/>
                  </a:cubicBezTo>
                  <a:cubicBezTo>
                    <a:pt x="1267" y="1945"/>
                    <a:pt x="1267" y="1945"/>
                    <a:pt x="1267" y="1945"/>
                  </a:cubicBezTo>
                  <a:cubicBezTo>
                    <a:pt x="1262" y="1951"/>
                    <a:pt x="1251" y="1951"/>
                    <a:pt x="1240" y="1956"/>
                  </a:cubicBezTo>
                  <a:cubicBezTo>
                    <a:pt x="980" y="2011"/>
                    <a:pt x="649" y="1951"/>
                    <a:pt x="367" y="1780"/>
                  </a:cubicBezTo>
                  <a:lnTo>
                    <a:pt x="367" y="1780"/>
                  </a:lnTo>
                  <a:cubicBezTo>
                    <a:pt x="356" y="1769"/>
                    <a:pt x="339" y="1763"/>
                    <a:pt x="328" y="1753"/>
                  </a:cubicBezTo>
                  <a:lnTo>
                    <a:pt x="328" y="1753"/>
                  </a:lnTo>
                  <a:cubicBezTo>
                    <a:pt x="301" y="1736"/>
                    <a:pt x="273" y="1719"/>
                    <a:pt x="251" y="1697"/>
                  </a:cubicBezTo>
                  <a:cubicBezTo>
                    <a:pt x="228" y="1681"/>
                    <a:pt x="206" y="1664"/>
                    <a:pt x="184" y="1642"/>
                  </a:cubicBezTo>
                  <a:cubicBezTo>
                    <a:pt x="140" y="1603"/>
                    <a:pt x="91" y="1559"/>
                    <a:pt x="57" y="1504"/>
                  </a:cubicBezTo>
                  <a:cubicBezTo>
                    <a:pt x="30" y="1449"/>
                    <a:pt x="13" y="1383"/>
                    <a:pt x="41" y="1327"/>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87" name="Google Shape;687;p49"/>
          <p:cNvSpPr txBox="1">
            <a:spLocks noGrp="1"/>
          </p:cNvSpPr>
          <p:nvPr>
            <p:ph type="body" idx="1"/>
          </p:nvPr>
        </p:nvSpPr>
        <p:spPr>
          <a:xfrm>
            <a:off x="720000" y="1662988"/>
            <a:ext cx="2906100" cy="24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Here’s an assortment of alternative resources whose style fits that of this template:</a:t>
            </a:r>
            <a:endParaRPr sz="1400">
              <a:solidFill>
                <a:schemeClr val="dk1"/>
              </a:solidFill>
            </a:endParaRPr>
          </a:p>
          <a:p>
            <a:pPr marL="0" lvl="0" indent="0" algn="l" rtl="0">
              <a:spcBef>
                <a:spcPts val="1000"/>
              </a:spcBef>
              <a:spcAft>
                <a:spcPts val="0"/>
              </a:spcAft>
              <a:buNone/>
            </a:pPr>
            <a:r>
              <a:rPr lang="en" sz="1600" b="1">
                <a:solidFill>
                  <a:schemeClr val="dk1"/>
                </a:solidFill>
              </a:rPr>
              <a:t>Illustrations</a:t>
            </a:r>
            <a:endParaRPr sz="1400">
              <a:solidFill>
                <a:schemeClr val="dk1"/>
              </a:solidFill>
            </a:endParaRPr>
          </a:p>
          <a:p>
            <a:pPr marL="457200" lvl="0" indent="-317500" algn="l" rtl="0">
              <a:spcBef>
                <a:spcPts val="1000"/>
              </a:spcBef>
              <a:spcAft>
                <a:spcPts val="0"/>
              </a:spcAft>
              <a:buSzPts val="1400"/>
              <a:buChar char="●"/>
            </a:pPr>
            <a:r>
              <a:rPr lang="en" sz="1400" u="sng">
                <a:solidFill>
                  <a:schemeClr val="dk1"/>
                </a:solidFill>
                <a:hlinkClick r:id="rId5">
                  <a:extLst>
                    <a:ext uri="{A12FA001-AC4F-418D-AE19-62706E023703}">
                      <ahyp:hlinkClr xmlns:ahyp="http://schemas.microsoft.com/office/drawing/2018/hyperlinkcolor" val="tx"/>
                    </a:ext>
                  </a:extLst>
                </a:hlinkClick>
              </a:rPr>
              <a:t>Ash wednesday celebration poster template</a:t>
            </a:r>
            <a:endParaRPr sz="1400">
              <a:solidFill>
                <a:schemeClr val="dk1"/>
              </a:solidFill>
            </a:endParaRPr>
          </a:p>
          <a:p>
            <a:pPr marL="457200" lvl="0" indent="-317500" algn="l" rtl="0">
              <a:spcBef>
                <a:spcPts val="0"/>
              </a:spcBef>
              <a:spcAft>
                <a:spcPts val="0"/>
              </a:spcAft>
              <a:buSzPts val="1400"/>
              <a:buChar char="●"/>
            </a:pPr>
            <a:r>
              <a:rPr lang="en" sz="1400" u="sng">
                <a:solidFill>
                  <a:schemeClr val="dk1"/>
                </a:solidFill>
                <a:hlinkClick r:id="rId6">
                  <a:extLst>
                    <a:ext uri="{A12FA001-AC4F-418D-AE19-62706E023703}">
                      <ahyp:hlinkClr xmlns:ahyp="http://schemas.microsoft.com/office/drawing/2018/hyperlinkcolor" val="tx"/>
                    </a:ext>
                  </a:extLst>
                </a:hlinkClick>
              </a:rPr>
              <a:t>Ash wednesday celebration facebook template</a:t>
            </a:r>
            <a:endParaRPr sz="1400"/>
          </a:p>
        </p:txBody>
      </p:sp>
      <p:pic>
        <p:nvPicPr>
          <p:cNvPr id="688" name="Google Shape;688;p49"/>
          <p:cNvPicPr preferRelativeResize="0"/>
          <p:nvPr/>
        </p:nvPicPr>
        <p:blipFill>
          <a:blip r:embed="rId7">
            <a:alphaModFix/>
          </a:blip>
          <a:stretch>
            <a:fillRect/>
          </a:stretch>
        </p:blipFill>
        <p:spPr>
          <a:xfrm>
            <a:off x="5803537" y="1341476"/>
            <a:ext cx="604691" cy="1655546"/>
          </a:xfrm>
          <a:prstGeom prst="rect">
            <a:avLst/>
          </a:prstGeom>
          <a:noFill/>
          <a:ln>
            <a:noFill/>
          </a:ln>
        </p:spPr>
      </p:pic>
      <p:pic>
        <p:nvPicPr>
          <p:cNvPr id="689" name="Google Shape;689;p49"/>
          <p:cNvPicPr preferRelativeResize="0"/>
          <p:nvPr/>
        </p:nvPicPr>
        <p:blipFill>
          <a:blip r:embed="rId8">
            <a:alphaModFix/>
          </a:blip>
          <a:stretch>
            <a:fillRect/>
          </a:stretch>
        </p:blipFill>
        <p:spPr>
          <a:xfrm>
            <a:off x="6945540" y="1341476"/>
            <a:ext cx="1485245" cy="165554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695" name="Google Shape;695;p50"/>
          <p:cNvSpPr txBox="1">
            <a:spLocks noGrp="1"/>
          </p:cNvSpPr>
          <p:nvPr>
            <p:ph type="body" idx="1"/>
          </p:nvPr>
        </p:nvSpPr>
        <p:spPr>
          <a:xfrm>
            <a:off x="720000" y="1381075"/>
            <a:ext cx="7704000" cy="266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used in this template? Get them on these websites:</a:t>
            </a:r>
            <a:endParaRPr/>
          </a:p>
          <a:p>
            <a:pPr marL="0" lvl="0" indent="0" algn="l" rtl="0">
              <a:spcBef>
                <a:spcPts val="1000"/>
              </a:spcBef>
              <a:spcAft>
                <a:spcPts val="0"/>
              </a:spcAft>
              <a:buNone/>
            </a:pPr>
            <a:r>
              <a:rPr lang="en" sz="1600" b="1"/>
              <a:t>Illustrations</a:t>
            </a:r>
            <a:endParaRPr sz="1600" b="1"/>
          </a:p>
          <a:p>
            <a:pPr marL="457200" lvl="0" indent="-317500" algn="l" rtl="0">
              <a:spcBef>
                <a:spcPts val="1000"/>
              </a:spcBef>
              <a:spcAft>
                <a:spcPts val="0"/>
              </a:spcAft>
              <a:buSzPts val="1400"/>
              <a:buChar char="●"/>
            </a:pPr>
            <a:r>
              <a:rPr lang="en" u="sng">
                <a:hlinkClick r:id="rId3"/>
              </a:rPr>
              <a:t>Ash wednesday celebration invitation template</a:t>
            </a:r>
            <a:endParaRPr/>
          </a:p>
          <a:p>
            <a:pPr marL="457200" lvl="0" indent="-317500" algn="l" rtl="0">
              <a:spcBef>
                <a:spcPts val="0"/>
              </a:spcBef>
              <a:spcAft>
                <a:spcPts val="0"/>
              </a:spcAft>
              <a:buSzPts val="1400"/>
              <a:buChar char="●"/>
            </a:pPr>
            <a:r>
              <a:rPr lang="en" u="sng">
                <a:hlinkClick r:id="rId4"/>
              </a:rPr>
              <a:t>Ash wednesday celebration poster template</a:t>
            </a:r>
            <a:endParaRPr/>
          </a:p>
          <a:p>
            <a:pPr marL="457200" lvl="0" indent="-317500" algn="l" rtl="0">
              <a:spcBef>
                <a:spcPts val="0"/>
              </a:spcBef>
              <a:spcAft>
                <a:spcPts val="0"/>
              </a:spcAft>
              <a:buSzPts val="1400"/>
              <a:buChar char="●"/>
            </a:pPr>
            <a:r>
              <a:rPr lang="en" u="sng">
                <a:hlinkClick r:id="rId5"/>
              </a:rPr>
              <a:t>Ash wednesday celebration facebook template</a:t>
            </a:r>
            <a:endParaRPr/>
          </a:p>
          <a:p>
            <a:pPr marL="0" lvl="0" indent="0" algn="l" rtl="0">
              <a:spcBef>
                <a:spcPts val="0"/>
              </a:spcBef>
              <a:spcAft>
                <a:spcPts val="0"/>
              </a:spcAft>
              <a:buNone/>
            </a:pPr>
            <a:endParaRPr/>
          </a:p>
          <a:p>
            <a:pPr marL="0" lvl="0" indent="0" algn="l" rtl="0">
              <a:spcBef>
                <a:spcPts val="0"/>
              </a:spcBef>
              <a:spcAft>
                <a:spcPts val="0"/>
              </a:spcAft>
              <a:buNone/>
            </a:pPr>
            <a:r>
              <a:rPr lang="en" sz="1600" b="1"/>
              <a:t>Photos</a:t>
            </a:r>
            <a:endParaRPr sz="1600" b="1"/>
          </a:p>
          <a:p>
            <a:pPr marL="457200" lvl="0" indent="-317500" algn="l" rtl="0">
              <a:spcBef>
                <a:spcPts val="1000"/>
              </a:spcBef>
              <a:spcAft>
                <a:spcPts val="0"/>
              </a:spcAft>
              <a:buSzPts val="1400"/>
              <a:buChar char="●"/>
            </a:pPr>
            <a:r>
              <a:rPr lang="en" u="sng">
                <a:hlinkClick r:id="rId6"/>
              </a:rPr>
              <a:t>Front view people praying together</a:t>
            </a:r>
            <a:endParaRPr/>
          </a:p>
          <a:p>
            <a:pPr marL="457200" lvl="0" indent="-317500" algn="l" rtl="0">
              <a:spcBef>
                <a:spcPts val="0"/>
              </a:spcBef>
              <a:spcAft>
                <a:spcPts val="0"/>
              </a:spcAft>
              <a:buSzPts val="1400"/>
              <a:buChar char="●"/>
            </a:pPr>
            <a:r>
              <a:rPr lang="en" u="sng">
                <a:hlinkClick r:id="rId7"/>
              </a:rPr>
              <a:t>Medium shot young woman praying</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99"/>
        <p:cNvGrpSpPr/>
        <p:nvPr/>
      </p:nvGrpSpPr>
      <p:grpSpPr>
        <a:xfrm>
          <a:off x="0" y="0"/>
          <a:ext cx="0" cy="0"/>
          <a:chOff x="0" y="0"/>
          <a:chExt cx="0" cy="0"/>
        </a:xfrm>
      </p:grpSpPr>
      <p:grpSp>
        <p:nvGrpSpPr>
          <p:cNvPr id="700" name="Google Shape;700;p51"/>
          <p:cNvGrpSpPr/>
          <p:nvPr/>
        </p:nvGrpSpPr>
        <p:grpSpPr>
          <a:xfrm>
            <a:off x="1343061" y="3305297"/>
            <a:ext cx="291737" cy="289845"/>
            <a:chOff x="5049575" y="4993600"/>
            <a:chExt cx="482050" cy="478925"/>
          </a:xfrm>
        </p:grpSpPr>
        <p:sp>
          <p:nvSpPr>
            <p:cNvPr id="701" name="Google Shape;701;p5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 name="Google Shape;702;p5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 name="Google Shape;703;p5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 name="Google Shape;704;p5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 name="Google Shape;705;p51"/>
          <p:cNvGrpSpPr/>
          <p:nvPr/>
        </p:nvGrpSpPr>
        <p:grpSpPr>
          <a:xfrm>
            <a:off x="1343052" y="2010830"/>
            <a:ext cx="291746" cy="286082"/>
            <a:chOff x="1490050" y="3805975"/>
            <a:chExt cx="491900" cy="482350"/>
          </a:xfrm>
        </p:grpSpPr>
        <p:sp>
          <p:nvSpPr>
            <p:cNvPr id="706" name="Google Shape;706;p5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 name="Google Shape;707;p5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 name="Google Shape;708;p5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 name="Google Shape;709;p5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 name="Google Shape;710;p51"/>
          <p:cNvGrpSpPr/>
          <p:nvPr/>
        </p:nvGrpSpPr>
        <p:grpSpPr>
          <a:xfrm>
            <a:off x="942179" y="2419464"/>
            <a:ext cx="291890" cy="291890"/>
            <a:chOff x="2085525" y="4992125"/>
            <a:chExt cx="481825" cy="481825"/>
          </a:xfrm>
        </p:grpSpPr>
        <p:sp>
          <p:nvSpPr>
            <p:cNvPr id="711" name="Google Shape;711;p5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 name="Google Shape;712;p5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3" name="Google Shape;713;p51"/>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Instructions for use</a:t>
            </a:r>
            <a:endParaRPr/>
          </a:p>
        </p:txBody>
      </p:sp>
      <p:sp>
        <p:nvSpPr>
          <p:cNvPr id="714" name="Google Shape;714;p51"/>
          <p:cNvSpPr txBox="1"/>
          <p:nvPr/>
        </p:nvSpPr>
        <p:spPr>
          <a:xfrm>
            <a:off x="723400" y="1187975"/>
            <a:ext cx="7697100" cy="36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400"/>
              </a:spcAft>
              <a:buClr>
                <a:srgbClr val="000000"/>
              </a:buClr>
              <a:buSzPts val="1100"/>
              <a:buFont typeface="Arial"/>
              <a:buNone/>
            </a:pPr>
            <a:r>
              <a:rPr lang="en" sz="1100">
                <a:solidFill>
                  <a:schemeClr val="lt1"/>
                </a:solidFill>
                <a:latin typeface="Inter"/>
                <a:ea typeface="Inter"/>
                <a:cs typeface="Inter"/>
                <a:sym typeface="Inter"/>
              </a:rPr>
              <a:t>If you have a free account, in order to use this template, you must credit </a:t>
            </a:r>
            <a:r>
              <a:rPr lang="en" sz="1100" b="1"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by keeping the </a:t>
            </a:r>
            <a:r>
              <a:rPr lang="en" sz="1100" b="1" u="sng">
                <a:solidFill>
                  <a:schemeClr val="hlink"/>
                </a:solidFill>
                <a:latin typeface="Inter"/>
                <a:ea typeface="Inter"/>
                <a:cs typeface="Inter"/>
                <a:sym typeface="Inter"/>
                <a:hlinkClick r:id="rId4" action="ppaction://hlinksldjump"/>
              </a:rPr>
              <a:t>Thanks</a:t>
            </a:r>
            <a:r>
              <a:rPr lang="en" sz="1100">
                <a:solidFill>
                  <a:schemeClr val="lt1"/>
                </a:solidFill>
                <a:latin typeface="Inter"/>
                <a:ea typeface="Inter"/>
                <a:cs typeface="Inter"/>
                <a:sym typeface="Inter"/>
              </a:rPr>
              <a:t> slide </a:t>
            </a:r>
            <a:endParaRPr sz="1100" b="1">
              <a:solidFill>
                <a:schemeClr val="dk2"/>
              </a:solidFill>
              <a:latin typeface="Inter"/>
              <a:ea typeface="Inter"/>
              <a:cs typeface="Inter"/>
              <a:sym typeface="Inter"/>
            </a:endParaRPr>
          </a:p>
        </p:txBody>
      </p:sp>
      <p:sp>
        <p:nvSpPr>
          <p:cNvPr id="715" name="Google Shape;715;p51"/>
          <p:cNvSpPr txBox="1"/>
          <p:nvPr/>
        </p:nvSpPr>
        <p:spPr>
          <a:xfrm>
            <a:off x="559900" y="4339600"/>
            <a:ext cx="8024100" cy="27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lang="en" sz="1100" b="1"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lang="en" sz="1100" b="1" u="sng">
                <a:solidFill>
                  <a:schemeClr val="hlink"/>
                </a:solidFill>
                <a:latin typeface="Inter"/>
                <a:ea typeface="Inter"/>
                <a:cs typeface="Inter"/>
                <a:sym typeface="Inter"/>
                <a:hlinkClick r:id="rId6"/>
              </a:rPr>
              <a:t>blog</a:t>
            </a:r>
            <a:endParaRPr b="1"/>
          </a:p>
        </p:txBody>
      </p:sp>
      <p:sp>
        <p:nvSpPr>
          <p:cNvPr id="716" name="Google Shape;716;p51"/>
          <p:cNvSpPr txBox="1"/>
          <p:nvPr/>
        </p:nvSpPr>
        <p:spPr>
          <a:xfrm>
            <a:off x="1254000" y="1543625"/>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As a Free user, you are allowed to:</a:t>
            </a:r>
            <a:endParaRPr/>
          </a:p>
        </p:txBody>
      </p:sp>
      <p:grpSp>
        <p:nvGrpSpPr>
          <p:cNvPr id="717" name="Google Shape;717;p51"/>
          <p:cNvGrpSpPr/>
          <p:nvPr/>
        </p:nvGrpSpPr>
        <p:grpSpPr>
          <a:xfrm>
            <a:off x="942192" y="1551114"/>
            <a:ext cx="291890" cy="291890"/>
            <a:chOff x="1492675" y="4992125"/>
            <a:chExt cx="481825" cy="481825"/>
          </a:xfrm>
        </p:grpSpPr>
        <p:sp>
          <p:nvSpPr>
            <p:cNvPr id="718" name="Google Shape;718;p5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9" name="Google Shape;719;p5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20" name="Google Shape;720;p51"/>
          <p:cNvSpPr/>
          <p:nvPr/>
        </p:nvSpPr>
        <p:spPr>
          <a:xfrm>
            <a:off x="4541072" y="2011594"/>
            <a:ext cx="254859" cy="28610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1" name="Google Shape;721;p51"/>
          <p:cNvSpPr txBox="1"/>
          <p:nvPr/>
        </p:nvSpPr>
        <p:spPr>
          <a:xfrm>
            <a:off x="1616350" y="1943440"/>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722" name="Google Shape;722;p51"/>
          <p:cNvSpPr txBox="1"/>
          <p:nvPr/>
        </p:nvSpPr>
        <p:spPr>
          <a:xfrm>
            <a:off x="4814375" y="1943446"/>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723" name="Google Shape;723;p51"/>
          <p:cNvSpPr txBox="1"/>
          <p:nvPr/>
        </p:nvSpPr>
        <p:spPr>
          <a:xfrm>
            <a:off x="1254000" y="2419350"/>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not allowed to:</a:t>
            </a:r>
            <a:endParaRPr/>
          </a:p>
        </p:txBody>
      </p:sp>
      <p:sp>
        <p:nvSpPr>
          <p:cNvPr id="724" name="Google Shape;724;p51"/>
          <p:cNvSpPr txBox="1"/>
          <p:nvPr/>
        </p:nvSpPr>
        <p:spPr>
          <a:xfrm>
            <a:off x="1616350" y="2828225"/>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725" name="Google Shape;725;p51"/>
          <p:cNvSpPr txBox="1"/>
          <p:nvPr/>
        </p:nvSpPr>
        <p:spPr>
          <a:xfrm>
            <a:off x="4814375" y="2828224"/>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726" name="Google Shape;726;p51"/>
          <p:cNvSpPr txBox="1"/>
          <p:nvPr/>
        </p:nvSpPr>
        <p:spPr>
          <a:xfrm>
            <a:off x="1616350" y="3296001"/>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Include Slidesgo Content in an online or offline database or file</a:t>
            </a:r>
            <a:endParaRPr>
              <a:solidFill>
                <a:schemeClr val="lt1"/>
              </a:solidFill>
            </a:endParaRPr>
          </a:p>
        </p:txBody>
      </p:sp>
      <p:sp>
        <p:nvSpPr>
          <p:cNvPr id="727" name="Google Shape;727;p51"/>
          <p:cNvSpPr txBox="1"/>
          <p:nvPr/>
        </p:nvSpPr>
        <p:spPr>
          <a:xfrm>
            <a:off x="4814375" y="3295999"/>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Offer Slidesgo templates (or modified versions of Slidesgo templates) for download</a:t>
            </a:r>
            <a:endParaRPr>
              <a:solidFill>
                <a:schemeClr val="lt1"/>
              </a:solidFill>
            </a:endParaRPr>
          </a:p>
        </p:txBody>
      </p:sp>
      <p:sp>
        <p:nvSpPr>
          <p:cNvPr id="728" name="Google Shape;728;p51"/>
          <p:cNvSpPr txBox="1"/>
          <p:nvPr/>
        </p:nvSpPr>
        <p:spPr>
          <a:xfrm>
            <a:off x="1616350" y="3763776"/>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Acquire the copyright of </a:t>
            </a:r>
            <a:endParaRPr sz="1100">
              <a:solidFill>
                <a:schemeClr val="lt1"/>
              </a:solidFill>
              <a:latin typeface="Inter"/>
              <a:ea typeface="Inter"/>
              <a:cs typeface="Inter"/>
              <a:sym typeface="Inter"/>
            </a:endParaRPr>
          </a:p>
          <a:p>
            <a:pPr marL="0" lvl="0" indent="0" algn="l" rtl="0">
              <a:spcBef>
                <a:spcPts val="0"/>
              </a:spcBef>
              <a:spcAft>
                <a:spcPts val="0"/>
              </a:spcAft>
              <a:buNone/>
            </a:pPr>
            <a:r>
              <a:rPr lang="en" sz="1100">
                <a:solidFill>
                  <a:schemeClr val="lt1"/>
                </a:solidFill>
                <a:latin typeface="Inter"/>
                <a:ea typeface="Inter"/>
                <a:cs typeface="Inter"/>
                <a:sym typeface="Inter"/>
              </a:rPr>
              <a:t>Slidesgo Content</a:t>
            </a:r>
            <a:endParaRPr>
              <a:solidFill>
                <a:schemeClr val="lt1"/>
              </a:solidFill>
            </a:endParaRPr>
          </a:p>
        </p:txBody>
      </p:sp>
      <p:grpSp>
        <p:nvGrpSpPr>
          <p:cNvPr id="729" name="Google Shape;729;p51"/>
          <p:cNvGrpSpPr/>
          <p:nvPr/>
        </p:nvGrpSpPr>
        <p:grpSpPr>
          <a:xfrm>
            <a:off x="4522635" y="2884257"/>
            <a:ext cx="291741" cy="255607"/>
            <a:chOff x="899850" y="871450"/>
            <a:chExt cx="483175" cy="423400"/>
          </a:xfrm>
        </p:grpSpPr>
        <p:sp>
          <p:nvSpPr>
            <p:cNvPr id="730" name="Google Shape;730;p5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 name="Google Shape;731;p5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 name="Google Shape;732;p5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 name="Google Shape;733;p5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34" name="Google Shape;734;p51"/>
          <p:cNvSpPr/>
          <p:nvPr/>
        </p:nvSpPr>
        <p:spPr>
          <a:xfrm>
            <a:off x="1343062" y="2889787"/>
            <a:ext cx="291729" cy="28080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35" name="Google Shape;735;p51"/>
          <p:cNvGrpSpPr/>
          <p:nvPr/>
        </p:nvGrpSpPr>
        <p:grpSpPr>
          <a:xfrm>
            <a:off x="1343054" y="3797714"/>
            <a:ext cx="291752" cy="270260"/>
            <a:chOff x="4266025" y="3609275"/>
            <a:chExt cx="299325" cy="277275"/>
          </a:xfrm>
        </p:grpSpPr>
        <p:sp>
          <p:nvSpPr>
            <p:cNvPr id="736" name="Google Shape;736;p5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51"/>
          <p:cNvGrpSpPr/>
          <p:nvPr/>
        </p:nvGrpSpPr>
        <p:grpSpPr>
          <a:xfrm>
            <a:off x="4541087" y="3353101"/>
            <a:ext cx="254844" cy="253474"/>
            <a:chOff x="-6329100" y="3632100"/>
            <a:chExt cx="293025" cy="291450"/>
          </a:xfrm>
        </p:grpSpPr>
        <p:sp>
          <p:nvSpPr>
            <p:cNvPr id="739" name="Google Shape;739;p51"/>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45"/>
        <p:cNvGrpSpPr/>
        <p:nvPr/>
      </p:nvGrpSpPr>
      <p:grpSpPr>
        <a:xfrm>
          <a:off x="0" y="0"/>
          <a:ext cx="0" cy="0"/>
          <a:chOff x="0" y="0"/>
          <a:chExt cx="0" cy="0"/>
        </a:xfrm>
      </p:grpSpPr>
      <p:grpSp>
        <p:nvGrpSpPr>
          <p:cNvPr id="746" name="Google Shape;746;p52"/>
          <p:cNvGrpSpPr/>
          <p:nvPr/>
        </p:nvGrpSpPr>
        <p:grpSpPr>
          <a:xfrm>
            <a:off x="1343043" y="3832782"/>
            <a:ext cx="291745" cy="222188"/>
            <a:chOff x="3271200" y="3863875"/>
            <a:chExt cx="481825" cy="366950"/>
          </a:xfrm>
        </p:grpSpPr>
        <p:sp>
          <p:nvSpPr>
            <p:cNvPr id="747" name="Google Shape;747;p5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 name="Google Shape;748;p5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9" name="Google Shape;749;p52"/>
          <p:cNvGrpSpPr/>
          <p:nvPr/>
        </p:nvGrpSpPr>
        <p:grpSpPr>
          <a:xfrm>
            <a:off x="4541062" y="3799828"/>
            <a:ext cx="254864" cy="257380"/>
            <a:chOff x="-37804925" y="3953450"/>
            <a:chExt cx="315075" cy="318225"/>
          </a:xfrm>
        </p:grpSpPr>
        <p:sp>
          <p:nvSpPr>
            <p:cNvPr id="750" name="Google Shape;750;p5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52"/>
          <p:cNvGrpSpPr/>
          <p:nvPr/>
        </p:nvGrpSpPr>
        <p:grpSpPr>
          <a:xfrm>
            <a:off x="4522635" y="3285732"/>
            <a:ext cx="291741" cy="255607"/>
            <a:chOff x="899850" y="871450"/>
            <a:chExt cx="483175" cy="423400"/>
          </a:xfrm>
        </p:grpSpPr>
        <p:sp>
          <p:nvSpPr>
            <p:cNvPr id="754" name="Google Shape;754;p5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 name="Google Shape;755;p5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 name="Google Shape;756;p5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 name="Google Shape;757;p5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8" name="Google Shape;758;p52"/>
          <p:cNvSpPr/>
          <p:nvPr/>
        </p:nvSpPr>
        <p:spPr>
          <a:xfrm>
            <a:off x="1343062" y="3291262"/>
            <a:ext cx="291729" cy="28080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9" name="Google Shape;759;p52"/>
          <p:cNvGrpSpPr/>
          <p:nvPr/>
        </p:nvGrpSpPr>
        <p:grpSpPr>
          <a:xfrm>
            <a:off x="1343039" y="2440320"/>
            <a:ext cx="291768" cy="290652"/>
            <a:chOff x="2085450" y="842250"/>
            <a:chExt cx="483700" cy="481850"/>
          </a:xfrm>
        </p:grpSpPr>
        <p:sp>
          <p:nvSpPr>
            <p:cNvPr id="760" name="Google Shape;760;p5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 name="Google Shape;761;p5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 name="Google Shape;762;p5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3" name="Google Shape;763;p52"/>
          <p:cNvGrpSpPr/>
          <p:nvPr/>
        </p:nvGrpSpPr>
        <p:grpSpPr>
          <a:xfrm>
            <a:off x="4541083" y="2436280"/>
            <a:ext cx="254847" cy="289962"/>
            <a:chOff x="2707500" y="249400"/>
            <a:chExt cx="423475" cy="481825"/>
          </a:xfrm>
        </p:grpSpPr>
        <p:sp>
          <p:nvSpPr>
            <p:cNvPr id="764" name="Google Shape;764;p5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 name="Google Shape;765;p5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6" name="Google Shape;766;p52"/>
          <p:cNvSpPr txBox="1"/>
          <p:nvPr/>
        </p:nvSpPr>
        <p:spPr>
          <a:xfrm>
            <a:off x="723450" y="1187975"/>
            <a:ext cx="7697100" cy="36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latin typeface="Inter"/>
                <a:ea typeface="Inter"/>
                <a:cs typeface="Inter"/>
                <a:sym typeface="Inter"/>
              </a:rPr>
              <a:t>As a Premium user, you can use this template without attributing </a:t>
            </a:r>
            <a:r>
              <a:rPr lang="en" sz="1100" b="1"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or keeping the </a:t>
            </a:r>
            <a:r>
              <a:rPr lang="en" sz="1100" b="1" u="sng">
                <a:solidFill>
                  <a:schemeClr val="hlink"/>
                </a:solidFill>
                <a:latin typeface="Inter"/>
                <a:ea typeface="Inter"/>
                <a:cs typeface="Inter"/>
                <a:sym typeface="Inter"/>
                <a:hlinkClick r:id="rId4" action="ppaction://hlinksldjump"/>
              </a:rPr>
              <a:t>Thanks</a:t>
            </a:r>
            <a:r>
              <a:rPr lang="en" sz="1100">
                <a:solidFill>
                  <a:schemeClr val="lt1"/>
                </a:solidFill>
                <a:latin typeface="Inter"/>
                <a:ea typeface="Inter"/>
                <a:cs typeface="Inter"/>
                <a:sym typeface="Inter"/>
              </a:rPr>
              <a:t> slide</a:t>
            </a:r>
            <a:endParaRPr sz="1100" b="1">
              <a:solidFill>
                <a:schemeClr val="dk2"/>
              </a:solidFill>
              <a:latin typeface="Inter"/>
              <a:ea typeface="Inter"/>
              <a:cs typeface="Inter"/>
              <a:sym typeface="Inter"/>
            </a:endParaRPr>
          </a:p>
        </p:txBody>
      </p:sp>
      <p:sp>
        <p:nvSpPr>
          <p:cNvPr id="767" name="Google Shape;767;p52"/>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Instructions for use (premium users)</a:t>
            </a:r>
            <a:endParaRPr/>
          </a:p>
        </p:txBody>
      </p:sp>
      <p:grpSp>
        <p:nvGrpSpPr>
          <p:cNvPr id="768" name="Google Shape;768;p52"/>
          <p:cNvGrpSpPr/>
          <p:nvPr/>
        </p:nvGrpSpPr>
        <p:grpSpPr>
          <a:xfrm>
            <a:off x="1343052" y="2010830"/>
            <a:ext cx="291746" cy="286082"/>
            <a:chOff x="1490050" y="3805975"/>
            <a:chExt cx="491900" cy="482350"/>
          </a:xfrm>
        </p:grpSpPr>
        <p:sp>
          <p:nvSpPr>
            <p:cNvPr id="769" name="Google Shape;769;p5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 name="Google Shape;770;p5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 name="Google Shape;771;p5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 name="Google Shape;772;p5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3" name="Google Shape;773;p52"/>
          <p:cNvSpPr txBox="1"/>
          <p:nvPr/>
        </p:nvSpPr>
        <p:spPr>
          <a:xfrm>
            <a:off x="1254000" y="1543625"/>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allowed to:</a:t>
            </a:r>
            <a:endParaRPr/>
          </a:p>
        </p:txBody>
      </p:sp>
      <p:sp>
        <p:nvSpPr>
          <p:cNvPr id="774" name="Google Shape;774;p52"/>
          <p:cNvSpPr/>
          <p:nvPr/>
        </p:nvSpPr>
        <p:spPr>
          <a:xfrm>
            <a:off x="4541072" y="2011594"/>
            <a:ext cx="254859" cy="28610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 name="Google Shape;775;p52"/>
          <p:cNvSpPr txBox="1"/>
          <p:nvPr/>
        </p:nvSpPr>
        <p:spPr>
          <a:xfrm>
            <a:off x="1616350" y="1943440"/>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776" name="Google Shape;776;p52"/>
          <p:cNvSpPr txBox="1"/>
          <p:nvPr/>
        </p:nvSpPr>
        <p:spPr>
          <a:xfrm>
            <a:off x="4814375" y="1943446"/>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777" name="Google Shape;777;p52"/>
          <p:cNvSpPr txBox="1"/>
          <p:nvPr/>
        </p:nvSpPr>
        <p:spPr>
          <a:xfrm>
            <a:off x="1254000" y="2886463"/>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not allowed to:</a:t>
            </a:r>
            <a:endParaRPr/>
          </a:p>
        </p:txBody>
      </p:sp>
      <p:sp>
        <p:nvSpPr>
          <p:cNvPr id="778" name="Google Shape;778;p52"/>
          <p:cNvSpPr txBox="1"/>
          <p:nvPr/>
        </p:nvSpPr>
        <p:spPr>
          <a:xfrm>
            <a:off x="1616350" y="3287025"/>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779" name="Google Shape;779;p52"/>
          <p:cNvSpPr txBox="1"/>
          <p:nvPr/>
        </p:nvSpPr>
        <p:spPr>
          <a:xfrm>
            <a:off x="4814375" y="3287024"/>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780" name="Google Shape;780;p52"/>
          <p:cNvSpPr txBox="1"/>
          <p:nvPr/>
        </p:nvSpPr>
        <p:spPr>
          <a:xfrm>
            <a:off x="1616350" y="3751379"/>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any of the elements that are part in a separated way</a:t>
            </a:r>
            <a:endParaRPr>
              <a:solidFill>
                <a:schemeClr val="lt1"/>
              </a:solidFill>
            </a:endParaRPr>
          </a:p>
        </p:txBody>
      </p:sp>
      <p:sp>
        <p:nvSpPr>
          <p:cNvPr id="781" name="Google Shape;781;p52"/>
          <p:cNvSpPr txBox="1"/>
          <p:nvPr/>
        </p:nvSpPr>
        <p:spPr>
          <a:xfrm>
            <a:off x="4814375" y="3751378"/>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Register any of the elements as a trademark or logo in an intellectual property registry</a:t>
            </a:r>
            <a:endParaRPr>
              <a:solidFill>
                <a:schemeClr val="lt1"/>
              </a:solidFill>
            </a:endParaRPr>
          </a:p>
        </p:txBody>
      </p:sp>
      <p:sp>
        <p:nvSpPr>
          <p:cNvPr id="782" name="Google Shape;782;p52"/>
          <p:cNvSpPr txBox="1"/>
          <p:nvPr/>
        </p:nvSpPr>
        <p:spPr>
          <a:xfrm>
            <a:off x="1616350" y="2408933"/>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Share this template in an </a:t>
            </a:r>
            <a:endParaRPr sz="1100">
              <a:solidFill>
                <a:schemeClr val="lt1"/>
              </a:solidFill>
              <a:latin typeface="Inter"/>
              <a:ea typeface="Inter"/>
              <a:cs typeface="Inter"/>
              <a:sym typeface="Inter"/>
            </a:endParaRPr>
          </a:p>
          <a:p>
            <a:pPr marL="0" lvl="0" indent="0" algn="l" rtl="0">
              <a:spcBef>
                <a:spcPts val="0"/>
              </a:spcBef>
              <a:spcAft>
                <a:spcPts val="0"/>
              </a:spcAft>
              <a:buNone/>
            </a:pPr>
            <a:r>
              <a:rPr lang="en" sz="1100">
                <a:solidFill>
                  <a:schemeClr val="lt1"/>
                </a:solidFill>
                <a:latin typeface="Inter"/>
                <a:ea typeface="Inter"/>
                <a:cs typeface="Inter"/>
                <a:sym typeface="Inter"/>
              </a:rPr>
              <a:t>editable format  </a:t>
            </a:r>
            <a:endParaRPr>
              <a:solidFill>
                <a:schemeClr val="lt1"/>
              </a:solidFill>
            </a:endParaRPr>
          </a:p>
        </p:txBody>
      </p:sp>
      <p:sp>
        <p:nvSpPr>
          <p:cNvPr id="783" name="Google Shape;783;p52"/>
          <p:cNvSpPr txBox="1"/>
          <p:nvPr/>
        </p:nvSpPr>
        <p:spPr>
          <a:xfrm>
            <a:off x="4814375" y="2408939"/>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Hide or delete the “Thanks” slide and the mention to Slidesgo in the credits</a:t>
            </a:r>
            <a:endParaRPr>
              <a:solidFill>
                <a:schemeClr val="lt1"/>
              </a:solidFill>
            </a:endParaRPr>
          </a:p>
        </p:txBody>
      </p:sp>
      <p:sp>
        <p:nvSpPr>
          <p:cNvPr id="784" name="Google Shape;784;p52"/>
          <p:cNvSpPr txBox="1"/>
          <p:nvPr/>
        </p:nvSpPr>
        <p:spPr>
          <a:xfrm>
            <a:off x="559900" y="4339600"/>
            <a:ext cx="8024100" cy="27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lang="en" sz="1100" b="1"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lang="en" sz="1100" b="1" u="sng">
                <a:solidFill>
                  <a:schemeClr val="hlink"/>
                </a:solidFill>
                <a:latin typeface="Inter"/>
                <a:ea typeface="Inter"/>
                <a:cs typeface="Inter"/>
                <a:sym typeface="Inter"/>
                <a:hlinkClick r:id="rId6"/>
              </a:rPr>
              <a:t>blog</a:t>
            </a:r>
            <a:endParaRPr b="1"/>
          </a:p>
        </p:txBody>
      </p:sp>
      <p:grpSp>
        <p:nvGrpSpPr>
          <p:cNvPr id="785" name="Google Shape;785;p52"/>
          <p:cNvGrpSpPr/>
          <p:nvPr/>
        </p:nvGrpSpPr>
        <p:grpSpPr>
          <a:xfrm>
            <a:off x="8430787" y="228418"/>
            <a:ext cx="346490" cy="311075"/>
            <a:chOff x="5655285" y="1922218"/>
            <a:chExt cx="2946347" cy="2645192"/>
          </a:xfrm>
        </p:grpSpPr>
        <p:sp>
          <p:nvSpPr>
            <p:cNvPr id="786" name="Google Shape;786;p52"/>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52"/>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52"/>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52"/>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0" name="Google Shape;790;p52"/>
          <p:cNvGrpSpPr/>
          <p:nvPr/>
        </p:nvGrpSpPr>
        <p:grpSpPr>
          <a:xfrm>
            <a:off x="942179" y="2910127"/>
            <a:ext cx="291890" cy="291890"/>
            <a:chOff x="2085525" y="4992125"/>
            <a:chExt cx="481825" cy="481825"/>
          </a:xfrm>
        </p:grpSpPr>
        <p:sp>
          <p:nvSpPr>
            <p:cNvPr id="791" name="Google Shape;791;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 name="Google Shape;792;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3" name="Google Shape;793;p52"/>
          <p:cNvGrpSpPr/>
          <p:nvPr/>
        </p:nvGrpSpPr>
        <p:grpSpPr>
          <a:xfrm>
            <a:off x="942192" y="1551114"/>
            <a:ext cx="291890" cy="291890"/>
            <a:chOff x="1492675" y="4992125"/>
            <a:chExt cx="481825" cy="481825"/>
          </a:xfrm>
        </p:grpSpPr>
        <p:sp>
          <p:nvSpPr>
            <p:cNvPr id="794" name="Google Shape;794;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 name="Google Shape;795;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99"/>
        <p:cNvGrpSpPr/>
        <p:nvPr/>
      </p:nvGrpSpPr>
      <p:grpSpPr>
        <a:xfrm>
          <a:off x="0" y="0"/>
          <a:ext cx="0" cy="0"/>
          <a:chOff x="0" y="0"/>
          <a:chExt cx="0" cy="0"/>
        </a:xfrm>
      </p:grpSpPr>
      <p:sp>
        <p:nvSpPr>
          <p:cNvPr id="800" name="Google Shape;800;p53"/>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Fonts</a:t>
            </a:r>
            <a:endParaRPr/>
          </a:p>
        </p:txBody>
      </p:sp>
      <p:sp>
        <p:nvSpPr>
          <p:cNvPr id="801" name="Google Shape;801;p53"/>
          <p:cNvSpPr txBox="1"/>
          <p:nvPr/>
        </p:nvSpPr>
        <p:spPr>
          <a:xfrm>
            <a:off x="713225" y="2426538"/>
            <a:ext cx="3195900" cy="302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b="1">
                <a:solidFill>
                  <a:schemeClr val="lt1"/>
                </a:solidFill>
                <a:latin typeface="Inter"/>
                <a:ea typeface="Inter"/>
                <a:cs typeface="Inter"/>
                <a:sym typeface="Inter"/>
              </a:rPr>
              <a:t>Click on the button of the link to the fonts </a:t>
            </a:r>
            <a:endParaRPr sz="1100">
              <a:solidFill>
                <a:schemeClr val="lt1"/>
              </a:solidFill>
              <a:latin typeface="Inter"/>
              <a:ea typeface="Inter"/>
              <a:cs typeface="Inter"/>
              <a:sym typeface="Inter"/>
            </a:endParaRPr>
          </a:p>
        </p:txBody>
      </p:sp>
      <p:sp>
        <p:nvSpPr>
          <p:cNvPr id="802" name="Google Shape;802;p53"/>
          <p:cNvSpPr/>
          <p:nvPr/>
        </p:nvSpPr>
        <p:spPr>
          <a:xfrm>
            <a:off x="5068946" y="2360912"/>
            <a:ext cx="689100" cy="656700"/>
          </a:xfrm>
          <a:prstGeom prst="roundRect">
            <a:avLst>
              <a:gd name="adj" fmla="val 16667"/>
            </a:avLst>
          </a:prstGeom>
          <a:solidFill>
            <a:srgbClr val="31313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803" name="Google Shape;803;p53"/>
          <p:cNvSpPr txBox="1"/>
          <p:nvPr/>
        </p:nvSpPr>
        <p:spPr>
          <a:xfrm>
            <a:off x="5068946" y="249766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latin typeface="Inter"/>
                <a:ea typeface="Inter"/>
                <a:cs typeface="Inter"/>
                <a:sym typeface="Inter"/>
              </a:rPr>
              <a:t>#313133</a:t>
            </a:r>
            <a:endParaRPr sz="900">
              <a:solidFill>
                <a:schemeClr val="dk1"/>
              </a:solidFill>
              <a:latin typeface="Inter"/>
              <a:ea typeface="Inter"/>
              <a:cs typeface="Inter"/>
              <a:sym typeface="Inter"/>
            </a:endParaRPr>
          </a:p>
        </p:txBody>
      </p:sp>
      <p:sp>
        <p:nvSpPr>
          <p:cNvPr id="804" name="Google Shape;804;p53"/>
          <p:cNvSpPr txBox="1"/>
          <p:nvPr/>
        </p:nvSpPr>
        <p:spPr>
          <a:xfrm>
            <a:off x="4972375" y="1187975"/>
            <a:ext cx="3458400" cy="50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All the colors used in this presentation</a:t>
            </a:r>
            <a:endParaRPr sz="1100" b="1">
              <a:solidFill>
                <a:schemeClr val="lt1"/>
              </a:solidFill>
              <a:latin typeface="Inter"/>
              <a:ea typeface="Inter"/>
              <a:cs typeface="Inter"/>
              <a:sym typeface="Inter"/>
            </a:endParaRPr>
          </a:p>
        </p:txBody>
      </p:sp>
      <p:sp>
        <p:nvSpPr>
          <p:cNvPr id="805" name="Google Shape;805;p53"/>
          <p:cNvSpPr/>
          <p:nvPr/>
        </p:nvSpPr>
        <p:spPr>
          <a:xfrm>
            <a:off x="5881037" y="2360912"/>
            <a:ext cx="689100" cy="656700"/>
          </a:xfrm>
          <a:prstGeom prst="roundRect">
            <a:avLst>
              <a:gd name="adj" fmla="val 16667"/>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806" name="Google Shape;806;p53"/>
          <p:cNvSpPr txBox="1"/>
          <p:nvPr/>
        </p:nvSpPr>
        <p:spPr>
          <a:xfrm>
            <a:off x="5881037" y="249766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#ffffff</a:t>
            </a:r>
            <a:endParaRPr sz="900">
              <a:solidFill>
                <a:schemeClr val="lt1"/>
              </a:solidFill>
              <a:latin typeface="Inter"/>
              <a:ea typeface="Inter"/>
              <a:cs typeface="Inter"/>
              <a:sym typeface="Inter"/>
            </a:endParaRPr>
          </a:p>
        </p:txBody>
      </p:sp>
      <p:sp>
        <p:nvSpPr>
          <p:cNvPr id="807" name="Google Shape;807;p53"/>
          <p:cNvSpPr/>
          <p:nvPr/>
        </p:nvSpPr>
        <p:spPr>
          <a:xfrm>
            <a:off x="5068946" y="3142437"/>
            <a:ext cx="689100" cy="656700"/>
          </a:xfrm>
          <a:prstGeom prst="roundRect">
            <a:avLst>
              <a:gd name="adj" fmla="val 16667"/>
            </a:avLst>
          </a:prstGeom>
          <a:solidFill>
            <a:srgbClr val="F2E4F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808" name="Google Shape;808;p53"/>
          <p:cNvSpPr txBox="1"/>
          <p:nvPr/>
        </p:nvSpPr>
        <p:spPr>
          <a:xfrm>
            <a:off x="5068946" y="3279187"/>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#f2e4f1</a:t>
            </a:r>
            <a:endParaRPr sz="900">
              <a:solidFill>
                <a:schemeClr val="lt1"/>
              </a:solidFill>
              <a:latin typeface="Inter"/>
              <a:ea typeface="Inter"/>
              <a:cs typeface="Inter"/>
              <a:sym typeface="Inter"/>
            </a:endParaRPr>
          </a:p>
        </p:txBody>
      </p:sp>
      <p:sp>
        <p:nvSpPr>
          <p:cNvPr id="809" name="Google Shape;809;p53"/>
          <p:cNvSpPr/>
          <p:nvPr/>
        </p:nvSpPr>
        <p:spPr>
          <a:xfrm>
            <a:off x="5881037" y="3142437"/>
            <a:ext cx="689100" cy="656700"/>
          </a:xfrm>
          <a:prstGeom prst="roundRect">
            <a:avLst>
              <a:gd name="adj" fmla="val 16667"/>
            </a:avLst>
          </a:prstGeom>
          <a:solidFill>
            <a:srgbClr val="C6CCE7"/>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810" name="Google Shape;810;p53"/>
          <p:cNvSpPr txBox="1"/>
          <p:nvPr/>
        </p:nvSpPr>
        <p:spPr>
          <a:xfrm>
            <a:off x="5881037" y="3279187"/>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#c6cce7</a:t>
            </a:r>
            <a:endParaRPr sz="900">
              <a:solidFill>
                <a:schemeClr val="lt1"/>
              </a:solidFill>
              <a:latin typeface="Inter"/>
              <a:ea typeface="Inter"/>
              <a:cs typeface="Inter"/>
              <a:sym typeface="Inter"/>
            </a:endParaRPr>
          </a:p>
        </p:txBody>
      </p:sp>
      <p:sp>
        <p:nvSpPr>
          <p:cNvPr id="811" name="Google Shape;811;p53"/>
          <p:cNvSpPr/>
          <p:nvPr/>
        </p:nvSpPr>
        <p:spPr>
          <a:xfrm>
            <a:off x="5068946" y="3923962"/>
            <a:ext cx="689100" cy="656700"/>
          </a:xfrm>
          <a:prstGeom prst="roundRect">
            <a:avLst>
              <a:gd name="adj" fmla="val 16667"/>
            </a:avLst>
          </a:prstGeom>
          <a:solidFill>
            <a:srgbClr val="A0A9D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812" name="Google Shape;812;p53"/>
          <p:cNvSpPr txBox="1"/>
          <p:nvPr/>
        </p:nvSpPr>
        <p:spPr>
          <a:xfrm>
            <a:off x="5068946" y="406071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#a0a9d1</a:t>
            </a:r>
            <a:endParaRPr sz="900">
              <a:solidFill>
                <a:schemeClr val="lt1"/>
              </a:solidFill>
              <a:latin typeface="Inter"/>
              <a:ea typeface="Inter"/>
              <a:cs typeface="Inter"/>
              <a:sym typeface="Inter"/>
            </a:endParaRPr>
          </a:p>
        </p:txBody>
      </p:sp>
      <p:sp>
        <p:nvSpPr>
          <p:cNvPr id="813" name="Google Shape;813;p53"/>
          <p:cNvSpPr/>
          <p:nvPr/>
        </p:nvSpPr>
        <p:spPr>
          <a:xfrm>
            <a:off x="5881037" y="3923962"/>
            <a:ext cx="689100" cy="656700"/>
          </a:xfrm>
          <a:prstGeom prst="roundRect">
            <a:avLst>
              <a:gd name="adj" fmla="val 16667"/>
            </a:avLst>
          </a:prstGeom>
          <a:solidFill>
            <a:srgbClr val="DAD6F0"/>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814" name="Google Shape;814;p53"/>
          <p:cNvSpPr txBox="1"/>
          <p:nvPr/>
        </p:nvSpPr>
        <p:spPr>
          <a:xfrm>
            <a:off x="5881037" y="406071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#dad6f0</a:t>
            </a:r>
            <a:endParaRPr sz="900">
              <a:solidFill>
                <a:schemeClr val="lt1"/>
              </a:solidFill>
              <a:latin typeface="Inter"/>
              <a:ea typeface="Inter"/>
              <a:cs typeface="Inter"/>
              <a:sym typeface="Inter"/>
            </a:endParaRPr>
          </a:p>
        </p:txBody>
      </p:sp>
      <p:sp>
        <p:nvSpPr>
          <p:cNvPr id="815" name="Google Shape;815;p53"/>
          <p:cNvSpPr/>
          <p:nvPr/>
        </p:nvSpPr>
        <p:spPr>
          <a:xfrm>
            <a:off x="6693137" y="2360912"/>
            <a:ext cx="689100" cy="656700"/>
          </a:xfrm>
          <a:prstGeom prst="roundRect">
            <a:avLst>
              <a:gd name="adj" fmla="val 16667"/>
            </a:avLst>
          </a:prstGeom>
          <a:solidFill>
            <a:srgbClr val="53526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816" name="Google Shape;816;p53"/>
          <p:cNvSpPr txBox="1"/>
          <p:nvPr/>
        </p:nvSpPr>
        <p:spPr>
          <a:xfrm>
            <a:off x="6693137" y="249766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latin typeface="Inter"/>
                <a:ea typeface="Inter"/>
                <a:cs typeface="Inter"/>
                <a:sym typeface="Inter"/>
              </a:rPr>
              <a:t>#53526F</a:t>
            </a:r>
            <a:endParaRPr sz="900">
              <a:solidFill>
                <a:schemeClr val="dk1"/>
              </a:solidFill>
              <a:latin typeface="Inter"/>
              <a:ea typeface="Inter"/>
              <a:cs typeface="Inter"/>
              <a:sym typeface="Inter"/>
            </a:endParaRPr>
          </a:p>
        </p:txBody>
      </p:sp>
      <p:sp>
        <p:nvSpPr>
          <p:cNvPr id="817" name="Google Shape;817;p53"/>
          <p:cNvSpPr/>
          <p:nvPr/>
        </p:nvSpPr>
        <p:spPr>
          <a:xfrm>
            <a:off x="6693137" y="3142437"/>
            <a:ext cx="689100" cy="656700"/>
          </a:xfrm>
          <a:prstGeom prst="roundRect">
            <a:avLst>
              <a:gd name="adj" fmla="val 16667"/>
            </a:avLst>
          </a:prstGeom>
          <a:solidFill>
            <a:srgbClr val="D4DEDC"/>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818" name="Google Shape;818;p53"/>
          <p:cNvSpPr txBox="1"/>
          <p:nvPr/>
        </p:nvSpPr>
        <p:spPr>
          <a:xfrm>
            <a:off x="6693137" y="3279187"/>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#d4dedc</a:t>
            </a:r>
            <a:endParaRPr sz="900">
              <a:solidFill>
                <a:schemeClr val="lt1"/>
              </a:solidFill>
              <a:latin typeface="Inter"/>
              <a:ea typeface="Inter"/>
              <a:cs typeface="Inter"/>
              <a:sym typeface="Inter"/>
            </a:endParaRPr>
          </a:p>
        </p:txBody>
      </p:sp>
      <p:grpSp>
        <p:nvGrpSpPr>
          <p:cNvPr id="819" name="Google Shape;819;p53"/>
          <p:cNvGrpSpPr/>
          <p:nvPr/>
        </p:nvGrpSpPr>
        <p:grpSpPr>
          <a:xfrm>
            <a:off x="5084767" y="1811403"/>
            <a:ext cx="412865" cy="384035"/>
            <a:chOff x="-49397175" y="3192625"/>
            <a:chExt cx="300900" cy="281200"/>
          </a:xfrm>
        </p:grpSpPr>
        <p:sp>
          <p:nvSpPr>
            <p:cNvPr id="820" name="Google Shape;820;p5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53"/>
          <p:cNvGrpSpPr/>
          <p:nvPr/>
        </p:nvGrpSpPr>
        <p:grpSpPr>
          <a:xfrm>
            <a:off x="794294" y="1812811"/>
            <a:ext cx="381187" cy="381219"/>
            <a:chOff x="-50134375" y="3550975"/>
            <a:chExt cx="300100" cy="300125"/>
          </a:xfrm>
        </p:grpSpPr>
        <p:sp>
          <p:nvSpPr>
            <p:cNvPr id="828" name="Google Shape;828;p5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p53"/>
          <p:cNvSpPr txBox="1"/>
          <p:nvPr/>
        </p:nvSpPr>
        <p:spPr>
          <a:xfrm>
            <a:off x="713225" y="1187975"/>
            <a:ext cx="3458400" cy="50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This presentation has been made using the following fonts:</a:t>
            </a:r>
            <a:endParaRPr sz="1100" b="1">
              <a:solidFill>
                <a:schemeClr val="lt1"/>
              </a:solidFill>
              <a:latin typeface="Inter"/>
              <a:ea typeface="Inter"/>
              <a:cs typeface="Inter"/>
              <a:sym typeface="Inter"/>
            </a:endParaRPr>
          </a:p>
        </p:txBody>
      </p:sp>
      <p:sp>
        <p:nvSpPr>
          <p:cNvPr id="831" name="Google Shape;831;p53">
            <a:hlinkClick r:id="rId3"/>
          </p:cNvPr>
          <p:cNvSpPr/>
          <p:nvPr/>
        </p:nvSpPr>
        <p:spPr>
          <a:xfrm>
            <a:off x="794300" y="2880750"/>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dk1"/>
                </a:solidFill>
                <a:latin typeface="Inter"/>
                <a:ea typeface="Inter"/>
                <a:cs typeface="Inter"/>
                <a:sym typeface="Inter"/>
              </a:rPr>
              <a:t>Gentium Book Plus</a:t>
            </a:r>
            <a:endParaRPr sz="1100" b="1" u="sng">
              <a:solidFill>
                <a:schemeClr val="dk1"/>
              </a:solidFill>
              <a:latin typeface="Inter"/>
              <a:ea typeface="Inter"/>
              <a:cs typeface="Inter"/>
              <a:sym typeface="Inter"/>
            </a:endParaRPr>
          </a:p>
        </p:txBody>
      </p:sp>
      <p:sp>
        <p:nvSpPr>
          <p:cNvPr id="832" name="Google Shape;832;p53">
            <a:hlinkClick r:id="rId4"/>
          </p:cNvPr>
          <p:cNvSpPr/>
          <p:nvPr/>
        </p:nvSpPr>
        <p:spPr>
          <a:xfrm>
            <a:off x="794300" y="3460800"/>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dk1"/>
                </a:solidFill>
                <a:latin typeface="Inter"/>
                <a:ea typeface="Inter"/>
                <a:cs typeface="Inter"/>
                <a:sym typeface="Inter"/>
              </a:rPr>
              <a:t>Asap</a:t>
            </a:r>
            <a:endParaRPr sz="1100" b="1" u="sng">
              <a:solidFill>
                <a:schemeClr val="dk1"/>
              </a:solidFill>
              <a:latin typeface="Inter"/>
              <a:ea typeface="Inter"/>
              <a:cs typeface="Inter"/>
              <a:sym typeface="Inter"/>
            </a:endParaRPr>
          </a:p>
        </p:txBody>
      </p:sp>
      <p:sp>
        <p:nvSpPr>
          <p:cNvPr id="833" name="Google Shape;833;p53"/>
          <p:cNvSpPr txBox="1"/>
          <p:nvPr/>
        </p:nvSpPr>
        <p:spPr>
          <a:xfrm>
            <a:off x="713225" y="4102175"/>
            <a:ext cx="3458400" cy="50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To view this template correctly in PowerPoint, download and install the fonts we used</a:t>
            </a:r>
            <a:endParaRPr sz="1100" b="1">
              <a:solidFill>
                <a:schemeClr val="lt1"/>
              </a:solidFill>
              <a:latin typeface="Inter"/>
              <a:ea typeface="Inter"/>
              <a:cs typeface="Inter"/>
              <a:sym typeface="Inter"/>
            </a:endParaRPr>
          </a:p>
        </p:txBody>
      </p:sp>
      <p:sp>
        <p:nvSpPr>
          <p:cNvPr id="834" name="Google Shape;834;p53"/>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Colors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38"/>
        <p:cNvGrpSpPr/>
        <p:nvPr/>
      </p:nvGrpSpPr>
      <p:grpSpPr>
        <a:xfrm>
          <a:off x="0" y="0"/>
          <a:ext cx="0" cy="0"/>
          <a:chOff x="0" y="0"/>
          <a:chExt cx="0" cy="0"/>
        </a:xfrm>
      </p:grpSpPr>
      <p:sp>
        <p:nvSpPr>
          <p:cNvPr id="839" name="Google Shape;839;p54"/>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Presentation Maker</a:t>
            </a:r>
            <a:endParaRPr/>
          </a:p>
        </p:txBody>
      </p:sp>
      <p:sp>
        <p:nvSpPr>
          <p:cNvPr id="840" name="Google Shape;840;p54"/>
          <p:cNvSpPr txBox="1"/>
          <p:nvPr/>
        </p:nvSpPr>
        <p:spPr>
          <a:xfrm>
            <a:off x="584550" y="3192650"/>
            <a:ext cx="7974900" cy="89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latin typeface="Inter"/>
                <a:ea typeface="Inter"/>
                <a:cs typeface="Inter"/>
                <a:sym typeface="Inter"/>
              </a:rPr>
              <a:t>Slidesgo introduces its </a:t>
            </a:r>
            <a:r>
              <a:rPr lang="en" sz="1100" b="1">
                <a:solidFill>
                  <a:schemeClr val="lt1"/>
                </a:solidFill>
                <a:latin typeface="Inter"/>
                <a:ea typeface="Inter"/>
                <a:cs typeface="Inter"/>
                <a:sym typeface="Inter"/>
              </a:rPr>
              <a:t>latest feature</a:t>
            </a:r>
            <a:r>
              <a:rPr lang="en" sz="1100">
                <a:solidFill>
                  <a:schemeClr val="lt1"/>
                </a:solidFill>
                <a:latin typeface="Inter"/>
                <a:ea typeface="Inter"/>
                <a:cs typeface="Inter"/>
                <a:sym typeface="Inter"/>
              </a:rPr>
              <a:t>: the </a:t>
            </a:r>
            <a:r>
              <a:rPr lang="en" sz="1100" b="1">
                <a:solidFill>
                  <a:schemeClr val="lt1"/>
                </a:solidFill>
                <a:latin typeface="Inter"/>
                <a:ea typeface="Inter"/>
                <a:cs typeface="Inter"/>
                <a:sym typeface="Inter"/>
              </a:rPr>
              <a:t>Presentation Maker</a:t>
            </a:r>
            <a:r>
              <a:rPr lang="en" sz="1100">
                <a:solidFill>
                  <a:schemeClr val="lt1"/>
                </a:solidFill>
                <a:latin typeface="Inter"/>
                <a:ea typeface="Inter"/>
                <a:cs typeface="Inter"/>
                <a:sym typeface="Inter"/>
              </a:rPr>
              <a:t>. Enjoy </a:t>
            </a:r>
            <a:r>
              <a:rPr lang="en" sz="1100" b="1">
                <a:solidFill>
                  <a:schemeClr val="lt1"/>
                </a:solidFill>
                <a:latin typeface="Inter"/>
                <a:ea typeface="Inter"/>
                <a:cs typeface="Inter"/>
                <a:sym typeface="Inter"/>
              </a:rPr>
              <a:t>two main functionalities</a:t>
            </a:r>
            <a:r>
              <a:rPr lang="en" sz="1100">
                <a:solidFill>
                  <a:schemeClr val="lt1"/>
                </a:solidFill>
                <a:latin typeface="Inter"/>
                <a:ea typeface="Inter"/>
                <a:cs typeface="Inter"/>
                <a:sym typeface="Inter"/>
              </a:rPr>
              <a:t> - </a:t>
            </a:r>
            <a:r>
              <a:rPr lang="en" sz="1100" b="1">
                <a:solidFill>
                  <a:schemeClr val="lt1"/>
                </a:solidFill>
                <a:latin typeface="Inter"/>
                <a:ea typeface="Inter"/>
                <a:cs typeface="Inter"/>
                <a:sym typeface="Inter"/>
              </a:rPr>
              <a:t>firstly</a:t>
            </a:r>
            <a:r>
              <a:rPr lang="en" sz="1100">
                <a:solidFill>
                  <a:schemeClr val="lt1"/>
                </a:solidFill>
                <a:latin typeface="Inter"/>
                <a:ea typeface="Inter"/>
                <a:cs typeface="Inter"/>
                <a:sym typeface="Inter"/>
              </a:rPr>
              <a:t>, with a few clicks, </a:t>
            </a:r>
            <a:r>
              <a:rPr lang="en" sz="1100" b="1">
                <a:solidFill>
                  <a:schemeClr val="lt1"/>
                </a:solidFill>
                <a:latin typeface="Inter"/>
                <a:ea typeface="Inter"/>
                <a:cs typeface="Inter"/>
                <a:sym typeface="Inter"/>
              </a:rPr>
              <a:t>create marvelous presentations with Artificial Intelligence</a:t>
            </a:r>
            <a:r>
              <a:rPr lang="en" sz="1100">
                <a:solidFill>
                  <a:schemeClr val="lt1"/>
                </a:solidFill>
                <a:latin typeface="Inter"/>
                <a:ea typeface="Inter"/>
                <a:cs typeface="Inter"/>
                <a:sym typeface="Inter"/>
              </a:rPr>
              <a:t> that adapt to your needs. And it's completely free!</a:t>
            </a:r>
            <a:endParaRPr sz="1100">
              <a:solidFill>
                <a:schemeClr val="lt1"/>
              </a:solidFill>
              <a:latin typeface="Inter"/>
              <a:ea typeface="Inter"/>
              <a:cs typeface="Inter"/>
              <a:sym typeface="Inter"/>
            </a:endParaRPr>
          </a:p>
          <a:p>
            <a:pPr marL="0" lvl="0" indent="0" algn="ctr" rtl="0">
              <a:lnSpc>
                <a:spcPct val="100000"/>
              </a:lnSpc>
              <a:spcBef>
                <a:spcPts val="1000"/>
              </a:spcBef>
              <a:spcAft>
                <a:spcPts val="0"/>
              </a:spcAft>
              <a:buNone/>
            </a:pPr>
            <a:r>
              <a:rPr lang="en" sz="1100">
                <a:solidFill>
                  <a:schemeClr val="lt1"/>
                </a:solidFill>
                <a:latin typeface="Inter"/>
                <a:ea typeface="Inter"/>
                <a:cs typeface="Inter"/>
                <a:sym typeface="Inter"/>
              </a:rPr>
              <a:t>The </a:t>
            </a:r>
            <a:r>
              <a:rPr lang="en" sz="1100" b="1">
                <a:solidFill>
                  <a:schemeClr val="lt1"/>
                </a:solidFill>
                <a:latin typeface="Inter"/>
                <a:ea typeface="Inter"/>
                <a:cs typeface="Inter"/>
                <a:sym typeface="Inter"/>
              </a:rPr>
              <a:t>second functionality</a:t>
            </a:r>
            <a:r>
              <a:rPr lang="en" sz="1100">
                <a:solidFill>
                  <a:schemeClr val="lt1"/>
                </a:solidFill>
                <a:latin typeface="Inter"/>
                <a:ea typeface="Inter"/>
                <a:cs typeface="Inter"/>
                <a:sym typeface="Inter"/>
              </a:rPr>
              <a:t> of this tool is that </a:t>
            </a:r>
            <a:r>
              <a:rPr lang="en" sz="1100" b="1">
                <a:solidFill>
                  <a:schemeClr val="lt1"/>
                </a:solidFill>
                <a:latin typeface="Inter"/>
                <a:ea typeface="Inter"/>
                <a:cs typeface="Inter"/>
                <a:sym typeface="Inter"/>
              </a:rPr>
              <a:t>you can edit presentations through the online editor</a:t>
            </a:r>
            <a:r>
              <a:rPr lang="en" sz="1100">
                <a:solidFill>
                  <a:schemeClr val="lt1"/>
                </a:solidFill>
                <a:latin typeface="Inter"/>
                <a:ea typeface="Inter"/>
                <a:cs typeface="Inter"/>
                <a:sym typeface="Inter"/>
              </a:rPr>
              <a:t>. Create interactive resources easily, quickly and without the need for any software. Change everything or start from scratch</a:t>
            </a:r>
            <a:endParaRPr sz="1100">
              <a:solidFill>
                <a:schemeClr val="lt1"/>
              </a:solidFill>
              <a:latin typeface="Inter"/>
              <a:ea typeface="Inter"/>
              <a:cs typeface="Inter"/>
              <a:sym typeface="Inter"/>
            </a:endParaRPr>
          </a:p>
        </p:txBody>
      </p:sp>
      <p:sp>
        <p:nvSpPr>
          <p:cNvPr id="841" name="Google Shape;841;p54">
            <a:hlinkClick r:id="rId3"/>
          </p:cNvPr>
          <p:cNvSpPr/>
          <p:nvPr/>
        </p:nvSpPr>
        <p:spPr>
          <a:xfrm>
            <a:off x="1337488" y="4202775"/>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u="sng">
                <a:solidFill>
                  <a:schemeClr val="dk1"/>
                </a:solidFill>
                <a:latin typeface="Inter"/>
                <a:ea typeface="Inter"/>
                <a:cs typeface="Inter"/>
                <a:sym typeface="Inter"/>
              </a:rPr>
              <a:t>Generate AI Presentation</a:t>
            </a:r>
            <a:endParaRPr sz="1300" b="1" u="sng">
              <a:solidFill>
                <a:schemeClr val="dk1"/>
              </a:solidFill>
              <a:latin typeface="Inter"/>
              <a:ea typeface="Inter"/>
              <a:cs typeface="Inter"/>
              <a:sym typeface="Inter"/>
            </a:endParaRPr>
          </a:p>
        </p:txBody>
      </p:sp>
      <p:sp>
        <p:nvSpPr>
          <p:cNvPr id="842" name="Google Shape;842;p54">
            <a:hlinkClick r:id="rId4"/>
          </p:cNvPr>
          <p:cNvSpPr/>
          <p:nvPr/>
        </p:nvSpPr>
        <p:spPr>
          <a:xfrm>
            <a:off x="5009013" y="4202775"/>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u="sng">
                <a:solidFill>
                  <a:schemeClr val="dk1"/>
                </a:solidFill>
                <a:latin typeface="Inter"/>
                <a:ea typeface="Inter"/>
                <a:cs typeface="Inter"/>
                <a:sym typeface="Inter"/>
              </a:rPr>
              <a:t>Edit online</a:t>
            </a:r>
            <a:endParaRPr sz="1300" b="1" u="sng">
              <a:solidFill>
                <a:schemeClr val="dk1"/>
              </a:solidFill>
              <a:latin typeface="Inter"/>
              <a:ea typeface="Inter"/>
              <a:cs typeface="Inter"/>
              <a:sym typeface="Inter"/>
            </a:endParaRPr>
          </a:p>
        </p:txBody>
      </p:sp>
      <p:pic>
        <p:nvPicPr>
          <p:cNvPr id="843" name="Google Shape;843;p54"/>
          <p:cNvPicPr preferRelativeResize="0"/>
          <p:nvPr/>
        </p:nvPicPr>
        <p:blipFill rotWithShape="1">
          <a:blip r:embed="rId5">
            <a:alphaModFix/>
          </a:blip>
          <a:srcRect l="15471" t="9884" r="10607" b="23100"/>
          <a:stretch/>
        </p:blipFill>
        <p:spPr>
          <a:xfrm>
            <a:off x="4518334" y="1364175"/>
            <a:ext cx="2985900" cy="1679700"/>
          </a:xfrm>
          <a:prstGeom prst="roundRect">
            <a:avLst>
              <a:gd name="adj" fmla="val 16667"/>
            </a:avLst>
          </a:prstGeom>
          <a:noFill/>
          <a:ln>
            <a:noFill/>
          </a:ln>
          <a:effectLst>
            <a:outerShdw blurRad="114300" dist="9525" dir="6900000" algn="bl" rotWithShape="0">
              <a:schemeClr val="dk2">
                <a:alpha val="52999"/>
              </a:schemeClr>
            </a:outerShdw>
          </a:effectLst>
        </p:spPr>
      </p:pic>
      <p:pic>
        <p:nvPicPr>
          <p:cNvPr id="844" name="Google Shape;844;p54"/>
          <p:cNvPicPr preferRelativeResize="0"/>
          <p:nvPr/>
        </p:nvPicPr>
        <p:blipFill rotWithShape="1">
          <a:blip r:embed="rId6">
            <a:alphaModFix/>
          </a:blip>
          <a:srcRect l="19756" t="20517" b="58024"/>
          <a:stretch/>
        </p:blipFill>
        <p:spPr>
          <a:xfrm>
            <a:off x="1639766" y="1544530"/>
            <a:ext cx="1362600" cy="766800"/>
          </a:xfrm>
          <a:prstGeom prst="roundRect">
            <a:avLst>
              <a:gd name="adj" fmla="val 16667"/>
            </a:avLst>
          </a:prstGeom>
          <a:noFill/>
          <a:ln>
            <a:noFill/>
          </a:ln>
          <a:effectLst>
            <a:outerShdw blurRad="114300" dist="9525" dir="6900000" algn="bl" rotWithShape="0">
              <a:schemeClr val="dk2">
                <a:alpha val="52999"/>
              </a:schemeClr>
            </a:outerShdw>
          </a:effectLst>
        </p:spPr>
      </p:pic>
      <p:pic>
        <p:nvPicPr>
          <p:cNvPr id="845" name="Google Shape;845;p54"/>
          <p:cNvPicPr preferRelativeResize="0"/>
          <p:nvPr/>
        </p:nvPicPr>
        <p:blipFill rotWithShape="1">
          <a:blip r:embed="rId7">
            <a:alphaModFix/>
          </a:blip>
          <a:srcRect t="53087" b="-1590"/>
          <a:stretch/>
        </p:blipFill>
        <p:spPr>
          <a:xfrm>
            <a:off x="2339532" y="2209261"/>
            <a:ext cx="1551600" cy="872700"/>
          </a:xfrm>
          <a:prstGeom prst="roundRect">
            <a:avLst>
              <a:gd name="adj" fmla="val 16667"/>
            </a:avLst>
          </a:prstGeom>
          <a:noFill/>
          <a:ln>
            <a:noFill/>
          </a:ln>
          <a:effectLst>
            <a:outerShdw blurRad="114300" dist="9525" dir="6900000" algn="bl" rotWithShape="0">
              <a:schemeClr val="dk2">
                <a:alpha val="52999"/>
              </a:schemeClr>
            </a:outerShdw>
          </a:effectLst>
        </p:spPr>
      </p:pic>
      <p:pic>
        <p:nvPicPr>
          <p:cNvPr id="846" name="Google Shape;846;p54"/>
          <p:cNvPicPr preferRelativeResize="0"/>
          <p:nvPr/>
        </p:nvPicPr>
        <p:blipFill rotWithShape="1">
          <a:blip r:embed="rId8">
            <a:alphaModFix/>
          </a:blip>
          <a:srcRect l="3891" t="22370" r="3882" b="15832"/>
          <a:stretch/>
        </p:blipFill>
        <p:spPr>
          <a:xfrm>
            <a:off x="3274028" y="1544530"/>
            <a:ext cx="1648500" cy="927300"/>
          </a:xfrm>
          <a:prstGeom prst="roundRect">
            <a:avLst>
              <a:gd name="adj" fmla="val 16667"/>
            </a:avLst>
          </a:prstGeom>
          <a:noFill/>
          <a:ln>
            <a:noFill/>
          </a:ln>
          <a:effectLst>
            <a:outerShdw blurRad="114300" dist="9525" dir="6900000" algn="bl" rotWithShape="0">
              <a:schemeClr val="dk2">
                <a:alpha val="52999"/>
              </a:scheme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50"/>
        <p:cNvGrpSpPr/>
        <p:nvPr/>
      </p:nvGrpSpPr>
      <p:grpSpPr>
        <a:xfrm>
          <a:off x="0" y="0"/>
          <a:ext cx="0" cy="0"/>
          <a:chOff x="0" y="0"/>
          <a:chExt cx="0" cy="0"/>
        </a:xfrm>
      </p:grpSpPr>
      <p:sp>
        <p:nvSpPr>
          <p:cNvPr id="851" name="Google Shape;851;p55"/>
          <p:cNvSpPr/>
          <p:nvPr/>
        </p:nvSpPr>
        <p:spPr>
          <a:xfrm>
            <a:off x="2099009" y="3282468"/>
            <a:ext cx="1283100" cy="219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852" name="Google Shape;852;p55"/>
          <p:cNvSpPr/>
          <p:nvPr/>
        </p:nvSpPr>
        <p:spPr>
          <a:xfrm>
            <a:off x="2102902" y="3284568"/>
            <a:ext cx="236100" cy="215100"/>
          </a:xfrm>
          <a:prstGeom prst="roundRect">
            <a:avLst>
              <a:gd name="adj" fmla="val 16667"/>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853" name="Google Shape;853;p55"/>
          <p:cNvSpPr/>
          <p:nvPr/>
        </p:nvSpPr>
        <p:spPr>
          <a:xfrm>
            <a:off x="8191833" y="4393685"/>
            <a:ext cx="160800" cy="207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854" name="Google Shape;854;p55"/>
          <p:cNvSpPr/>
          <p:nvPr/>
        </p:nvSpPr>
        <p:spPr>
          <a:xfrm>
            <a:off x="8140083" y="3164975"/>
            <a:ext cx="264300" cy="207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855" name="Google Shape;855;p55"/>
          <p:cNvSpPr/>
          <p:nvPr/>
        </p:nvSpPr>
        <p:spPr>
          <a:xfrm>
            <a:off x="7689945" y="1949083"/>
            <a:ext cx="243000" cy="199800"/>
          </a:xfrm>
          <a:prstGeom prst="rightArrow">
            <a:avLst>
              <a:gd name="adj1" fmla="val 25609"/>
              <a:gd name="adj2"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856" name="Google Shape;856;p55"/>
          <p:cNvGrpSpPr/>
          <p:nvPr/>
        </p:nvGrpSpPr>
        <p:grpSpPr>
          <a:xfrm>
            <a:off x="6057249" y="2960428"/>
            <a:ext cx="547157" cy="635405"/>
            <a:chOff x="4727025" y="1332775"/>
            <a:chExt cx="59900" cy="69625"/>
          </a:xfrm>
        </p:grpSpPr>
        <p:sp>
          <p:nvSpPr>
            <p:cNvPr id="857" name="Google Shape;857;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55"/>
          <p:cNvGrpSpPr/>
          <p:nvPr/>
        </p:nvGrpSpPr>
        <p:grpSpPr>
          <a:xfrm>
            <a:off x="6828373" y="1960663"/>
            <a:ext cx="618887" cy="618883"/>
            <a:chOff x="4820425" y="1329900"/>
            <a:chExt cx="70175" cy="70350"/>
          </a:xfrm>
        </p:grpSpPr>
        <p:sp>
          <p:nvSpPr>
            <p:cNvPr id="860" name="Google Shape;860;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55"/>
          <p:cNvGrpSpPr/>
          <p:nvPr/>
        </p:nvGrpSpPr>
        <p:grpSpPr>
          <a:xfrm>
            <a:off x="5953936" y="1975259"/>
            <a:ext cx="664883" cy="609273"/>
            <a:chOff x="4903200" y="1331525"/>
            <a:chExt cx="73575" cy="67425"/>
          </a:xfrm>
        </p:grpSpPr>
        <p:sp>
          <p:nvSpPr>
            <p:cNvPr id="865" name="Google Shape;865;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chemeClr val="dk2"/>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66" name="Google Shape;866;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55"/>
          <p:cNvGrpSpPr/>
          <p:nvPr/>
        </p:nvGrpSpPr>
        <p:grpSpPr>
          <a:xfrm>
            <a:off x="6801402" y="2947166"/>
            <a:ext cx="672829" cy="632468"/>
            <a:chOff x="4815575" y="1416800"/>
            <a:chExt cx="73750" cy="71400"/>
          </a:xfrm>
        </p:grpSpPr>
        <p:sp>
          <p:nvSpPr>
            <p:cNvPr id="868" name="Google Shape;868;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55"/>
          <p:cNvGrpSpPr/>
          <p:nvPr/>
        </p:nvGrpSpPr>
        <p:grpSpPr>
          <a:xfrm>
            <a:off x="6017811" y="3967835"/>
            <a:ext cx="633900" cy="633900"/>
            <a:chOff x="5771961" y="3831737"/>
            <a:chExt cx="633900" cy="633900"/>
          </a:xfrm>
        </p:grpSpPr>
        <p:sp>
          <p:nvSpPr>
            <p:cNvPr id="872" name="Google Shape;872;p55"/>
            <p:cNvSpPr/>
            <p:nvPr/>
          </p:nvSpPr>
          <p:spPr>
            <a:xfrm flipH="1">
              <a:off x="5771961" y="3831737"/>
              <a:ext cx="633900" cy="633900"/>
            </a:xfrm>
            <a:prstGeom prst="blockArc">
              <a:avLst>
                <a:gd name="adj1" fmla="val 16275737"/>
                <a:gd name="adj2" fmla="val 15898772"/>
                <a:gd name="adj3" fmla="val 172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5"/>
            <p:cNvSpPr/>
            <p:nvPr/>
          </p:nvSpPr>
          <p:spPr>
            <a:xfrm>
              <a:off x="5805520" y="3832711"/>
              <a:ext cx="597190" cy="632197"/>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chemeClr val="accen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55"/>
          <p:cNvGrpSpPr/>
          <p:nvPr/>
        </p:nvGrpSpPr>
        <p:grpSpPr>
          <a:xfrm>
            <a:off x="6819423" y="3950890"/>
            <a:ext cx="636787" cy="649524"/>
            <a:chOff x="4818100" y="1507675"/>
            <a:chExt cx="71225" cy="71625"/>
          </a:xfrm>
        </p:grpSpPr>
        <p:sp>
          <p:nvSpPr>
            <p:cNvPr id="875" name="Google Shape;875;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55"/>
          <p:cNvGrpSpPr/>
          <p:nvPr/>
        </p:nvGrpSpPr>
        <p:grpSpPr>
          <a:xfrm>
            <a:off x="5184293" y="3944970"/>
            <a:ext cx="649520" cy="661559"/>
            <a:chOff x="4906800" y="1507500"/>
            <a:chExt cx="70350" cy="71075"/>
          </a:xfrm>
        </p:grpSpPr>
        <p:sp>
          <p:nvSpPr>
            <p:cNvPr id="880" name="Google Shape;880;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55"/>
          <p:cNvGrpSpPr/>
          <p:nvPr/>
        </p:nvGrpSpPr>
        <p:grpSpPr>
          <a:xfrm>
            <a:off x="5195217" y="1960672"/>
            <a:ext cx="627699" cy="627780"/>
            <a:chOff x="3736598" y="2170606"/>
            <a:chExt cx="404889" cy="404889"/>
          </a:xfrm>
        </p:grpSpPr>
        <p:sp>
          <p:nvSpPr>
            <p:cNvPr id="886" name="Google Shape;886;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5"/>
          <p:cNvGrpSpPr/>
          <p:nvPr/>
        </p:nvGrpSpPr>
        <p:grpSpPr>
          <a:xfrm>
            <a:off x="4348491" y="1960790"/>
            <a:ext cx="711386" cy="627545"/>
            <a:chOff x="3161917" y="2170682"/>
            <a:chExt cx="458870" cy="404737"/>
          </a:xfrm>
        </p:grpSpPr>
        <p:sp>
          <p:nvSpPr>
            <p:cNvPr id="891" name="Google Shape;891;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chemeClr val="lt1"/>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92" name="Google Shape;892;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55"/>
          <p:cNvGrpSpPr/>
          <p:nvPr/>
        </p:nvGrpSpPr>
        <p:grpSpPr>
          <a:xfrm>
            <a:off x="4382541" y="2970114"/>
            <a:ext cx="643364" cy="616032"/>
            <a:chOff x="3179914" y="2889488"/>
            <a:chExt cx="422876" cy="404911"/>
          </a:xfrm>
        </p:grpSpPr>
        <p:sp>
          <p:nvSpPr>
            <p:cNvPr id="895" name="Google Shape;895;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5"/>
          <p:cNvGrpSpPr/>
          <p:nvPr/>
        </p:nvGrpSpPr>
        <p:grpSpPr>
          <a:xfrm>
            <a:off x="5200057" y="2970064"/>
            <a:ext cx="637699" cy="616132"/>
            <a:chOff x="3729467" y="2889422"/>
            <a:chExt cx="419153" cy="404977"/>
          </a:xfrm>
        </p:grpSpPr>
        <p:sp>
          <p:nvSpPr>
            <p:cNvPr id="902" name="Google Shape;902;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 name="Google Shape;909;p55"/>
          <p:cNvSpPr/>
          <p:nvPr/>
        </p:nvSpPr>
        <p:spPr>
          <a:xfrm>
            <a:off x="8131280" y="1977517"/>
            <a:ext cx="281906" cy="142932"/>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8144658" y="3770920"/>
            <a:ext cx="255150" cy="17755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 name="Google Shape;911;p55"/>
          <p:cNvGrpSpPr/>
          <p:nvPr/>
        </p:nvGrpSpPr>
        <p:grpSpPr>
          <a:xfrm>
            <a:off x="7684888" y="2251259"/>
            <a:ext cx="253114" cy="215138"/>
            <a:chOff x="4660325" y="1866850"/>
            <a:chExt cx="68350" cy="58100"/>
          </a:xfrm>
        </p:grpSpPr>
        <p:sp>
          <p:nvSpPr>
            <p:cNvPr id="912" name="Google Shape;912;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55"/>
          <p:cNvGrpSpPr/>
          <p:nvPr/>
        </p:nvGrpSpPr>
        <p:grpSpPr>
          <a:xfrm>
            <a:off x="8148685" y="2290371"/>
            <a:ext cx="247096" cy="136915"/>
            <a:chOff x="4791775" y="1877500"/>
            <a:chExt cx="66725" cy="36975"/>
          </a:xfrm>
        </p:grpSpPr>
        <p:sp>
          <p:nvSpPr>
            <p:cNvPr id="915" name="Google Shape;915;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55"/>
          <p:cNvGrpSpPr/>
          <p:nvPr/>
        </p:nvGrpSpPr>
        <p:grpSpPr>
          <a:xfrm>
            <a:off x="8162017" y="3518149"/>
            <a:ext cx="220433" cy="136915"/>
            <a:chOff x="4923925" y="1877500"/>
            <a:chExt cx="59525" cy="36975"/>
          </a:xfrm>
        </p:grpSpPr>
        <p:sp>
          <p:nvSpPr>
            <p:cNvPr id="918" name="Google Shape;918;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55"/>
          <p:cNvGrpSpPr/>
          <p:nvPr/>
        </p:nvGrpSpPr>
        <p:grpSpPr>
          <a:xfrm>
            <a:off x="7703914" y="3491072"/>
            <a:ext cx="215063" cy="191070"/>
            <a:chOff x="5058450" y="1870100"/>
            <a:chExt cx="58075" cy="51600"/>
          </a:xfrm>
        </p:grpSpPr>
        <p:sp>
          <p:nvSpPr>
            <p:cNvPr id="921" name="Google Shape;921;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55"/>
          <p:cNvGrpSpPr/>
          <p:nvPr/>
        </p:nvGrpSpPr>
        <p:grpSpPr>
          <a:xfrm>
            <a:off x="7716273" y="3171274"/>
            <a:ext cx="190344" cy="194402"/>
            <a:chOff x="4676550" y="2160575"/>
            <a:chExt cx="51400" cy="52500"/>
          </a:xfrm>
        </p:grpSpPr>
        <p:sp>
          <p:nvSpPr>
            <p:cNvPr id="924" name="Google Shape;924;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5"/>
          <p:cNvSpPr/>
          <p:nvPr/>
        </p:nvSpPr>
        <p:spPr>
          <a:xfrm>
            <a:off x="7698544" y="3774160"/>
            <a:ext cx="225803" cy="171074"/>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 name="Google Shape;928;p55"/>
          <p:cNvGrpSpPr/>
          <p:nvPr/>
        </p:nvGrpSpPr>
        <p:grpSpPr>
          <a:xfrm>
            <a:off x="8131604" y="4049152"/>
            <a:ext cx="281258" cy="243836"/>
            <a:chOff x="5037700" y="2430325"/>
            <a:chExt cx="75950" cy="65850"/>
          </a:xfrm>
        </p:grpSpPr>
        <p:sp>
          <p:nvSpPr>
            <p:cNvPr id="929" name="Google Shape;929;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55"/>
          <p:cNvGrpSpPr/>
          <p:nvPr/>
        </p:nvGrpSpPr>
        <p:grpSpPr>
          <a:xfrm>
            <a:off x="721961" y="1949359"/>
            <a:ext cx="2665005" cy="270860"/>
            <a:chOff x="6336019" y="3733725"/>
            <a:chExt cx="2566206" cy="351310"/>
          </a:xfrm>
        </p:grpSpPr>
        <p:sp>
          <p:nvSpPr>
            <p:cNvPr id="932" name="Google Shape;932;p55"/>
            <p:cNvSpPr/>
            <p:nvPr/>
          </p:nvSpPr>
          <p:spPr>
            <a:xfrm>
              <a:off x="6336019" y="3733735"/>
              <a:ext cx="1881300" cy="351300"/>
            </a:xfrm>
            <a:prstGeom prst="homePlate">
              <a:avLst>
                <a:gd name="adj" fmla="val 50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8098525" y="3733725"/>
              <a:ext cx="346500" cy="351300"/>
            </a:xfrm>
            <a:prstGeom prst="chevron">
              <a:avLst>
                <a:gd name="adj" fmla="val 5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8327125" y="3733725"/>
              <a:ext cx="346500" cy="351300"/>
            </a:xfrm>
            <a:prstGeom prst="chevron">
              <a:avLst>
                <a:gd name="adj" fmla="val 50000"/>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8555725" y="3733725"/>
              <a:ext cx="346500" cy="351300"/>
            </a:xfrm>
            <a:prstGeom prst="chevron">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 name="Google Shape;936;p55" descr="Timeline background shape"/>
          <p:cNvSpPr/>
          <p:nvPr/>
        </p:nvSpPr>
        <p:spPr>
          <a:xfrm>
            <a:off x="2099075" y="4390775"/>
            <a:ext cx="1287900" cy="1983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 name="Google Shape;937;p55"/>
          <p:cNvGrpSpPr/>
          <p:nvPr/>
        </p:nvGrpSpPr>
        <p:grpSpPr>
          <a:xfrm flipH="1">
            <a:off x="3575516" y="1954083"/>
            <a:ext cx="631989" cy="631989"/>
            <a:chOff x="5681300" y="2527788"/>
            <a:chExt cx="805800" cy="805800"/>
          </a:xfrm>
        </p:grpSpPr>
        <p:sp>
          <p:nvSpPr>
            <p:cNvPr id="938" name="Google Shape;938;p55"/>
            <p:cNvSpPr/>
            <p:nvPr/>
          </p:nvSpPr>
          <p:spPr>
            <a:xfrm>
              <a:off x="5681300" y="2527788"/>
              <a:ext cx="805800" cy="805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5681300" y="2527788"/>
              <a:ext cx="805800" cy="805800"/>
            </a:xfrm>
            <a:prstGeom prst="pie">
              <a:avLst>
                <a:gd name="adj1" fmla="val 0"/>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5"/>
          <p:cNvGrpSpPr/>
          <p:nvPr/>
        </p:nvGrpSpPr>
        <p:grpSpPr>
          <a:xfrm flipH="1">
            <a:off x="3573551" y="3964578"/>
            <a:ext cx="633954" cy="633782"/>
            <a:chOff x="4049800" y="640400"/>
            <a:chExt cx="858900" cy="858900"/>
          </a:xfrm>
        </p:grpSpPr>
        <p:sp>
          <p:nvSpPr>
            <p:cNvPr id="941" name="Google Shape;941;p55"/>
            <p:cNvSpPr/>
            <p:nvPr/>
          </p:nvSpPr>
          <p:spPr>
            <a:xfrm>
              <a:off x="4049800" y="640400"/>
              <a:ext cx="858900" cy="858900"/>
            </a:xfrm>
            <a:prstGeom prst="donut">
              <a:avLst>
                <a:gd name="adj"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049800" y="640400"/>
              <a:ext cx="858900" cy="858900"/>
            </a:xfrm>
            <a:prstGeom prst="blockArc">
              <a:avLst>
                <a:gd name="adj1" fmla="val 21598365"/>
                <a:gd name="adj2" fmla="val 16242758"/>
                <a:gd name="adj3" fmla="val 249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5"/>
          <p:cNvGrpSpPr/>
          <p:nvPr/>
        </p:nvGrpSpPr>
        <p:grpSpPr>
          <a:xfrm flipH="1">
            <a:off x="4280059" y="3853009"/>
            <a:ext cx="848259" cy="848355"/>
            <a:chOff x="5080188" y="927900"/>
            <a:chExt cx="961200" cy="961200"/>
          </a:xfrm>
        </p:grpSpPr>
        <p:sp>
          <p:nvSpPr>
            <p:cNvPr id="944" name="Google Shape;944;p55"/>
            <p:cNvSpPr/>
            <p:nvPr/>
          </p:nvSpPr>
          <p:spPr>
            <a:xfrm>
              <a:off x="5201900" y="1050116"/>
              <a:ext cx="716700" cy="716700"/>
            </a:xfrm>
            <a:prstGeom prst="donut">
              <a:avLst>
                <a:gd name="adj" fmla="val 471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5269594" y="1117818"/>
              <a:ext cx="581100" cy="581100"/>
            </a:xfrm>
            <a:prstGeom prst="donut">
              <a:avLst>
                <a:gd name="adj" fmla="val 581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5339279" y="1187526"/>
              <a:ext cx="441900" cy="441600"/>
            </a:xfrm>
            <a:prstGeom prst="donut">
              <a:avLst>
                <a:gd name="adj" fmla="val 764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5414892" y="1263155"/>
              <a:ext cx="290700" cy="290700"/>
            </a:xfrm>
            <a:prstGeom prst="donut">
              <a:avLst>
                <a:gd name="adj" fmla="val 1018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rot="-3809958">
              <a:off x="5202435" y="1050148"/>
              <a:ext cx="716705" cy="716705"/>
            </a:xfrm>
            <a:prstGeom prst="blockArc">
              <a:avLst>
                <a:gd name="adj1" fmla="val 5266439"/>
                <a:gd name="adj2" fmla="val 19995741"/>
                <a:gd name="adj3" fmla="val 469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rot="-3906059">
              <a:off x="5269616" y="1117617"/>
              <a:ext cx="581445" cy="581445"/>
            </a:xfrm>
            <a:prstGeom prst="blockArc">
              <a:avLst>
                <a:gd name="adj1" fmla="val 3085776"/>
                <a:gd name="adj2" fmla="val 20100839"/>
                <a:gd name="adj3" fmla="val 556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rot="-4222340">
              <a:off x="5339825" y="1187386"/>
              <a:ext cx="442087" cy="442087"/>
            </a:xfrm>
            <a:prstGeom prst="blockArc">
              <a:avLst>
                <a:gd name="adj1" fmla="val 8884448"/>
                <a:gd name="adj2" fmla="val 20414899"/>
                <a:gd name="adj3" fmla="val 76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rot="-4538880">
              <a:off x="5414922" y="1262925"/>
              <a:ext cx="290465" cy="290465"/>
            </a:xfrm>
            <a:prstGeom prst="blockArc">
              <a:avLst>
                <a:gd name="adj1" fmla="val 6490304"/>
                <a:gd name="adj2" fmla="val 20700625"/>
                <a:gd name="adj3" fmla="val 1015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55"/>
          <p:cNvSpPr/>
          <p:nvPr/>
        </p:nvSpPr>
        <p:spPr>
          <a:xfrm>
            <a:off x="7721595" y="2575830"/>
            <a:ext cx="179700" cy="179700"/>
          </a:xfrm>
          <a:prstGeom prst="curvedRightArrow">
            <a:avLst>
              <a:gd name="adj1" fmla="val 25000"/>
              <a:gd name="adj2" fmla="val 50000"/>
              <a:gd name="adj3"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flipH="1">
            <a:off x="8182383" y="2575830"/>
            <a:ext cx="179700" cy="179700"/>
          </a:xfrm>
          <a:prstGeom prst="curvedRightArrow">
            <a:avLst>
              <a:gd name="adj1" fmla="val 25000"/>
              <a:gd name="adj2" fmla="val 50000"/>
              <a:gd name="adj3"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txBox="1"/>
          <p:nvPr/>
        </p:nvSpPr>
        <p:spPr>
          <a:xfrm>
            <a:off x="723350" y="1264175"/>
            <a:ext cx="7697100" cy="550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easily </a:t>
            </a:r>
            <a:r>
              <a:rPr lang="en" sz="1100" b="1">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resources without losing quality. To </a:t>
            </a:r>
            <a:r>
              <a:rPr lang="en" sz="1100" b="1">
                <a:solidFill>
                  <a:schemeClr val="lt1"/>
                </a:solidFill>
                <a:latin typeface="Inter"/>
                <a:ea typeface="Inter"/>
                <a:cs typeface="Inter"/>
                <a:sym typeface="Inter"/>
              </a:rPr>
              <a:t>change the color</a:t>
            </a:r>
            <a:r>
              <a:rPr lang="en" sz="1100">
                <a:solidFill>
                  <a:schemeClr val="lt1"/>
                </a:solidFill>
                <a:latin typeface="Inter"/>
                <a:ea typeface="Inter"/>
                <a:cs typeface="Inter"/>
                <a:sym typeface="Inter"/>
              </a:rPr>
              <a:t>, just ungroup the resource and click on the object you want to change. You can also look for more </a:t>
            </a:r>
            <a:r>
              <a:rPr lang="en" sz="1100" b="1" u="sng">
                <a:solidFill>
                  <a:schemeClr val="hlink"/>
                </a:solidFill>
                <a:latin typeface="Inter"/>
                <a:ea typeface="Inter"/>
                <a:cs typeface="Inter"/>
                <a:sym typeface="Inter"/>
                <a:hlinkClick r:id="rId3"/>
              </a:rPr>
              <a:t>infographics</a:t>
            </a:r>
            <a:r>
              <a:rPr lang="en" sz="1100" b="1">
                <a:solidFill>
                  <a:schemeClr val="dk2"/>
                </a:solidFill>
                <a:latin typeface="Inter"/>
                <a:ea typeface="Inter"/>
                <a:cs typeface="Inter"/>
                <a:sym typeface="Inter"/>
              </a:rPr>
              <a:t> </a:t>
            </a:r>
            <a:r>
              <a:rPr lang="en" sz="1100">
                <a:solidFill>
                  <a:schemeClr val="lt1"/>
                </a:solidFill>
                <a:latin typeface="Inter"/>
                <a:ea typeface="Inter"/>
                <a:cs typeface="Inter"/>
                <a:sym typeface="Inter"/>
              </a:rPr>
              <a:t>on Slidesgo</a:t>
            </a:r>
            <a:endParaRPr sz="1100">
              <a:solidFill>
                <a:schemeClr val="lt1"/>
              </a:solidFill>
              <a:latin typeface="Inter"/>
              <a:ea typeface="Inter"/>
              <a:cs typeface="Inter"/>
              <a:sym typeface="Inter"/>
            </a:endParaRPr>
          </a:p>
        </p:txBody>
      </p:sp>
      <p:sp>
        <p:nvSpPr>
          <p:cNvPr id="955" name="Google Shape;955;p55"/>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our editable graphic resources...</a:t>
            </a:r>
            <a:endParaRPr/>
          </a:p>
        </p:txBody>
      </p:sp>
      <p:grpSp>
        <p:nvGrpSpPr>
          <p:cNvPr id="956" name="Google Shape;956;p55"/>
          <p:cNvGrpSpPr/>
          <p:nvPr/>
        </p:nvGrpSpPr>
        <p:grpSpPr>
          <a:xfrm>
            <a:off x="3574205" y="2962074"/>
            <a:ext cx="633300" cy="632112"/>
            <a:chOff x="3309128" y="2874033"/>
            <a:chExt cx="633300" cy="632113"/>
          </a:xfrm>
        </p:grpSpPr>
        <p:grpSp>
          <p:nvGrpSpPr>
            <p:cNvPr id="957" name="Google Shape;957;p55"/>
            <p:cNvGrpSpPr/>
            <p:nvPr/>
          </p:nvGrpSpPr>
          <p:grpSpPr>
            <a:xfrm flipH="1">
              <a:off x="3310391" y="2874095"/>
              <a:ext cx="631989" cy="631989"/>
              <a:chOff x="5681300" y="2527788"/>
              <a:chExt cx="805800" cy="805800"/>
            </a:xfrm>
          </p:grpSpPr>
          <p:sp>
            <p:nvSpPr>
              <p:cNvPr id="958" name="Google Shape;958;p55"/>
              <p:cNvSpPr/>
              <p:nvPr/>
            </p:nvSpPr>
            <p:spPr>
              <a:xfrm>
                <a:off x="5681300" y="2527788"/>
                <a:ext cx="805800" cy="8058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5681300" y="2527788"/>
                <a:ext cx="805800" cy="805800"/>
              </a:xfrm>
              <a:prstGeom prst="pie">
                <a:avLst>
                  <a:gd name="adj1" fmla="val 10752091"/>
                  <a:gd name="adj2" fmla="val 1620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 name="Google Shape;960;p55"/>
            <p:cNvSpPr/>
            <p:nvPr/>
          </p:nvSpPr>
          <p:spPr>
            <a:xfrm flipH="1">
              <a:off x="3310328" y="2874045"/>
              <a:ext cx="632100" cy="632100"/>
            </a:xfrm>
            <a:prstGeom prst="pie">
              <a:avLst>
                <a:gd name="adj1" fmla="val 5390934"/>
                <a:gd name="adj2" fmla="val 10831396"/>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5"/>
            <p:cNvSpPr/>
            <p:nvPr/>
          </p:nvSpPr>
          <p:spPr>
            <a:xfrm flipH="1">
              <a:off x="3309128" y="2874033"/>
              <a:ext cx="632100" cy="632100"/>
            </a:xfrm>
            <a:prstGeom prst="pie">
              <a:avLst>
                <a:gd name="adj1" fmla="val 0"/>
                <a:gd name="adj2" fmla="val 5396727"/>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55"/>
          <p:cNvSpPr/>
          <p:nvPr/>
        </p:nvSpPr>
        <p:spPr>
          <a:xfrm>
            <a:off x="7684845" y="2845178"/>
            <a:ext cx="253200" cy="207000"/>
          </a:xfrm>
          <a:prstGeom prst="stripedRightArrow">
            <a:avLst>
              <a:gd name="adj1" fmla="val 34775"/>
              <a:gd name="adj2" fmla="val 45411"/>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63" name="Google Shape;963;p55"/>
          <p:cNvSpPr/>
          <p:nvPr/>
        </p:nvSpPr>
        <p:spPr>
          <a:xfrm>
            <a:off x="8131233" y="2845178"/>
            <a:ext cx="282000" cy="207000"/>
          </a:xfrm>
          <a:prstGeom prst="notchedRightArrow">
            <a:avLst>
              <a:gd name="adj1" fmla="val 50000"/>
              <a:gd name="adj2"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64" name="Google Shape;964;p55"/>
          <p:cNvSpPr/>
          <p:nvPr/>
        </p:nvSpPr>
        <p:spPr>
          <a:xfrm>
            <a:off x="7679295" y="4067570"/>
            <a:ext cx="264300" cy="207000"/>
          </a:xfrm>
          <a:prstGeom prst="chevron">
            <a:avLst>
              <a:gd name="adj" fmla="val 78131"/>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65" name="Google Shape;965;p55"/>
          <p:cNvSpPr/>
          <p:nvPr/>
        </p:nvSpPr>
        <p:spPr>
          <a:xfrm>
            <a:off x="7689945" y="4397283"/>
            <a:ext cx="243000" cy="199800"/>
          </a:xfrm>
          <a:prstGeom prst="rightArrow">
            <a:avLst>
              <a:gd name="adj1" fmla="val 67726"/>
              <a:gd name="adj2" fmla="val 7646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66" name="Google Shape;966;p55"/>
          <p:cNvSpPr/>
          <p:nvPr/>
        </p:nvSpPr>
        <p:spPr>
          <a:xfrm flipH="1">
            <a:off x="729250" y="3642663"/>
            <a:ext cx="1275900" cy="482400"/>
          </a:xfrm>
          <a:prstGeom prst="wedgeRoundRectCallout">
            <a:avLst>
              <a:gd name="adj1" fmla="val -20828"/>
              <a:gd name="adj2" fmla="val 74256"/>
              <a:gd name="adj3"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967" name="Google Shape;967;p55"/>
          <p:cNvGrpSpPr/>
          <p:nvPr/>
        </p:nvGrpSpPr>
        <p:grpSpPr>
          <a:xfrm>
            <a:off x="727325" y="3289926"/>
            <a:ext cx="1275785" cy="243900"/>
            <a:chOff x="727100" y="2805863"/>
            <a:chExt cx="1052975" cy="243900"/>
          </a:xfrm>
        </p:grpSpPr>
        <p:sp>
          <p:nvSpPr>
            <p:cNvPr id="968" name="Google Shape;968;p55"/>
            <p:cNvSpPr/>
            <p:nvPr/>
          </p:nvSpPr>
          <p:spPr>
            <a:xfrm>
              <a:off x="958075" y="2805863"/>
              <a:ext cx="822000" cy="243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69" name="Google Shape;969;p55"/>
            <p:cNvSpPr/>
            <p:nvPr/>
          </p:nvSpPr>
          <p:spPr>
            <a:xfrm>
              <a:off x="727100" y="2805863"/>
              <a:ext cx="203700" cy="2439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970" name="Google Shape;970;p55"/>
          <p:cNvGrpSpPr/>
          <p:nvPr/>
        </p:nvGrpSpPr>
        <p:grpSpPr>
          <a:xfrm>
            <a:off x="2098996" y="2365190"/>
            <a:ext cx="1283157" cy="280500"/>
            <a:chOff x="2098900" y="2390725"/>
            <a:chExt cx="1245300" cy="280500"/>
          </a:xfrm>
        </p:grpSpPr>
        <p:sp>
          <p:nvSpPr>
            <p:cNvPr id="971" name="Google Shape;971;p55"/>
            <p:cNvSpPr/>
            <p:nvPr/>
          </p:nvSpPr>
          <p:spPr>
            <a:xfrm>
              <a:off x="2098900" y="2390725"/>
              <a:ext cx="1245300" cy="280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72" name="Google Shape;972;p55"/>
            <p:cNvSpPr/>
            <p:nvPr/>
          </p:nvSpPr>
          <p:spPr>
            <a:xfrm>
              <a:off x="2098900" y="2390725"/>
              <a:ext cx="355500" cy="280500"/>
            </a:xfrm>
            <a:prstGeom prst="homePlate">
              <a:avLst>
                <a:gd name="adj" fmla="val 5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973" name="Google Shape;973;p55"/>
          <p:cNvGrpSpPr/>
          <p:nvPr/>
        </p:nvGrpSpPr>
        <p:grpSpPr>
          <a:xfrm>
            <a:off x="721950" y="2767089"/>
            <a:ext cx="1284825" cy="414000"/>
            <a:chOff x="721950" y="2306059"/>
            <a:chExt cx="1284825" cy="414000"/>
          </a:xfrm>
        </p:grpSpPr>
        <p:sp>
          <p:nvSpPr>
            <p:cNvPr id="974" name="Google Shape;974;p55"/>
            <p:cNvSpPr/>
            <p:nvPr/>
          </p:nvSpPr>
          <p:spPr>
            <a:xfrm>
              <a:off x="1073775" y="2368013"/>
              <a:ext cx="933000" cy="290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75" name="Google Shape;975;p55"/>
            <p:cNvSpPr/>
            <p:nvPr/>
          </p:nvSpPr>
          <p:spPr>
            <a:xfrm>
              <a:off x="721950" y="2306059"/>
              <a:ext cx="429900" cy="414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976" name="Google Shape;976;p55"/>
          <p:cNvGrpSpPr/>
          <p:nvPr/>
        </p:nvGrpSpPr>
        <p:grpSpPr>
          <a:xfrm>
            <a:off x="713229" y="2329056"/>
            <a:ext cx="1293618" cy="329196"/>
            <a:chOff x="713225" y="3210638"/>
            <a:chExt cx="1242550" cy="316200"/>
          </a:xfrm>
        </p:grpSpPr>
        <p:sp>
          <p:nvSpPr>
            <p:cNvPr id="977" name="Google Shape;977;p55"/>
            <p:cNvSpPr/>
            <p:nvPr/>
          </p:nvSpPr>
          <p:spPr>
            <a:xfrm>
              <a:off x="870075" y="3246788"/>
              <a:ext cx="1085700" cy="243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78" name="Google Shape;978;p55"/>
            <p:cNvSpPr/>
            <p:nvPr/>
          </p:nvSpPr>
          <p:spPr>
            <a:xfrm>
              <a:off x="713225" y="3210638"/>
              <a:ext cx="320100" cy="31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979" name="Google Shape;979;p55"/>
          <p:cNvGrpSpPr/>
          <p:nvPr/>
        </p:nvGrpSpPr>
        <p:grpSpPr>
          <a:xfrm>
            <a:off x="721985" y="4382375"/>
            <a:ext cx="1283160" cy="215100"/>
            <a:chOff x="721950" y="4382375"/>
            <a:chExt cx="1247725" cy="215100"/>
          </a:xfrm>
        </p:grpSpPr>
        <p:sp>
          <p:nvSpPr>
            <p:cNvPr id="980" name="Google Shape;980;p55"/>
            <p:cNvSpPr/>
            <p:nvPr/>
          </p:nvSpPr>
          <p:spPr>
            <a:xfrm>
              <a:off x="724375" y="4382375"/>
              <a:ext cx="1245300" cy="215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81" name="Google Shape;981;p55"/>
            <p:cNvSpPr/>
            <p:nvPr/>
          </p:nvSpPr>
          <p:spPr>
            <a:xfrm>
              <a:off x="721950" y="4386425"/>
              <a:ext cx="324600" cy="207000"/>
            </a:xfrm>
            <a:prstGeom prst="round1Rect">
              <a:avLst>
                <a:gd name="adj" fmla="val 50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982" name="Google Shape;982;p55"/>
          <p:cNvGrpSpPr/>
          <p:nvPr/>
        </p:nvGrpSpPr>
        <p:grpSpPr>
          <a:xfrm>
            <a:off x="2098906" y="2790661"/>
            <a:ext cx="1283103" cy="344100"/>
            <a:chOff x="2098900" y="2843850"/>
            <a:chExt cx="1227850" cy="344100"/>
          </a:xfrm>
        </p:grpSpPr>
        <p:sp>
          <p:nvSpPr>
            <p:cNvPr id="983" name="Google Shape;983;p55"/>
            <p:cNvSpPr/>
            <p:nvPr/>
          </p:nvSpPr>
          <p:spPr>
            <a:xfrm>
              <a:off x="2130650" y="2870850"/>
              <a:ext cx="1196100" cy="290100"/>
            </a:xfrm>
            <a:prstGeom prst="homePlat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84" name="Google Shape;984;p55"/>
            <p:cNvSpPr/>
            <p:nvPr/>
          </p:nvSpPr>
          <p:spPr>
            <a:xfrm>
              <a:off x="2098900" y="2843850"/>
              <a:ext cx="729600" cy="344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985" name="Google Shape;985;p55"/>
          <p:cNvSpPr/>
          <p:nvPr/>
        </p:nvSpPr>
        <p:spPr>
          <a:xfrm rot="10800000" flipH="1">
            <a:off x="2101350" y="3644004"/>
            <a:ext cx="1283100" cy="601800"/>
          </a:xfrm>
          <a:prstGeom prst="upArrowCallout">
            <a:avLst>
              <a:gd name="adj1" fmla="val 25000"/>
              <a:gd name="adj2" fmla="val 23097"/>
              <a:gd name="adj3" fmla="val 12474"/>
              <a:gd name="adj4" fmla="val 68581"/>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grpSp>
        <p:nvGrpSpPr>
          <p:cNvPr id="990" name="Google Shape;990;p56"/>
          <p:cNvGrpSpPr/>
          <p:nvPr/>
        </p:nvGrpSpPr>
        <p:grpSpPr>
          <a:xfrm>
            <a:off x="870168" y="539716"/>
            <a:ext cx="3548604" cy="1964364"/>
            <a:chOff x="2654821" y="2311071"/>
            <a:chExt cx="2279715" cy="1262120"/>
          </a:xfrm>
        </p:grpSpPr>
        <p:grpSp>
          <p:nvGrpSpPr>
            <p:cNvPr id="991" name="Google Shape;991;p56"/>
            <p:cNvGrpSpPr/>
            <p:nvPr/>
          </p:nvGrpSpPr>
          <p:grpSpPr>
            <a:xfrm>
              <a:off x="4034269" y="2840745"/>
              <a:ext cx="40212" cy="36437"/>
              <a:chOff x="4293400" y="2574725"/>
              <a:chExt cx="84425" cy="80100"/>
            </a:xfrm>
          </p:grpSpPr>
          <p:sp>
            <p:nvSpPr>
              <p:cNvPr id="992" name="Google Shape;992;p5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993" name="Google Shape;993;p5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56"/>
            <p:cNvGrpSpPr/>
            <p:nvPr/>
          </p:nvGrpSpPr>
          <p:grpSpPr>
            <a:xfrm>
              <a:off x="3894606" y="2334874"/>
              <a:ext cx="913198" cy="518984"/>
              <a:chOff x="4000175" y="1462675"/>
              <a:chExt cx="1917275" cy="1140875"/>
            </a:xfrm>
          </p:grpSpPr>
          <p:sp>
            <p:nvSpPr>
              <p:cNvPr id="995" name="Google Shape;995;p5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996" name="Google Shape;996;p56"/>
              <p:cNvGrpSpPr/>
              <p:nvPr/>
            </p:nvGrpSpPr>
            <p:grpSpPr>
              <a:xfrm>
                <a:off x="4000175" y="1462675"/>
                <a:ext cx="1917275" cy="1140875"/>
                <a:chOff x="4000175" y="1462675"/>
                <a:chExt cx="1917275" cy="1140875"/>
              </a:xfrm>
            </p:grpSpPr>
            <p:sp>
              <p:nvSpPr>
                <p:cNvPr id="997" name="Google Shape;997;p5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998" name="Google Shape;998;p5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02" name="Google Shape;1002;p5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3" name="Google Shape;1003;p56"/>
            <p:cNvGrpSpPr/>
            <p:nvPr/>
          </p:nvGrpSpPr>
          <p:grpSpPr>
            <a:xfrm>
              <a:off x="3875768" y="2846704"/>
              <a:ext cx="44796" cy="47366"/>
              <a:chOff x="3960625" y="2587825"/>
              <a:chExt cx="94050" cy="104125"/>
            </a:xfrm>
          </p:grpSpPr>
          <p:sp>
            <p:nvSpPr>
              <p:cNvPr id="1004" name="Google Shape;1004;p5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1005" name="Google Shape;1005;p5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56"/>
            <p:cNvGrpSpPr/>
            <p:nvPr/>
          </p:nvGrpSpPr>
          <p:grpSpPr>
            <a:xfrm>
              <a:off x="3782759" y="2807162"/>
              <a:ext cx="82686" cy="85487"/>
              <a:chOff x="3765350" y="2500900"/>
              <a:chExt cx="173600" cy="187925"/>
            </a:xfrm>
          </p:grpSpPr>
          <p:sp>
            <p:nvSpPr>
              <p:cNvPr id="1007" name="Google Shape;1007;p5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1008" name="Google Shape;1008;p5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56"/>
            <p:cNvGrpSpPr/>
            <p:nvPr/>
          </p:nvGrpSpPr>
          <p:grpSpPr>
            <a:xfrm>
              <a:off x="3775674" y="2798496"/>
              <a:ext cx="40545" cy="23564"/>
              <a:chOff x="3750475" y="2481850"/>
              <a:chExt cx="85125" cy="51800"/>
            </a:xfrm>
          </p:grpSpPr>
          <p:sp>
            <p:nvSpPr>
              <p:cNvPr id="1014" name="Google Shape;1014;p5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1016" name="Google Shape;1016;p56"/>
            <p:cNvGrpSpPr/>
            <p:nvPr/>
          </p:nvGrpSpPr>
          <p:grpSpPr>
            <a:xfrm>
              <a:off x="3716946" y="2776024"/>
              <a:ext cx="81971" cy="76912"/>
              <a:chOff x="3627175" y="2432450"/>
              <a:chExt cx="172100" cy="169075"/>
            </a:xfrm>
          </p:grpSpPr>
          <p:sp>
            <p:nvSpPr>
              <p:cNvPr id="1017" name="Google Shape;1017;p5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1019" name="Google Shape;1019;p5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1020" name="Google Shape;1020;p56"/>
            <p:cNvGrpSpPr/>
            <p:nvPr/>
          </p:nvGrpSpPr>
          <p:grpSpPr>
            <a:xfrm>
              <a:off x="3685682" y="2845624"/>
              <a:ext cx="29311" cy="45055"/>
              <a:chOff x="3561536" y="2585450"/>
              <a:chExt cx="61539" cy="99045"/>
            </a:xfrm>
          </p:grpSpPr>
          <p:sp>
            <p:nvSpPr>
              <p:cNvPr id="1021" name="Google Shape;1021;p5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1023" name="Google Shape;1023;p56"/>
            <p:cNvGrpSpPr/>
            <p:nvPr/>
          </p:nvGrpSpPr>
          <p:grpSpPr>
            <a:xfrm>
              <a:off x="3849905" y="2572252"/>
              <a:ext cx="74339" cy="119559"/>
              <a:chOff x="3906325" y="1984500"/>
              <a:chExt cx="156075" cy="262825"/>
            </a:xfrm>
          </p:grpSpPr>
          <p:sp>
            <p:nvSpPr>
              <p:cNvPr id="1024" name="Google Shape;1024;p5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1025" name="Google Shape;1025;p5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56"/>
            <p:cNvGrpSpPr/>
            <p:nvPr/>
          </p:nvGrpSpPr>
          <p:grpSpPr>
            <a:xfrm>
              <a:off x="2654821" y="2414345"/>
              <a:ext cx="667570" cy="558731"/>
              <a:chOff x="1397225" y="1637375"/>
              <a:chExt cx="1401575" cy="1228250"/>
            </a:xfrm>
          </p:grpSpPr>
          <p:sp>
            <p:nvSpPr>
              <p:cNvPr id="1027" name="Google Shape;1027;p5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1028" name="Google Shape;1028;p56"/>
              <p:cNvGrpSpPr/>
              <p:nvPr/>
            </p:nvGrpSpPr>
            <p:grpSpPr>
              <a:xfrm>
                <a:off x="1397225" y="1637375"/>
                <a:ext cx="1398775" cy="1228250"/>
                <a:chOff x="1397225" y="1637375"/>
                <a:chExt cx="1398775" cy="1228250"/>
              </a:xfrm>
            </p:grpSpPr>
            <p:sp>
              <p:nvSpPr>
                <p:cNvPr id="1029" name="Google Shape;1029;p5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 name="Google Shape;1031;p56"/>
            <p:cNvGrpSpPr/>
            <p:nvPr/>
          </p:nvGrpSpPr>
          <p:grpSpPr>
            <a:xfrm>
              <a:off x="3230417" y="3103734"/>
              <a:ext cx="282982" cy="280332"/>
              <a:chOff x="2605700" y="3152850"/>
              <a:chExt cx="594125" cy="616250"/>
            </a:xfrm>
          </p:grpSpPr>
          <p:sp>
            <p:nvSpPr>
              <p:cNvPr id="1032" name="Google Shape;1032;p5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1033" name="Google Shape;1033;p5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034" name="Google Shape;1034;p56"/>
            <p:cNvGrpSpPr/>
            <p:nvPr/>
          </p:nvGrpSpPr>
          <p:grpSpPr>
            <a:xfrm>
              <a:off x="3265985" y="3226989"/>
              <a:ext cx="87151" cy="346202"/>
              <a:chOff x="2680375" y="3423800"/>
              <a:chExt cx="182975" cy="761050"/>
            </a:xfrm>
          </p:grpSpPr>
          <p:sp>
            <p:nvSpPr>
              <p:cNvPr id="1035" name="Google Shape;1035;p5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1036" name="Google Shape;1036;p5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56"/>
            <p:cNvGrpSpPr/>
            <p:nvPr/>
          </p:nvGrpSpPr>
          <p:grpSpPr>
            <a:xfrm>
              <a:off x="3855466" y="3289811"/>
              <a:ext cx="112514" cy="94210"/>
              <a:chOff x="3918000" y="3561900"/>
              <a:chExt cx="236225" cy="207100"/>
            </a:xfrm>
          </p:grpSpPr>
          <p:sp>
            <p:nvSpPr>
              <p:cNvPr id="1038" name="Google Shape;1038;p5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1039" name="Google Shape;1039;p5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 name="Google Shape;1040;p5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043" name="Google Shape;1043;p56"/>
            <p:cNvGrpSpPr/>
            <p:nvPr/>
          </p:nvGrpSpPr>
          <p:grpSpPr>
            <a:xfrm>
              <a:off x="2905224" y="2311071"/>
              <a:ext cx="596721" cy="528992"/>
              <a:chOff x="1922950" y="1410350"/>
              <a:chExt cx="1252825" cy="1162875"/>
            </a:xfrm>
          </p:grpSpPr>
          <p:sp>
            <p:nvSpPr>
              <p:cNvPr id="1044" name="Google Shape;1044;p5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060" name="Google Shape;1060;p5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80" name="Google Shape;1080;p5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81" name="Google Shape;1081;p5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 name="Google Shape;1082;p56"/>
            <p:cNvGrpSpPr/>
            <p:nvPr/>
          </p:nvGrpSpPr>
          <p:grpSpPr>
            <a:xfrm>
              <a:off x="3280929" y="3294542"/>
              <a:ext cx="109894" cy="272224"/>
              <a:chOff x="2711750" y="3572300"/>
              <a:chExt cx="230725" cy="598425"/>
            </a:xfrm>
          </p:grpSpPr>
          <p:sp>
            <p:nvSpPr>
              <p:cNvPr id="1083" name="Google Shape;1083;p5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 name="Google Shape;1085;p5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 name="Google Shape;1086;p56"/>
            <p:cNvGrpSpPr/>
            <p:nvPr/>
          </p:nvGrpSpPr>
          <p:grpSpPr>
            <a:xfrm>
              <a:off x="3790439" y="2408636"/>
              <a:ext cx="73017" cy="75684"/>
              <a:chOff x="3781475" y="1624825"/>
              <a:chExt cx="153300" cy="166375"/>
            </a:xfrm>
          </p:grpSpPr>
          <p:sp>
            <p:nvSpPr>
              <p:cNvPr id="1087" name="Google Shape;1087;p5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5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 name="Google Shape;1098;p56"/>
            <p:cNvGrpSpPr/>
            <p:nvPr/>
          </p:nvGrpSpPr>
          <p:grpSpPr>
            <a:xfrm>
              <a:off x="4403342" y="3107749"/>
              <a:ext cx="316680" cy="101374"/>
              <a:chOff x="5068275" y="3161675"/>
              <a:chExt cx="664875" cy="222850"/>
            </a:xfrm>
          </p:grpSpPr>
          <p:sp>
            <p:nvSpPr>
              <p:cNvPr id="1099" name="Google Shape;1099;p5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 name="Google Shape;1103;p5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56"/>
            <p:cNvGrpSpPr/>
            <p:nvPr/>
          </p:nvGrpSpPr>
          <p:grpSpPr>
            <a:xfrm>
              <a:off x="3697513" y="2707266"/>
              <a:ext cx="59549" cy="79733"/>
              <a:chOff x="3586375" y="2281300"/>
              <a:chExt cx="125025" cy="175275"/>
            </a:xfrm>
          </p:grpSpPr>
          <p:sp>
            <p:nvSpPr>
              <p:cNvPr id="1133" name="Google Shape;1133;p5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 name="Google Shape;1135;p5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 name="Google Shape;1136;p56"/>
            <p:cNvGrpSpPr/>
            <p:nvPr/>
          </p:nvGrpSpPr>
          <p:grpSpPr>
            <a:xfrm>
              <a:off x="4513224" y="3221724"/>
              <a:ext cx="274563" cy="280321"/>
              <a:chOff x="5298975" y="3412225"/>
              <a:chExt cx="576450" cy="616225"/>
            </a:xfrm>
          </p:grpSpPr>
          <p:sp>
            <p:nvSpPr>
              <p:cNvPr id="1137" name="Google Shape;1137;p5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38" name="Google Shape;1138;p5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56"/>
            <p:cNvGrpSpPr/>
            <p:nvPr/>
          </p:nvGrpSpPr>
          <p:grpSpPr>
            <a:xfrm>
              <a:off x="4824403" y="3421846"/>
              <a:ext cx="110132" cy="130647"/>
              <a:chOff x="5952300" y="3852150"/>
              <a:chExt cx="231225" cy="287200"/>
            </a:xfrm>
          </p:grpSpPr>
          <p:sp>
            <p:nvSpPr>
              <p:cNvPr id="1140" name="Google Shape;1140;p5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 name="Google Shape;1142;p5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 name="Google Shape;1150;p56"/>
            <p:cNvGrpSpPr/>
            <p:nvPr/>
          </p:nvGrpSpPr>
          <p:grpSpPr>
            <a:xfrm>
              <a:off x="4295710" y="3079670"/>
              <a:ext cx="14968" cy="27135"/>
              <a:chOff x="4842300" y="3099950"/>
              <a:chExt cx="31425" cy="59650"/>
            </a:xfrm>
          </p:grpSpPr>
          <p:sp>
            <p:nvSpPr>
              <p:cNvPr id="1151" name="Google Shape;1151;p5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 name="Google Shape;1155;p5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 name="Google Shape;1163;p56"/>
            <p:cNvGrpSpPr/>
            <p:nvPr/>
          </p:nvGrpSpPr>
          <p:grpSpPr>
            <a:xfrm>
              <a:off x="3831056" y="2816010"/>
              <a:ext cx="37378" cy="27612"/>
              <a:chOff x="3866750" y="2520350"/>
              <a:chExt cx="78475" cy="60700"/>
            </a:xfrm>
          </p:grpSpPr>
          <p:sp>
            <p:nvSpPr>
              <p:cNvPr id="1164" name="Google Shape;1164;p5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 name="Google Shape;1168;p5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85" name="Google Shape;1185;p5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97" name="Google Shape;1197;p5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 name="Google Shape;1210;p56"/>
            <p:cNvGrpSpPr/>
            <p:nvPr/>
          </p:nvGrpSpPr>
          <p:grpSpPr>
            <a:xfrm>
              <a:off x="3632736" y="3051591"/>
              <a:ext cx="63288" cy="45217"/>
              <a:chOff x="3450375" y="3038225"/>
              <a:chExt cx="132875" cy="99400"/>
            </a:xfrm>
          </p:grpSpPr>
          <p:sp>
            <p:nvSpPr>
              <p:cNvPr id="1211" name="Google Shape;1211;p5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 name="Google Shape;1213;p5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22" name="Google Shape;1222;p5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32" name="Google Shape;1232;p5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8" name="Google Shape;1238;p5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6"/>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56"/>
          <p:cNvGrpSpPr/>
          <p:nvPr/>
        </p:nvGrpSpPr>
        <p:grpSpPr>
          <a:xfrm>
            <a:off x="4725312" y="544080"/>
            <a:ext cx="3548666" cy="1964268"/>
            <a:chOff x="233350" y="949250"/>
            <a:chExt cx="7137300" cy="3802300"/>
          </a:xfrm>
        </p:grpSpPr>
        <p:sp>
          <p:nvSpPr>
            <p:cNvPr id="1249" name="Google Shape;1249;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56"/>
          <p:cNvGrpSpPr/>
          <p:nvPr/>
        </p:nvGrpSpPr>
        <p:grpSpPr>
          <a:xfrm>
            <a:off x="7726617" y="3097734"/>
            <a:ext cx="99863" cy="306916"/>
            <a:chOff x="7564426" y="3224343"/>
            <a:chExt cx="119985" cy="368801"/>
          </a:xfrm>
        </p:grpSpPr>
        <p:sp>
          <p:nvSpPr>
            <p:cNvPr id="1301" name="Google Shape;1301;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56"/>
          <p:cNvGrpSpPr/>
          <p:nvPr/>
        </p:nvGrpSpPr>
        <p:grpSpPr>
          <a:xfrm>
            <a:off x="7307879" y="3097560"/>
            <a:ext cx="170315" cy="307316"/>
            <a:chOff x="8370831" y="3202002"/>
            <a:chExt cx="218129" cy="382376"/>
          </a:xfrm>
        </p:grpSpPr>
        <p:sp>
          <p:nvSpPr>
            <p:cNvPr id="1304" name="Google Shape;1304;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56"/>
          <p:cNvGrpSpPr/>
          <p:nvPr/>
        </p:nvGrpSpPr>
        <p:grpSpPr>
          <a:xfrm>
            <a:off x="7627205" y="4023858"/>
            <a:ext cx="298688" cy="257800"/>
            <a:chOff x="6742064" y="3750480"/>
            <a:chExt cx="399315" cy="344560"/>
          </a:xfrm>
        </p:grpSpPr>
        <p:sp>
          <p:nvSpPr>
            <p:cNvPr id="1307" name="Google Shape;1307;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56"/>
          <p:cNvGrpSpPr/>
          <p:nvPr/>
        </p:nvGrpSpPr>
        <p:grpSpPr>
          <a:xfrm>
            <a:off x="8059131" y="3997448"/>
            <a:ext cx="198487" cy="309779"/>
            <a:chOff x="7248525" y="3739696"/>
            <a:chExt cx="230531" cy="359790"/>
          </a:xfrm>
        </p:grpSpPr>
        <p:sp>
          <p:nvSpPr>
            <p:cNvPr id="1310" name="Google Shape;1310;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56"/>
          <p:cNvGrpSpPr/>
          <p:nvPr/>
        </p:nvGrpSpPr>
        <p:grpSpPr>
          <a:xfrm>
            <a:off x="6933534" y="3097701"/>
            <a:ext cx="179433" cy="306927"/>
            <a:chOff x="7601242" y="3729267"/>
            <a:chExt cx="222566" cy="380803"/>
          </a:xfrm>
        </p:grpSpPr>
        <p:sp>
          <p:nvSpPr>
            <p:cNvPr id="1313" name="Google Shape;1313;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56"/>
          <p:cNvSpPr/>
          <p:nvPr/>
        </p:nvSpPr>
        <p:spPr>
          <a:xfrm>
            <a:off x="8038933" y="3097656"/>
            <a:ext cx="238882" cy="306902"/>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316" name="Google Shape;1316;p56"/>
          <p:cNvGrpSpPr/>
          <p:nvPr/>
        </p:nvGrpSpPr>
        <p:grpSpPr>
          <a:xfrm>
            <a:off x="7668940" y="3547538"/>
            <a:ext cx="215217" cy="306930"/>
            <a:chOff x="8304647" y="3738687"/>
            <a:chExt cx="225076" cy="320956"/>
          </a:xfrm>
        </p:grpSpPr>
        <p:sp>
          <p:nvSpPr>
            <p:cNvPr id="1317" name="Google Shape;1317;p5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56"/>
          <p:cNvGrpSpPr/>
          <p:nvPr/>
        </p:nvGrpSpPr>
        <p:grpSpPr>
          <a:xfrm>
            <a:off x="8059123" y="3547538"/>
            <a:ext cx="198502" cy="306930"/>
            <a:chOff x="8615101" y="3738687"/>
            <a:chExt cx="207573" cy="320956"/>
          </a:xfrm>
        </p:grpSpPr>
        <p:sp>
          <p:nvSpPr>
            <p:cNvPr id="1321" name="Google Shape;1321;p5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 name="Google Shape;1324;p56"/>
          <p:cNvSpPr/>
          <p:nvPr/>
        </p:nvSpPr>
        <p:spPr>
          <a:xfrm>
            <a:off x="6903801" y="3544361"/>
            <a:ext cx="238899" cy="310107"/>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 name="Google Shape;1325;p56"/>
          <p:cNvGrpSpPr/>
          <p:nvPr/>
        </p:nvGrpSpPr>
        <p:grpSpPr>
          <a:xfrm>
            <a:off x="4746786" y="3701808"/>
            <a:ext cx="921718" cy="845049"/>
            <a:chOff x="6015419" y="3716859"/>
            <a:chExt cx="557671" cy="511283"/>
          </a:xfrm>
        </p:grpSpPr>
        <p:sp>
          <p:nvSpPr>
            <p:cNvPr id="1326" name="Google Shape;1326;p5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56"/>
            <p:cNvGrpSpPr/>
            <p:nvPr/>
          </p:nvGrpSpPr>
          <p:grpSpPr>
            <a:xfrm>
              <a:off x="6036094" y="3716980"/>
              <a:ext cx="529860" cy="510468"/>
              <a:chOff x="6036094" y="3716980"/>
              <a:chExt cx="529860" cy="510468"/>
            </a:xfrm>
          </p:grpSpPr>
          <p:sp>
            <p:nvSpPr>
              <p:cNvPr id="1328" name="Google Shape;1328;p5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8" name="Google Shape;1338;p56"/>
          <p:cNvGrpSpPr/>
          <p:nvPr/>
        </p:nvGrpSpPr>
        <p:grpSpPr>
          <a:xfrm>
            <a:off x="5786208" y="2709006"/>
            <a:ext cx="952512" cy="846021"/>
            <a:chOff x="6644304" y="3073628"/>
            <a:chExt cx="576302" cy="511871"/>
          </a:xfrm>
        </p:grpSpPr>
        <p:sp>
          <p:nvSpPr>
            <p:cNvPr id="1339" name="Google Shape;1339;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 name="Google Shape;1340;p56"/>
            <p:cNvGrpSpPr/>
            <p:nvPr/>
          </p:nvGrpSpPr>
          <p:grpSpPr>
            <a:xfrm>
              <a:off x="6712169" y="3085440"/>
              <a:ext cx="481622" cy="494913"/>
              <a:chOff x="6712169" y="3085440"/>
              <a:chExt cx="481622" cy="494913"/>
            </a:xfrm>
          </p:grpSpPr>
          <p:sp>
            <p:nvSpPr>
              <p:cNvPr id="1341" name="Google Shape;1341;p5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 name="Google Shape;1346;p5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56"/>
          <p:cNvGrpSpPr/>
          <p:nvPr/>
        </p:nvGrpSpPr>
        <p:grpSpPr>
          <a:xfrm>
            <a:off x="5799155" y="3701417"/>
            <a:ext cx="926610" cy="845163"/>
            <a:chOff x="6652137" y="3716623"/>
            <a:chExt cx="560631" cy="511352"/>
          </a:xfrm>
        </p:grpSpPr>
        <p:sp>
          <p:nvSpPr>
            <p:cNvPr id="1350" name="Google Shape;1350;p56"/>
            <p:cNvSpPr/>
            <p:nvPr/>
          </p:nvSpPr>
          <p:spPr>
            <a:xfrm>
              <a:off x="6652137"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 name="Google Shape;1351;p56"/>
            <p:cNvGrpSpPr/>
            <p:nvPr/>
          </p:nvGrpSpPr>
          <p:grpSpPr>
            <a:xfrm>
              <a:off x="6669657" y="3716715"/>
              <a:ext cx="466779" cy="464290"/>
              <a:chOff x="6669657" y="3716715"/>
              <a:chExt cx="466779" cy="464290"/>
            </a:xfrm>
          </p:grpSpPr>
          <p:sp>
            <p:nvSpPr>
              <p:cNvPr id="1352" name="Google Shape;1352;p5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65" name="Google Shape;1365;p56"/>
          <p:cNvSpPr/>
          <p:nvPr/>
        </p:nvSpPr>
        <p:spPr>
          <a:xfrm>
            <a:off x="6917186" y="4045315"/>
            <a:ext cx="212129" cy="21435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6"/>
          <p:cNvSpPr/>
          <p:nvPr/>
        </p:nvSpPr>
        <p:spPr>
          <a:xfrm flipH="1">
            <a:off x="7287114" y="3547128"/>
            <a:ext cx="211845" cy="307340"/>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 name="Google Shape;1367;p56"/>
          <p:cNvGrpSpPr/>
          <p:nvPr/>
        </p:nvGrpSpPr>
        <p:grpSpPr>
          <a:xfrm>
            <a:off x="4721468" y="2713339"/>
            <a:ext cx="971633" cy="846850"/>
            <a:chOff x="6000100" y="3076250"/>
            <a:chExt cx="587871" cy="512373"/>
          </a:xfrm>
        </p:grpSpPr>
        <p:sp>
          <p:nvSpPr>
            <p:cNvPr id="1368" name="Google Shape;1368;p5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6"/>
            <p:cNvGrpSpPr/>
            <p:nvPr/>
          </p:nvGrpSpPr>
          <p:grpSpPr>
            <a:xfrm>
              <a:off x="6031360" y="3076713"/>
              <a:ext cx="539107" cy="480965"/>
              <a:chOff x="6031360" y="3076713"/>
              <a:chExt cx="539107" cy="480965"/>
            </a:xfrm>
          </p:grpSpPr>
          <p:sp>
            <p:nvSpPr>
              <p:cNvPr id="1370" name="Google Shape;1370;p5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7" name="Google Shape;1377;p56"/>
          <p:cNvGrpSpPr/>
          <p:nvPr/>
        </p:nvGrpSpPr>
        <p:grpSpPr>
          <a:xfrm>
            <a:off x="870086" y="2643886"/>
            <a:ext cx="3548850" cy="1964628"/>
            <a:chOff x="238125" y="732525"/>
            <a:chExt cx="7130500" cy="4241425"/>
          </a:xfrm>
        </p:grpSpPr>
        <p:sp>
          <p:nvSpPr>
            <p:cNvPr id="1378" name="Google Shape;1378;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56"/>
          <p:cNvGrpSpPr/>
          <p:nvPr/>
        </p:nvGrpSpPr>
        <p:grpSpPr>
          <a:xfrm>
            <a:off x="7287063" y="4046391"/>
            <a:ext cx="211977" cy="211977"/>
            <a:chOff x="7810319" y="3921168"/>
            <a:chExt cx="216657" cy="216657"/>
          </a:xfrm>
        </p:grpSpPr>
        <p:grpSp>
          <p:nvGrpSpPr>
            <p:cNvPr id="1493" name="Google Shape;1493;p56"/>
            <p:cNvGrpSpPr/>
            <p:nvPr/>
          </p:nvGrpSpPr>
          <p:grpSpPr>
            <a:xfrm>
              <a:off x="7810319" y="3921168"/>
              <a:ext cx="216657" cy="216657"/>
              <a:chOff x="7592387" y="4175808"/>
              <a:chExt cx="275400" cy="275400"/>
            </a:xfrm>
          </p:grpSpPr>
          <p:sp>
            <p:nvSpPr>
              <p:cNvPr id="1494" name="Google Shape;1494;p56"/>
              <p:cNvSpPr/>
              <p:nvPr/>
            </p:nvSpPr>
            <p:spPr>
              <a:xfrm>
                <a:off x="7592387" y="4175808"/>
                <a:ext cx="275400" cy="275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6"/>
              <p:cNvSpPr/>
              <p:nvPr/>
            </p:nvSpPr>
            <p:spPr>
              <a:xfrm>
                <a:off x="7629620" y="4213049"/>
                <a:ext cx="201000" cy="20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 name="Google Shape;1496;p56"/>
            <p:cNvSpPr/>
            <p:nvPr/>
          </p:nvSpPr>
          <p:spPr>
            <a:xfrm>
              <a:off x="7882502" y="3992680"/>
              <a:ext cx="73800" cy="73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grpSp>
        <p:nvGrpSpPr>
          <p:cNvPr id="1501" name="Google Shape;1501;p57"/>
          <p:cNvGrpSpPr/>
          <p:nvPr/>
        </p:nvGrpSpPr>
        <p:grpSpPr>
          <a:xfrm>
            <a:off x="3415025" y="563200"/>
            <a:ext cx="1595286" cy="154800"/>
            <a:chOff x="3415025" y="563200"/>
            <a:chExt cx="1595286" cy="154800"/>
          </a:xfrm>
        </p:grpSpPr>
        <p:sp>
          <p:nvSpPr>
            <p:cNvPr id="1502" name="Google Shape;1502;p57"/>
            <p:cNvSpPr/>
            <p:nvPr/>
          </p:nvSpPr>
          <p:spPr>
            <a:xfrm>
              <a:off x="3415025" y="563200"/>
              <a:ext cx="381000" cy="154800"/>
            </a:xfrm>
            <a:prstGeom prst="chevron">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sp>
          <p:nvSpPr>
            <p:cNvPr id="1503" name="Google Shape;1503;p57"/>
            <p:cNvSpPr/>
            <p:nvPr/>
          </p:nvSpPr>
          <p:spPr>
            <a:xfrm>
              <a:off x="3718596" y="563200"/>
              <a:ext cx="381000" cy="1548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sp>
          <p:nvSpPr>
            <p:cNvPr id="1504" name="Google Shape;1504;p57"/>
            <p:cNvSpPr/>
            <p:nvPr/>
          </p:nvSpPr>
          <p:spPr>
            <a:xfrm>
              <a:off x="4022168" y="563200"/>
              <a:ext cx="381000" cy="154800"/>
            </a:xfrm>
            <a:prstGeom prst="chevron">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sp>
          <p:nvSpPr>
            <p:cNvPr id="1505" name="Google Shape;1505;p57"/>
            <p:cNvSpPr/>
            <p:nvPr/>
          </p:nvSpPr>
          <p:spPr>
            <a:xfrm>
              <a:off x="4325739" y="563200"/>
              <a:ext cx="381000" cy="1548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sp>
          <p:nvSpPr>
            <p:cNvPr id="1506" name="Google Shape;1506;p57"/>
            <p:cNvSpPr/>
            <p:nvPr/>
          </p:nvSpPr>
          <p:spPr>
            <a:xfrm>
              <a:off x="4629311" y="563200"/>
              <a:ext cx="381000" cy="154800"/>
            </a:xfrm>
            <a:prstGeom prst="chevron">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grpSp>
      <p:grpSp>
        <p:nvGrpSpPr>
          <p:cNvPr id="1507" name="Google Shape;1507;p57"/>
          <p:cNvGrpSpPr/>
          <p:nvPr/>
        </p:nvGrpSpPr>
        <p:grpSpPr>
          <a:xfrm>
            <a:off x="6848306" y="2172844"/>
            <a:ext cx="1572551" cy="372635"/>
            <a:chOff x="3417981" y="2143776"/>
            <a:chExt cx="1652186" cy="391506"/>
          </a:xfrm>
        </p:grpSpPr>
        <p:grpSp>
          <p:nvGrpSpPr>
            <p:cNvPr id="1508" name="Google Shape;1508;p57"/>
            <p:cNvGrpSpPr/>
            <p:nvPr/>
          </p:nvGrpSpPr>
          <p:grpSpPr>
            <a:xfrm>
              <a:off x="3417981" y="2143776"/>
              <a:ext cx="502587" cy="318177"/>
              <a:chOff x="3417981" y="2143776"/>
              <a:chExt cx="502587" cy="318177"/>
            </a:xfrm>
          </p:grpSpPr>
          <p:cxnSp>
            <p:nvCxnSpPr>
              <p:cNvPr id="1509" name="Google Shape;1509;p57"/>
              <p:cNvCxnSpPr>
                <a:endCxn id="1510" idx="2"/>
              </p:cNvCxnSpPr>
              <p:nvPr/>
            </p:nvCxnSpPr>
            <p:spPr>
              <a:xfrm>
                <a:off x="3651468" y="2345269"/>
                <a:ext cx="269100" cy="0"/>
              </a:xfrm>
              <a:prstGeom prst="straightConnector1">
                <a:avLst/>
              </a:prstGeom>
              <a:noFill/>
              <a:ln w="19050" cap="flat" cmpd="sng">
                <a:solidFill>
                  <a:schemeClr val="dk2"/>
                </a:solidFill>
                <a:prstDash val="solid"/>
                <a:round/>
                <a:headEnd type="none" w="med" len="med"/>
                <a:tailEnd type="none" w="med" len="med"/>
              </a:ln>
            </p:spPr>
          </p:cxnSp>
          <p:cxnSp>
            <p:nvCxnSpPr>
              <p:cNvPr id="1511" name="Google Shape;1511;p57"/>
              <p:cNvCxnSpPr>
                <a:stCxn id="1512" idx="0"/>
              </p:cNvCxnSpPr>
              <p:nvPr/>
            </p:nvCxnSpPr>
            <p:spPr>
              <a:xfrm rot="10800000">
                <a:off x="3534651" y="2143776"/>
                <a:ext cx="0" cy="114600"/>
              </a:xfrm>
              <a:prstGeom prst="straightConnector1">
                <a:avLst/>
              </a:prstGeom>
              <a:noFill/>
              <a:ln w="19050" cap="flat" cmpd="sng">
                <a:solidFill>
                  <a:schemeClr val="lt1"/>
                </a:solidFill>
                <a:prstDash val="solid"/>
                <a:round/>
                <a:headEnd type="none" w="med" len="med"/>
                <a:tailEnd type="none" w="med" len="med"/>
              </a:ln>
            </p:spPr>
          </p:cxnSp>
          <p:sp>
            <p:nvSpPr>
              <p:cNvPr id="1513" name="Google Shape;1513;p57"/>
              <p:cNvSpPr/>
              <p:nvPr/>
            </p:nvSpPr>
            <p:spPr>
              <a:xfrm>
                <a:off x="3417981" y="2228553"/>
                <a:ext cx="233400" cy="2334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7"/>
              <p:cNvSpPr/>
              <p:nvPr/>
            </p:nvSpPr>
            <p:spPr>
              <a:xfrm>
                <a:off x="3447801" y="2258376"/>
                <a:ext cx="173700" cy="17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57"/>
            <p:cNvGrpSpPr/>
            <p:nvPr/>
          </p:nvGrpSpPr>
          <p:grpSpPr>
            <a:xfrm>
              <a:off x="3890753" y="2228450"/>
              <a:ext cx="502800" cy="306832"/>
              <a:chOff x="3890753" y="2228450"/>
              <a:chExt cx="502800" cy="306832"/>
            </a:xfrm>
          </p:grpSpPr>
          <p:cxnSp>
            <p:nvCxnSpPr>
              <p:cNvPr id="1515" name="Google Shape;1515;p57"/>
              <p:cNvCxnSpPr>
                <a:stCxn id="1516" idx="6"/>
                <a:endCxn id="1517" idx="2"/>
              </p:cNvCxnSpPr>
              <p:nvPr/>
            </p:nvCxnSpPr>
            <p:spPr>
              <a:xfrm>
                <a:off x="4124453" y="2345300"/>
                <a:ext cx="269100" cy="0"/>
              </a:xfrm>
              <a:prstGeom prst="straightConnector1">
                <a:avLst/>
              </a:prstGeom>
              <a:noFill/>
              <a:ln w="19050" cap="flat" cmpd="sng">
                <a:solidFill>
                  <a:schemeClr val="lt2"/>
                </a:solidFill>
                <a:prstDash val="solid"/>
                <a:round/>
                <a:headEnd type="none" w="med" len="med"/>
                <a:tailEnd type="none" w="med" len="med"/>
              </a:ln>
            </p:spPr>
          </p:cxnSp>
          <p:cxnSp>
            <p:nvCxnSpPr>
              <p:cNvPr id="1518" name="Google Shape;1518;p57"/>
              <p:cNvCxnSpPr/>
              <p:nvPr/>
            </p:nvCxnSpPr>
            <p:spPr>
              <a:xfrm>
                <a:off x="4007365" y="2432082"/>
                <a:ext cx="0" cy="103200"/>
              </a:xfrm>
              <a:prstGeom prst="straightConnector1">
                <a:avLst/>
              </a:prstGeom>
              <a:noFill/>
              <a:ln w="19050" cap="flat" cmpd="sng">
                <a:solidFill>
                  <a:schemeClr val="dk2"/>
                </a:solidFill>
                <a:prstDash val="solid"/>
                <a:round/>
                <a:headEnd type="none" w="med" len="med"/>
                <a:tailEnd type="none" w="med" len="med"/>
              </a:ln>
            </p:spPr>
          </p:cxnSp>
          <p:sp>
            <p:nvSpPr>
              <p:cNvPr id="1516" name="Google Shape;1516;p57"/>
              <p:cNvSpPr/>
              <p:nvPr/>
            </p:nvSpPr>
            <p:spPr>
              <a:xfrm>
                <a:off x="3890753" y="2228450"/>
                <a:ext cx="233700" cy="233700"/>
              </a:xfrm>
              <a:prstGeom prst="ellipse">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7"/>
              <p:cNvSpPr/>
              <p:nvPr/>
            </p:nvSpPr>
            <p:spPr>
              <a:xfrm>
                <a:off x="3920568" y="2258269"/>
                <a:ext cx="174000" cy="174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57"/>
            <p:cNvGrpSpPr/>
            <p:nvPr/>
          </p:nvGrpSpPr>
          <p:grpSpPr>
            <a:xfrm>
              <a:off x="4363849" y="2143776"/>
              <a:ext cx="502800" cy="318177"/>
              <a:chOff x="4363849" y="2143776"/>
              <a:chExt cx="502800" cy="318177"/>
            </a:xfrm>
          </p:grpSpPr>
          <p:cxnSp>
            <p:nvCxnSpPr>
              <p:cNvPr id="1520" name="Google Shape;1520;p57"/>
              <p:cNvCxnSpPr>
                <a:stCxn id="1521" idx="6"/>
                <a:endCxn id="1522" idx="2"/>
              </p:cNvCxnSpPr>
              <p:nvPr/>
            </p:nvCxnSpPr>
            <p:spPr>
              <a:xfrm>
                <a:off x="4597249" y="2345253"/>
                <a:ext cx="269400" cy="0"/>
              </a:xfrm>
              <a:prstGeom prst="straightConnector1">
                <a:avLst/>
              </a:prstGeom>
              <a:noFill/>
              <a:ln w="19050" cap="flat" cmpd="sng">
                <a:solidFill>
                  <a:schemeClr val="accent1"/>
                </a:solidFill>
                <a:prstDash val="solid"/>
                <a:round/>
                <a:headEnd type="none" w="med" len="med"/>
                <a:tailEnd type="none" w="med" len="med"/>
              </a:ln>
            </p:spPr>
          </p:cxnSp>
          <p:cxnSp>
            <p:nvCxnSpPr>
              <p:cNvPr id="1523" name="Google Shape;1523;p57"/>
              <p:cNvCxnSpPr>
                <a:stCxn id="1517" idx="0"/>
              </p:cNvCxnSpPr>
              <p:nvPr/>
            </p:nvCxnSpPr>
            <p:spPr>
              <a:xfrm rot="10800000">
                <a:off x="4480518" y="2143776"/>
                <a:ext cx="0" cy="114600"/>
              </a:xfrm>
              <a:prstGeom prst="straightConnector1">
                <a:avLst/>
              </a:prstGeom>
              <a:noFill/>
              <a:ln w="19050" cap="flat" cmpd="sng">
                <a:solidFill>
                  <a:schemeClr val="lt2"/>
                </a:solidFill>
                <a:prstDash val="solid"/>
                <a:round/>
                <a:headEnd type="none" w="med" len="med"/>
                <a:tailEnd type="none" w="med" len="med"/>
              </a:ln>
            </p:spPr>
          </p:cxnSp>
          <p:sp>
            <p:nvSpPr>
              <p:cNvPr id="1521" name="Google Shape;1521;p57"/>
              <p:cNvSpPr/>
              <p:nvPr/>
            </p:nvSpPr>
            <p:spPr>
              <a:xfrm>
                <a:off x="4363849" y="2228553"/>
                <a:ext cx="233400" cy="2334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7"/>
              <p:cNvSpPr/>
              <p:nvPr/>
            </p:nvSpPr>
            <p:spPr>
              <a:xfrm>
                <a:off x="4393668" y="2258376"/>
                <a:ext cx="173700" cy="17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57"/>
            <p:cNvGrpSpPr/>
            <p:nvPr/>
          </p:nvGrpSpPr>
          <p:grpSpPr>
            <a:xfrm>
              <a:off x="4836768" y="2228553"/>
              <a:ext cx="233400" cy="306563"/>
              <a:chOff x="4836768" y="2228553"/>
              <a:chExt cx="233400" cy="306563"/>
            </a:xfrm>
          </p:grpSpPr>
          <p:cxnSp>
            <p:nvCxnSpPr>
              <p:cNvPr id="1525" name="Google Shape;1525;p57"/>
              <p:cNvCxnSpPr/>
              <p:nvPr/>
            </p:nvCxnSpPr>
            <p:spPr>
              <a:xfrm>
                <a:off x="4953531" y="2432216"/>
                <a:ext cx="0" cy="102900"/>
              </a:xfrm>
              <a:prstGeom prst="straightConnector1">
                <a:avLst/>
              </a:prstGeom>
              <a:noFill/>
              <a:ln w="19050" cap="flat" cmpd="sng">
                <a:solidFill>
                  <a:schemeClr val="accent1"/>
                </a:solidFill>
                <a:prstDash val="solid"/>
                <a:round/>
                <a:headEnd type="none" w="med" len="med"/>
                <a:tailEnd type="none" w="med" len="med"/>
              </a:ln>
            </p:spPr>
          </p:cxnSp>
          <p:sp>
            <p:nvSpPr>
              <p:cNvPr id="1526" name="Google Shape;1526;p57"/>
              <p:cNvSpPr/>
              <p:nvPr/>
            </p:nvSpPr>
            <p:spPr>
              <a:xfrm>
                <a:off x="4836768" y="2228553"/>
                <a:ext cx="233400" cy="2334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7"/>
              <p:cNvSpPr/>
              <p:nvPr/>
            </p:nvSpPr>
            <p:spPr>
              <a:xfrm>
                <a:off x="4866587" y="2258376"/>
                <a:ext cx="173700" cy="17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7" name="Google Shape;1527;p57"/>
          <p:cNvGrpSpPr/>
          <p:nvPr/>
        </p:nvGrpSpPr>
        <p:grpSpPr>
          <a:xfrm>
            <a:off x="6838789" y="1191994"/>
            <a:ext cx="1581844" cy="732818"/>
            <a:chOff x="634175" y="2986275"/>
            <a:chExt cx="3147949" cy="1458344"/>
          </a:xfrm>
        </p:grpSpPr>
        <p:cxnSp>
          <p:nvCxnSpPr>
            <p:cNvPr id="1528" name="Google Shape;1528;p57"/>
            <p:cNvCxnSpPr>
              <a:stCxn id="1529" idx="4"/>
              <a:endCxn id="1530" idx="0"/>
            </p:cNvCxnSpPr>
            <p:nvPr/>
          </p:nvCxnSpPr>
          <p:spPr>
            <a:xfrm>
              <a:off x="929975" y="3577875"/>
              <a:ext cx="591300" cy="275100"/>
            </a:xfrm>
            <a:prstGeom prst="straightConnector1">
              <a:avLst/>
            </a:prstGeom>
            <a:noFill/>
            <a:ln w="19050" cap="flat" cmpd="sng">
              <a:solidFill>
                <a:schemeClr val="lt1"/>
              </a:solidFill>
              <a:prstDash val="solid"/>
              <a:round/>
              <a:headEnd type="none" w="med" len="med"/>
              <a:tailEnd type="none" w="med" len="med"/>
            </a:ln>
          </p:spPr>
        </p:cxnSp>
        <p:cxnSp>
          <p:nvCxnSpPr>
            <p:cNvPr id="1531" name="Google Shape;1531;p57"/>
            <p:cNvCxnSpPr>
              <a:stCxn id="1530" idx="0"/>
              <a:endCxn id="1532" idx="4"/>
            </p:cNvCxnSpPr>
            <p:nvPr/>
          </p:nvCxnSpPr>
          <p:spPr>
            <a:xfrm rot="10800000" flipH="1">
              <a:off x="1521366" y="3577919"/>
              <a:ext cx="686700" cy="275100"/>
            </a:xfrm>
            <a:prstGeom prst="straightConnector1">
              <a:avLst/>
            </a:prstGeom>
            <a:noFill/>
            <a:ln w="19050" cap="flat" cmpd="sng">
              <a:solidFill>
                <a:schemeClr val="dk2"/>
              </a:solidFill>
              <a:prstDash val="solid"/>
              <a:round/>
              <a:headEnd type="none" w="med" len="med"/>
              <a:tailEnd type="none" w="med" len="med"/>
            </a:ln>
          </p:spPr>
        </p:cxnSp>
        <p:cxnSp>
          <p:nvCxnSpPr>
            <p:cNvPr id="1533" name="Google Shape;1533;p57"/>
            <p:cNvCxnSpPr>
              <a:stCxn id="1532" idx="4"/>
              <a:endCxn id="1534" idx="0"/>
            </p:cNvCxnSpPr>
            <p:nvPr/>
          </p:nvCxnSpPr>
          <p:spPr>
            <a:xfrm>
              <a:off x="2208152" y="3577875"/>
              <a:ext cx="686700" cy="275100"/>
            </a:xfrm>
            <a:prstGeom prst="straightConnector1">
              <a:avLst/>
            </a:prstGeom>
            <a:noFill/>
            <a:ln w="19050" cap="flat" cmpd="sng">
              <a:solidFill>
                <a:schemeClr val="lt2"/>
              </a:solidFill>
              <a:prstDash val="solid"/>
              <a:round/>
              <a:headEnd type="none" w="med" len="med"/>
              <a:tailEnd type="none" w="med" len="med"/>
            </a:ln>
          </p:spPr>
        </p:cxnSp>
        <p:cxnSp>
          <p:nvCxnSpPr>
            <p:cNvPr id="1535" name="Google Shape;1535;p57"/>
            <p:cNvCxnSpPr>
              <a:stCxn id="1534" idx="0"/>
              <a:endCxn id="1536" idx="4"/>
            </p:cNvCxnSpPr>
            <p:nvPr/>
          </p:nvCxnSpPr>
          <p:spPr>
            <a:xfrm rot="10800000" flipH="1">
              <a:off x="2894933" y="3577918"/>
              <a:ext cx="591300" cy="275100"/>
            </a:xfrm>
            <a:prstGeom prst="straightConnector1">
              <a:avLst/>
            </a:prstGeom>
            <a:noFill/>
            <a:ln w="19050" cap="flat" cmpd="sng">
              <a:solidFill>
                <a:schemeClr val="accent1"/>
              </a:solidFill>
              <a:prstDash val="solid"/>
              <a:round/>
              <a:headEnd type="none" w="med" len="med"/>
              <a:tailEnd type="none" w="med" len="med"/>
            </a:ln>
          </p:spPr>
        </p:cxnSp>
        <p:sp>
          <p:nvSpPr>
            <p:cNvPr id="1536" name="Google Shape;1536;p57"/>
            <p:cNvSpPr/>
            <p:nvPr/>
          </p:nvSpPr>
          <p:spPr>
            <a:xfrm>
              <a:off x="3190524" y="2986275"/>
              <a:ext cx="591600" cy="591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32" name="Google Shape;1532;p57"/>
            <p:cNvSpPr/>
            <p:nvPr/>
          </p:nvSpPr>
          <p:spPr>
            <a:xfrm>
              <a:off x="1912352" y="2986275"/>
              <a:ext cx="591600" cy="5916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29" name="Google Shape;1529;p57"/>
            <p:cNvSpPr/>
            <p:nvPr/>
          </p:nvSpPr>
          <p:spPr>
            <a:xfrm>
              <a:off x="634175" y="2986275"/>
              <a:ext cx="591600" cy="591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34" name="Google Shape;1534;p57"/>
            <p:cNvSpPr/>
            <p:nvPr/>
          </p:nvSpPr>
          <p:spPr>
            <a:xfrm>
              <a:off x="2599133" y="3853018"/>
              <a:ext cx="591600" cy="591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30" name="Google Shape;1530;p57"/>
            <p:cNvSpPr/>
            <p:nvPr/>
          </p:nvSpPr>
          <p:spPr>
            <a:xfrm>
              <a:off x="1225566" y="3853019"/>
              <a:ext cx="591600" cy="5916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537" name="Google Shape;1537;p57"/>
          <p:cNvGrpSpPr/>
          <p:nvPr/>
        </p:nvGrpSpPr>
        <p:grpSpPr>
          <a:xfrm>
            <a:off x="5238046" y="537481"/>
            <a:ext cx="1415678" cy="2044436"/>
            <a:chOff x="5267818" y="537481"/>
            <a:chExt cx="1415678" cy="2044436"/>
          </a:xfrm>
        </p:grpSpPr>
        <p:sp>
          <p:nvSpPr>
            <p:cNvPr id="1538" name="Google Shape;1538;p57"/>
            <p:cNvSpPr/>
            <p:nvPr/>
          </p:nvSpPr>
          <p:spPr>
            <a:xfrm>
              <a:off x="5267818" y="537481"/>
              <a:ext cx="424500" cy="424500"/>
            </a:xfrm>
            <a:prstGeom prst="flowChartConnector">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p:cNvSpPr/>
            <p:nvPr/>
          </p:nvSpPr>
          <p:spPr>
            <a:xfrm>
              <a:off x="6258996" y="537481"/>
              <a:ext cx="424500" cy="424500"/>
            </a:xfrm>
            <a:prstGeom prst="flowChartConnector">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p:cNvSpPr/>
            <p:nvPr/>
          </p:nvSpPr>
          <p:spPr>
            <a:xfrm>
              <a:off x="6258996" y="1347449"/>
              <a:ext cx="424500" cy="424500"/>
            </a:xfrm>
            <a:prstGeom prst="flowChartConnector">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1" name="Google Shape;1541;p57"/>
            <p:cNvCxnSpPr>
              <a:stCxn id="1538" idx="6"/>
              <a:endCxn id="1539" idx="2"/>
            </p:cNvCxnSpPr>
            <p:nvPr/>
          </p:nvCxnSpPr>
          <p:spPr>
            <a:xfrm>
              <a:off x="5692318" y="749731"/>
              <a:ext cx="566700" cy="600"/>
            </a:xfrm>
            <a:prstGeom prst="bentConnector3">
              <a:avLst>
                <a:gd name="adj1" fmla="val 49998"/>
              </a:avLst>
            </a:prstGeom>
            <a:noFill/>
            <a:ln w="19050" cap="flat" cmpd="sng">
              <a:solidFill>
                <a:schemeClr val="lt1"/>
              </a:solidFill>
              <a:prstDash val="solid"/>
              <a:round/>
              <a:headEnd type="none" w="med" len="med"/>
              <a:tailEnd type="none" w="med" len="med"/>
            </a:ln>
          </p:spPr>
        </p:cxnSp>
        <p:cxnSp>
          <p:nvCxnSpPr>
            <p:cNvPr id="1542" name="Google Shape;1542;p57"/>
            <p:cNvCxnSpPr>
              <a:stCxn id="1539" idx="4"/>
              <a:endCxn id="1543" idx="0"/>
            </p:cNvCxnSpPr>
            <p:nvPr/>
          </p:nvCxnSpPr>
          <p:spPr>
            <a:xfrm rot="5400000">
              <a:off x="5782896" y="659131"/>
              <a:ext cx="385500" cy="991200"/>
            </a:xfrm>
            <a:prstGeom prst="bentConnector3">
              <a:avLst>
                <a:gd name="adj1" fmla="val 49996"/>
              </a:avLst>
            </a:prstGeom>
            <a:noFill/>
            <a:ln w="19050" cap="flat" cmpd="sng">
              <a:solidFill>
                <a:schemeClr val="dk2"/>
              </a:solidFill>
              <a:prstDash val="solid"/>
              <a:round/>
              <a:headEnd type="none" w="med" len="med"/>
              <a:tailEnd type="none" w="med" len="med"/>
            </a:ln>
          </p:spPr>
        </p:cxnSp>
        <p:cxnSp>
          <p:nvCxnSpPr>
            <p:cNvPr id="1544" name="Google Shape;1544;p57"/>
            <p:cNvCxnSpPr>
              <a:stCxn id="1543" idx="6"/>
              <a:endCxn id="1540" idx="2"/>
            </p:cNvCxnSpPr>
            <p:nvPr/>
          </p:nvCxnSpPr>
          <p:spPr>
            <a:xfrm>
              <a:off x="5692318" y="1559699"/>
              <a:ext cx="566700" cy="6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1545" name="Google Shape;1545;p57"/>
            <p:cNvCxnSpPr>
              <a:stCxn id="1540" idx="4"/>
              <a:endCxn id="1546" idx="0"/>
            </p:cNvCxnSpPr>
            <p:nvPr/>
          </p:nvCxnSpPr>
          <p:spPr>
            <a:xfrm rot="5400000">
              <a:off x="5782896" y="1469099"/>
              <a:ext cx="385500" cy="991200"/>
            </a:xfrm>
            <a:prstGeom prst="bentConnector3">
              <a:avLst>
                <a:gd name="adj1" fmla="val 49996"/>
              </a:avLst>
            </a:prstGeom>
            <a:noFill/>
            <a:ln w="19050" cap="flat" cmpd="sng">
              <a:solidFill>
                <a:schemeClr val="accent1"/>
              </a:solidFill>
              <a:prstDash val="solid"/>
              <a:round/>
              <a:headEnd type="none" w="med" len="med"/>
              <a:tailEnd type="none" w="med" len="med"/>
            </a:ln>
          </p:spPr>
        </p:cxnSp>
        <p:sp>
          <p:nvSpPr>
            <p:cNvPr id="1543" name="Google Shape;1543;p57"/>
            <p:cNvSpPr/>
            <p:nvPr/>
          </p:nvSpPr>
          <p:spPr>
            <a:xfrm>
              <a:off x="5267818" y="1347449"/>
              <a:ext cx="424500" cy="424500"/>
            </a:xfrm>
            <a:prstGeom prst="flowChartConnector">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5267818" y="2157418"/>
              <a:ext cx="424500" cy="424500"/>
            </a:xfrm>
            <a:prstGeom prst="flowChartConnector">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6258996" y="2157418"/>
              <a:ext cx="424500" cy="424500"/>
            </a:xfrm>
            <a:prstGeom prst="flowChartConnector">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8" name="Google Shape;1548;p57"/>
            <p:cNvCxnSpPr>
              <a:endCxn id="1547" idx="2"/>
            </p:cNvCxnSpPr>
            <p:nvPr/>
          </p:nvCxnSpPr>
          <p:spPr>
            <a:xfrm>
              <a:off x="5691996" y="2369068"/>
              <a:ext cx="567000" cy="600"/>
            </a:xfrm>
            <a:prstGeom prst="bentConnector3">
              <a:avLst>
                <a:gd name="adj1" fmla="val 50000"/>
              </a:avLst>
            </a:prstGeom>
            <a:noFill/>
            <a:ln w="19050" cap="flat" cmpd="sng">
              <a:solidFill>
                <a:schemeClr val="lt1"/>
              </a:solidFill>
              <a:prstDash val="solid"/>
              <a:round/>
              <a:headEnd type="none" w="med" len="med"/>
              <a:tailEnd type="none" w="med" len="med"/>
            </a:ln>
          </p:spPr>
        </p:cxnSp>
      </p:grpSp>
      <p:grpSp>
        <p:nvGrpSpPr>
          <p:cNvPr id="1549" name="Google Shape;1549;p57"/>
          <p:cNvGrpSpPr/>
          <p:nvPr/>
        </p:nvGrpSpPr>
        <p:grpSpPr>
          <a:xfrm>
            <a:off x="5238286" y="2931807"/>
            <a:ext cx="1415438" cy="653529"/>
            <a:chOff x="1187400" y="2464355"/>
            <a:chExt cx="6769193" cy="2306846"/>
          </a:xfrm>
        </p:grpSpPr>
        <p:sp>
          <p:nvSpPr>
            <p:cNvPr id="1550" name="Google Shape;1550;p57"/>
            <p:cNvSpPr/>
            <p:nvPr/>
          </p:nvSpPr>
          <p:spPr>
            <a:xfrm>
              <a:off x="3802943" y="2464355"/>
              <a:ext cx="1538100" cy="442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51" name="Google Shape;1551;p57"/>
            <p:cNvSpPr/>
            <p:nvPr/>
          </p:nvSpPr>
          <p:spPr>
            <a:xfrm>
              <a:off x="5573240" y="3314381"/>
              <a:ext cx="1538100" cy="442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52" name="Google Shape;1552;p57"/>
            <p:cNvSpPr/>
            <p:nvPr/>
          </p:nvSpPr>
          <p:spPr>
            <a:xfrm>
              <a:off x="2032647" y="3314381"/>
              <a:ext cx="1538100" cy="442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53" name="Google Shape;1553;p57"/>
            <p:cNvSpPr/>
            <p:nvPr/>
          </p:nvSpPr>
          <p:spPr>
            <a:xfrm>
              <a:off x="1187400" y="43287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54" name="Google Shape;1554;p57"/>
            <p:cNvSpPr/>
            <p:nvPr/>
          </p:nvSpPr>
          <p:spPr>
            <a:xfrm>
              <a:off x="2877893" y="43287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55" name="Google Shape;1555;p57"/>
            <p:cNvSpPr/>
            <p:nvPr/>
          </p:nvSpPr>
          <p:spPr>
            <a:xfrm>
              <a:off x="4728000" y="43287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56" name="Google Shape;1556;p57"/>
            <p:cNvSpPr/>
            <p:nvPr/>
          </p:nvSpPr>
          <p:spPr>
            <a:xfrm>
              <a:off x="6418493" y="43287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557" name="Google Shape;1557;p57"/>
            <p:cNvCxnSpPr>
              <a:stCxn id="1550" idx="2"/>
              <a:endCxn id="1551" idx="0"/>
            </p:cNvCxnSpPr>
            <p:nvPr/>
          </p:nvCxnSpPr>
          <p:spPr>
            <a:xfrm rot="-5400000" flipH="1">
              <a:off x="5253443" y="2225405"/>
              <a:ext cx="407400" cy="1770300"/>
            </a:xfrm>
            <a:prstGeom prst="bentConnector3">
              <a:avLst>
                <a:gd name="adj1" fmla="val 50015"/>
              </a:avLst>
            </a:prstGeom>
            <a:noFill/>
            <a:ln w="19050" cap="flat" cmpd="sng">
              <a:solidFill>
                <a:schemeClr val="dk2"/>
              </a:solidFill>
              <a:prstDash val="solid"/>
              <a:round/>
              <a:headEnd type="none" w="sm" len="sm"/>
              <a:tailEnd type="none" w="sm" len="sm"/>
            </a:ln>
          </p:spPr>
        </p:cxnSp>
        <p:cxnSp>
          <p:nvCxnSpPr>
            <p:cNvPr id="1558" name="Google Shape;1558;p57"/>
            <p:cNvCxnSpPr>
              <a:stCxn id="1552" idx="0"/>
              <a:endCxn id="1550" idx="2"/>
            </p:cNvCxnSpPr>
            <p:nvPr/>
          </p:nvCxnSpPr>
          <p:spPr>
            <a:xfrm rot="-5400000">
              <a:off x="3483147" y="2225531"/>
              <a:ext cx="407400" cy="1770300"/>
            </a:xfrm>
            <a:prstGeom prst="bentConnector3">
              <a:avLst>
                <a:gd name="adj1" fmla="val 50015"/>
              </a:avLst>
            </a:prstGeom>
            <a:noFill/>
            <a:ln w="19050" cap="flat" cmpd="sng">
              <a:solidFill>
                <a:schemeClr val="dk2"/>
              </a:solidFill>
              <a:prstDash val="solid"/>
              <a:round/>
              <a:headEnd type="none" w="sm" len="sm"/>
              <a:tailEnd type="none" w="sm" len="sm"/>
            </a:ln>
          </p:spPr>
        </p:cxnSp>
        <p:cxnSp>
          <p:nvCxnSpPr>
            <p:cNvPr id="1559" name="Google Shape;1559;p57"/>
            <p:cNvCxnSpPr>
              <a:stCxn id="1552" idx="2"/>
              <a:endCxn id="1554" idx="0"/>
            </p:cNvCxnSpPr>
            <p:nvPr/>
          </p:nvCxnSpPr>
          <p:spPr>
            <a:xfrm rot="-5400000" flipH="1">
              <a:off x="2938347" y="3620231"/>
              <a:ext cx="571800" cy="845100"/>
            </a:xfrm>
            <a:prstGeom prst="bentConnector3">
              <a:avLst>
                <a:gd name="adj1" fmla="val 50002"/>
              </a:avLst>
            </a:prstGeom>
            <a:noFill/>
            <a:ln w="19050" cap="flat" cmpd="sng">
              <a:solidFill>
                <a:schemeClr val="lt2"/>
              </a:solidFill>
              <a:prstDash val="solid"/>
              <a:round/>
              <a:headEnd type="none" w="sm" len="sm"/>
              <a:tailEnd type="none" w="sm" len="sm"/>
            </a:ln>
          </p:spPr>
        </p:cxnSp>
        <p:cxnSp>
          <p:nvCxnSpPr>
            <p:cNvPr id="1560" name="Google Shape;1560;p57"/>
            <p:cNvCxnSpPr>
              <a:stCxn id="1553" idx="0"/>
              <a:endCxn id="1552" idx="2"/>
            </p:cNvCxnSpPr>
            <p:nvPr/>
          </p:nvCxnSpPr>
          <p:spPr>
            <a:xfrm rot="-5400000">
              <a:off x="2093100" y="3620251"/>
              <a:ext cx="571800" cy="845100"/>
            </a:xfrm>
            <a:prstGeom prst="bentConnector3">
              <a:avLst>
                <a:gd name="adj1" fmla="val 50002"/>
              </a:avLst>
            </a:prstGeom>
            <a:noFill/>
            <a:ln w="19050" cap="flat" cmpd="sng">
              <a:solidFill>
                <a:schemeClr val="lt2"/>
              </a:solidFill>
              <a:prstDash val="solid"/>
              <a:round/>
              <a:headEnd type="none" w="sm" len="sm"/>
              <a:tailEnd type="none" w="sm" len="sm"/>
            </a:ln>
          </p:spPr>
        </p:cxnSp>
        <p:cxnSp>
          <p:nvCxnSpPr>
            <p:cNvPr id="1561" name="Google Shape;1561;p57"/>
            <p:cNvCxnSpPr>
              <a:stCxn id="1551" idx="2"/>
              <a:endCxn id="1556" idx="0"/>
            </p:cNvCxnSpPr>
            <p:nvPr/>
          </p:nvCxnSpPr>
          <p:spPr>
            <a:xfrm rot="-5400000" flipH="1">
              <a:off x="6479090" y="3620081"/>
              <a:ext cx="571800" cy="845400"/>
            </a:xfrm>
            <a:prstGeom prst="bentConnector3">
              <a:avLst>
                <a:gd name="adj1" fmla="val 50002"/>
              </a:avLst>
            </a:prstGeom>
            <a:noFill/>
            <a:ln w="19050" cap="flat" cmpd="sng">
              <a:solidFill>
                <a:schemeClr val="lt2"/>
              </a:solidFill>
              <a:prstDash val="solid"/>
              <a:round/>
              <a:headEnd type="none" w="sm" len="sm"/>
              <a:tailEnd type="none" w="sm" len="sm"/>
            </a:ln>
          </p:spPr>
        </p:cxnSp>
        <p:cxnSp>
          <p:nvCxnSpPr>
            <p:cNvPr id="1562" name="Google Shape;1562;p57"/>
            <p:cNvCxnSpPr>
              <a:stCxn id="1555" idx="0"/>
              <a:endCxn id="1551" idx="2"/>
            </p:cNvCxnSpPr>
            <p:nvPr/>
          </p:nvCxnSpPr>
          <p:spPr>
            <a:xfrm rot="-5400000">
              <a:off x="5633700" y="3620251"/>
              <a:ext cx="571800" cy="845100"/>
            </a:xfrm>
            <a:prstGeom prst="bentConnector3">
              <a:avLst>
                <a:gd name="adj1" fmla="val 50002"/>
              </a:avLst>
            </a:prstGeom>
            <a:noFill/>
            <a:ln w="19050" cap="flat" cmpd="sng">
              <a:solidFill>
                <a:schemeClr val="lt2"/>
              </a:solidFill>
              <a:prstDash val="solid"/>
              <a:round/>
              <a:headEnd type="none" w="sm" len="sm"/>
              <a:tailEnd type="none" w="sm" len="sm"/>
            </a:ln>
          </p:spPr>
        </p:cxnSp>
      </p:grpSp>
      <p:grpSp>
        <p:nvGrpSpPr>
          <p:cNvPr id="1563" name="Google Shape;1563;p57"/>
          <p:cNvGrpSpPr/>
          <p:nvPr/>
        </p:nvGrpSpPr>
        <p:grpSpPr>
          <a:xfrm>
            <a:off x="722344" y="537474"/>
            <a:ext cx="2507605" cy="206262"/>
            <a:chOff x="725394" y="969857"/>
            <a:chExt cx="2507605" cy="206262"/>
          </a:xfrm>
        </p:grpSpPr>
        <p:grpSp>
          <p:nvGrpSpPr>
            <p:cNvPr id="1564" name="Google Shape;1564;p57"/>
            <p:cNvGrpSpPr/>
            <p:nvPr/>
          </p:nvGrpSpPr>
          <p:grpSpPr>
            <a:xfrm>
              <a:off x="725394" y="969857"/>
              <a:ext cx="609022" cy="123212"/>
              <a:chOff x="881025" y="2800065"/>
              <a:chExt cx="2009975" cy="412910"/>
            </a:xfrm>
          </p:grpSpPr>
          <p:sp>
            <p:nvSpPr>
              <p:cNvPr id="1565" name="Google Shape;1565;p57"/>
              <p:cNvSpPr/>
              <p:nvPr/>
            </p:nvSpPr>
            <p:spPr>
              <a:xfrm>
                <a:off x="932600" y="3079475"/>
                <a:ext cx="1958400" cy="1335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 name="Google Shape;1566;p57"/>
              <p:cNvGrpSpPr/>
              <p:nvPr/>
            </p:nvGrpSpPr>
            <p:grpSpPr>
              <a:xfrm>
                <a:off x="881025" y="2800065"/>
                <a:ext cx="92400" cy="346200"/>
                <a:chOff x="845575" y="2563700"/>
                <a:chExt cx="92400" cy="346200"/>
              </a:xfrm>
            </p:grpSpPr>
            <p:cxnSp>
              <p:nvCxnSpPr>
                <p:cNvPr id="1567" name="Google Shape;1567;p57"/>
                <p:cNvCxnSpPr>
                  <a:stCxn id="1568" idx="4"/>
                  <a:endCxn id="1565" idx="1"/>
                </p:cNvCxnSpPr>
                <p:nvPr/>
              </p:nvCxnSpPr>
              <p:spPr>
                <a:xfrm>
                  <a:off x="891775" y="2656100"/>
                  <a:ext cx="5400" cy="253800"/>
                </a:xfrm>
                <a:prstGeom prst="straightConnector1">
                  <a:avLst/>
                </a:prstGeom>
                <a:noFill/>
                <a:ln w="19050" cap="flat" cmpd="sng">
                  <a:solidFill>
                    <a:schemeClr val="lt1"/>
                  </a:solidFill>
                  <a:prstDash val="solid"/>
                  <a:round/>
                  <a:headEnd type="none" w="sm" len="sm"/>
                  <a:tailEnd type="none" w="sm" len="sm"/>
                </a:ln>
              </p:spPr>
            </p:cxnSp>
            <p:sp>
              <p:nvSpPr>
                <p:cNvPr id="1568" name="Google Shape;1568;p57"/>
                <p:cNvSpPr/>
                <p:nvPr/>
              </p:nvSpPr>
              <p:spPr>
                <a:xfrm>
                  <a:off x="845575" y="2563700"/>
                  <a:ext cx="92400" cy="924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9" name="Google Shape;1569;p57"/>
            <p:cNvGrpSpPr/>
            <p:nvPr/>
          </p:nvGrpSpPr>
          <p:grpSpPr>
            <a:xfrm>
              <a:off x="1321712" y="1053233"/>
              <a:ext cx="606085" cy="122886"/>
              <a:chOff x="2849073" y="3079475"/>
              <a:chExt cx="2000279" cy="411817"/>
            </a:xfrm>
          </p:grpSpPr>
          <p:sp>
            <p:nvSpPr>
              <p:cNvPr id="1570" name="Google Shape;1570;p57"/>
              <p:cNvSpPr/>
              <p:nvPr/>
            </p:nvSpPr>
            <p:spPr>
              <a:xfrm>
                <a:off x="2890952" y="3079475"/>
                <a:ext cx="1958400" cy="1335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 name="Google Shape;1571;p57"/>
              <p:cNvGrpSpPr/>
              <p:nvPr/>
            </p:nvGrpSpPr>
            <p:grpSpPr>
              <a:xfrm rot="10800000">
                <a:off x="2849073" y="3146292"/>
                <a:ext cx="92400" cy="345000"/>
                <a:chOff x="2070100" y="2563700"/>
                <a:chExt cx="92400" cy="345000"/>
              </a:xfrm>
            </p:grpSpPr>
            <p:cxnSp>
              <p:nvCxnSpPr>
                <p:cNvPr id="1572" name="Google Shape;1572;p57"/>
                <p:cNvCxnSpPr>
                  <a:stCxn id="1573" idx="4"/>
                  <a:endCxn id="1570" idx="1"/>
                </p:cNvCxnSpPr>
                <p:nvPr/>
              </p:nvCxnSpPr>
              <p:spPr>
                <a:xfrm>
                  <a:off x="2116300" y="2656100"/>
                  <a:ext cx="4200" cy="252600"/>
                </a:xfrm>
                <a:prstGeom prst="straightConnector1">
                  <a:avLst/>
                </a:prstGeom>
                <a:noFill/>
                <a:ln w="19050" cap="flat" cmpd="sng">
                  <a:solidFill>
                    <a:schemeClr val="dk2"/>
                  </a:solidFill>
                  <a:prstDash val="solid"/>
                  <a:round/>
                  <a:headEnd type="none" w="sm" len="sm"/>
                  <a:tailEnd type="none" w="sm" len="sm"/>
                </a:ln>
              </p:spPr>
            </p:cxnSp>
            <p:sp>
              <p:nvSpPr>
                <p:cNvPr id="1573" name="Google Shape;1573;p57"/>
                <p:cNvSpPr/>
                <p:nvPr/>
              </p:nvSpPr>
              <p:spPr>
                <a:xfrm>
                  <a:off x="2070100" y="2563700"/>
                  <a:ext cx="92400" cy="924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4" name="Google Shape;1574;p57"/>
            <p:cNvGrpSpPr/>
            <p:nvPr/>
          </p:nvGrpSpPr>
          <p:grpSpPr>
            <a:xfrm>
              <a:off x="1915363" y="969857"/>
              <a:ext cx="605814" cy="123212"/>
              <a:chOff x="4808316" y="2800065"/>
              <a:chExt cx="1999386" cy="412910"/>
            </a:xfrm>
          </p:grpSpPr>
          <p:sp>
            <p:nvSpPr>
              <p:cNvPr id="1575" name="Google Shape;1575;p57"/>
              <p:cNvSpPr/>
              <p:nvPr/>
            </p:nvSpPr>
            <p:spPr>
              <a:xfrm>
                <a:off x="4849302" y="3079475"/>
                <a:ext cx="1958400" cy="1335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 name="Google Shape;1576;p57"/>
              <p:cNvGrpSpPr/>
              <p:nvPr/>
            </p:nvGrpSpPr>
            <p:grpSpPr>
              <a:xfrm>
                <a:off x="4808316" y="2800065"/>
                <a:ext cx="92400" cy="346200"/>
                <a:chOff x="845575" y="2563700"/>
                <a:chExt cx="92400" cy="346200"/>
              </a:xfrm>
            </p:grpSpPr>
            <p:cxnSp>
              <p:nvCxnSpPr>
                <p:cNvPr id="1577" name="Google Shape;1577;p57"/>
                <p:cNvCxnSpPr>
                  <a:stCxn id="1578" idx="4"/>
                  <a:endCxn id="1570" idx="3"/>
                </p:cNvCxnSpPr>
                <p:nvPr/>
              </p:nvCxnSpPr>
              <p:spPr>
                <a:xfrm flipH="1">
                  <a:off x="886675" y="2656100"/>
                  <a:ext cx="5100" cy="253800"/>
                </a:xfrm>
                <a:prstGeom prst="straightConnector1">
                  <a:avLst/>
                </a:prstGeom>
                <a:noFill/>
                <a:ln w="19050" cap="flat" cmpd="sng">
                  <a:solidFill>
                    <a:schemeClr val="lt2"/>
                  </a:solidFill>
                  <a:prstDash val="solid"/>
                  <a:round/>
                  <a:headEnd type="none" w="sm" len="sm"/>
                  <a:tailEnd type="none" w="sm" len="sm"/>
                </a:ln>
              </p:spPr>
            </p:cxnSp>
            <p:sp>
              <p:nvSpPr>
                <p:cNvPr id="1578" name="Google Shape;1578;p57"/>
                <p:cNvSpPr/>
                <p:nvPr/>
              </p:nvSpPr>
              <p:spPr>
                <a:xfrm>
                  <a:off x="845575" y="2563700"/>
                  <a:ext cx="92400" cy="924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9" name="Google Shape;1579;p57"/>
            <p:cNvGrpSpPr/>
            <p:nvPr/>
          </p:nvGrpSpPr>
          <p:grpSpPr>
            <a:xfrm>
              <a:off x="2506734" y="1053233"/>
              <a:ext cx="726265" cy="122886"/>
              <a:chOff x="6760035" y="3079475"/>
              <a:chExt cx="2396914" cy="411817"/>
            </a:xfrm>
          </p:grpSpPr>
          <p:sp>
            <p:nvSpPr>
              <p:cNvPr id="1580" name="Google Shape;1580;p57"/>
              <p:cNvSpPr/>
              <p:nvPr/>
            </p:nvSpPr>
            <p:spPr>
              <a:xfrm>
                <a:off x="6807650" y="3079475"/>
                <a:ext cx="2349300" cy="1335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 name="Google Shape;1581;p57"/>
              <p:cNvGrpSpPr/>
              <p:nvPr/>
            </p:nvGrpSpPr>
            <p:grpSpPr>
              <a:xfrm rot="10800000">
                <a:off x="6760035" y="3146292"/>
                <a:ext cx="92400" cy="345000"/>
                <a:chOff x="2070100" y="2563700"/>
                <a:chExt cx="92400" cy="345000"/>
              </a:xfrm>
            </p:grpSpPr>
            <p:cxnSp>
              <p:nvCxnSpPr>
                <p:cNvPr id="1582" name="Google Shape;1582;p57"/>
                <p:cNvCxnSpPr>
                  <a:stCxn id="1583" idx="4"/>
                  <a:endCxn id="1580" idx="1"/>
                </p:cNvCxnSpPr>
                <p:nvPr/>
              </p:nvCxnSpPr>
              <p:spPr>
                <a:xfrm flipH="1">
                  <a:off x="2114800" y="2656100"/>
                  <a:ext cx="1500" cy="252600"/>
                </a:xfrm>
                <a:prstGeom prst="straightConnector1">
                  <a:avLst/>
                </a:prstGeom>
                <a:noFill/>
                <a:ln w="19050" cap="flat" cmpd="sng">
                  <a:solidFill>
                    <a:schemeClr val="accent1"/>
                  </a:solidFill>
                  <a:prstDash val="solid"/>
                  <a:round/>
                  <a:headEnd type="none" w="sm" len="sm"/>
                  <a:tailEnd type="none" w="sm" len="sm"/>
                </a:ln>
              </p:spPr>
            </p:cxnSp>
            <p:sp>
              <p:nvSpPr>
                <p:cNvPr id="1583" name="Google Shape;1583;p57"/>
                <p:cNvSpPr/>
                <p:nvPr/>
              </p:nvSpPr>
              <p:spPr>
                <a:xfrm>
                  <a:off x="2070100" y="2563700"/>
                  <a:ext cx="92400" cy="92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84" name="Google Shape;1584;p57"/>
          <p:cNvGrpSpPr/>
          <p:nvPr/>
        </p:nvGrpSpPr>
        <p:grpSpPr>
          <a:xfrm>
            <a:off x="721175" y="1053226"/>
            <a:ext cx="1086848" cy="754219"/>
            <a:chOff x="724225" y="1019530"/>
            <a:chExt cx="1086848" cy="754219"/>
          </a:xfrm>
        </p:grpSpPr>
        <p:sp>
          <p:nvSpPr>
            <p:cNvPr id="1585" name="Google Shape;1585;p57"/>
            <p:cNvSpPr/>
            <p:nvPr/>
          </p:nvSpPr>
          <p:spPr>
            <a:xfrm>
              <a:off x="1733973" y="1019530"/>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86" name="Google Shape;1586;p57"/>
            <p:cNvSpPr/>
            <p:nvPr/>
          </p:nvSpPr>
          <p:spPr>
            <a:xfrm>
              <a:off x="1733973" y="1211791"/>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87" name="Google Shape;1587;p57"/>
            <p:cNvSpPr/>
            <p:nvPr/>
          </p:nvSpPr>
          <p:spPr>
            <a:xfrm>
              <a:off x="1733973" y="1470943"/>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88" name="Google Shape;1588;p57"/>
            <p:cNvSpPr/>
            <p:nvPr/>
          </p:nvSpPr>
          <p:spPr>
            <a:xfrm>
              <a:off x="1733973" y="1696649"/>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89" name="Google Shape;1589;p57"/>
            <p:cNvSpPr/>
            <p:nvPr/>
          </p:nvSpPr>
          <p:spPr>
            <a:xfrm>
              <a:off x="1244849" y="1571196"/>
              <a:ext cx="102300" cy="102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0" name="Google Shape;1590;p57"/>
            <p:cNvSpPr/>
            <p:nvPr/>
          </p:nvSpPr>
          <p:spPr>
            <a:xfrm>
              <a:off x="1244850" y="1103061"/>
              <a:ext cx="102300" cy="102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1" name="Google Shape;1591;p57"/>
            <p:cNvSpPr/>
            <p:nvPr/>
          </p:nvSpPr>
          <p:spPr>
            <a:xfrm>
              <a:off x="724225" y="1328956"/>
              <a:ext cx="133800" cy="133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2" name="Google Shape;1592;p57"/>
            <p:cNvSpPr/>
            <p:nvPr/>
          </p:nvSpPr>
          <p:spPr>
            <a:xfrm rot="5400000">
              <a:off x="1663025" y="1039030"/>
              <a:ext cx="44100" cy="381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3" name="Google Shape;1593;p57"/>
            <p:cNvSpPr/>
            <p:nvPr/>
          </p:nvSpPr>
          <p:spPr>
            <a:xfrm rot="5400000">
              <a:off x="1663025" y="1231291"/>
              <a:ext cx="44100" cy="381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4" name="Google Shape;1594;p57"/>
            <p:cNvSpPr/>
            <p:nvPr/>
          </p:nvSpPr>
          <p:spPr>
            <a:xfrm rot="5400000">
              <a:off x="1663025" y="1490453"/>
              <a:ext cx="44100" cy="381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5" name="Google Shape;1595;p57"/>
            <p:cNvSpPr/>
            <p:nvPr/>
          </p:nvSpPr>
          <p:spPr>
            <a:xfrm rot="5400000">
              <a:off x="1663025" y="1716149"/>
              <a:ext cx="44100" cy="381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96" name="Google Shape;1596;p57"/>
            <p:cNvCxnSpPr>
              <a:stCxn id="1591" idx="6"/>
              <a:endCxn id="1597" idx="3"/>
            </p:cNvCxnSpPr>
            <p:nvPr/>
          </p:nvCxnSpPr>
          <p:spPr>
            <a:xfrm rot="10800000" flipH="1">
              <a:off x="858025" y="1154356"/>
              <a:ext cx="318000" cy="241500"/>
            </a:xfrm>
            <a:prstGeom prst="curvedConnector3">
              <a:avLst>
                <a:gd name="adj1" fmla="val 49976"/>
              </a:avLst>
            </a:prstGeom>
            <a:noFill/>
            <a:ln w="19050" cap="flat" cmpd="sng">
              <a:solidFill>
                <a:schemeClr val="dk2"/>
              </a:solidFill>
              <a:prstDash val="solid"/>
              <a:round/>
              <a:headEnd type="none" w="med" len="med"/>
              <a:tailEnd type="none" w="med" len="med"/>
            </a:ln>
          </p:spPr>
        </p:cxnSp>
        <p:cxnSp>
          <p:nvCxnSpPr>
            <p:cNvPr id="1598" name="Google Shape;1598;p57"/>
            <p:cNvCxnSpPr>
              <a:stCxn id="1591" idx="6"/>
              <a:endCxn id="1599" idx="3"/>
            </p:cNvCxnSpPr>
            <p:nvPr/>
          </p:nvCxnSpPr>
          <p:spPr>
            <a:xfrm>
              <a:off x="858025" y="1395856"/>
              <a:ext cx="318000" cy="226500"/>
            </a:xfrm>
            <a:prstGeom prst="curvedConnector3">
              <a:avLst>
                <a:gd name="adj1" fmla="val 49976"/>
              </a:avLst>
            </a:prstGeom>
            <a:noFill/>
            <a:ln w="19050" cap="flat" cmpd="sng">
              <a:solidFill>
                <a:schemeClr val="dk2"/>
              </a:solidFill>
              <a:prstDash val="solid"/>
              <a:round/>
              <a:headEnd type="none" w="med" len="med"/>
              <a:tailEnd type="none" w="med" len="med"/>
            </a:ln>
          </p:spPr>
        </p:cxnSp>
        <p:sp>
          <p:nvSpPr>
            <p:cNvPr id="1599" name="Google Shape;1599;p57"/>
            <p:cNvSpPr/>
            <p:nvPr/>
          </p:nvSpPr>
          <p:spPr>
            <a:xfrm rot="5400000">
              <a:off x="1172875" y="1603296"/>
              <a:ext cx="44100" cy="38100"/>
            </a:xfrm>
            <a:prstGeom prst="triangle">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7" name="Google Shape;1597;p57"/>
            <p:cNvSpPr/>
            <p:nvPr/>
          </p:nvSpPr>
          <p:spPr>
            <a:xfrm rot="5400000">
              <a:off x="1172875" y="1135162"/>
              <a:ext cx="44100" cy="38100"/>
            </a:xfrm>
            <a:prstGeom prst="triangle">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00" name="Google Shape;1600;p57"/>
            <p:cNvCxnSpPr>
              <a:stCxn id="1590" idx="6"/>
              <a:endCxn id="1592" idx="3"/>
            </p:cNvCxnSpPr>
            <p:nvPr/>
          </p:nvCxnSpPr>
          <p:spPr>
            <a:xfrm rot="10800000" flipH="1">
              <a:off x="1347150" y="1058211"/>
              <a:ext cx="318900" cy="96000"/>
            </a:xfrm>
            <a:prstGeom prst="curvedConnector3">
              <a:avLst>
                <a:gd name="adj1" fmla="val 49996"/>
              </a:avLst>
            </a:prstGeom>
            <a:noFill/>
            <a:ln w="19050" cap="flat" cmpd="sng">
              <a:solidFill>
                <a:schemeClr val="lt2"/>
              </a:solidFill>
              <a:prstDash val="solid"/>
              <a:round/>
              <a:headEnd type="none" w="med" len="med"/>
              <a:tailEnd type="none" w="med" len="med"/>
            </a:ln>
          </p:spPr>
        </p:cxnSp>
        <p:cxnSp>
          <p:nvCxnSpPr>
            <p:cNvPr id="1601" name="Google Shape;1601;p57"/>
            <p:cNvCxnSpPr>
              <a:stCxn id="1590" idx="6"/>
              <a:endCxn id="1593" idx="3"/>
            </p:cNvCxnSpPr>
            <p:nvPr/>
          </p:nvCxnSpPr>
          <p:spPr>
            <a:xfrm>
              <a:off x="1347150" y="1154211"/>
              <a:ext cx="318900" cy="96000"/>
            </a:xfrm>
            <a:prstGeom prst="curvedConnector3">
              <a:avLst>
                <a:gd name="adj1" fmla="val 49996"/>
              </a:avLst>
            </a:prstGeom>
            <a:noFill/>
            <a:ln w="19050" cap="flat" cmpd="sng">
              <a:solidFill>
                <a:schemeClr val="lt2"/>
              </a:solidFill>
              <a:prstDash val="solid"/>
              <a:round/>
              <a:headEnd type="none" w="med" len="med"/>
              <a:tailEnd type="none" w="med" len="med"/>
            </a:ln>
          </p:spPr>
        </p:cxnSp>
        <p:cxnSp>
          <p:nvCxnSpPr>
            <p:cNvPr id="1602" name="Google Shape;1602;p57"/>
            <p:cNvCxnSpPr>
              <a:stCxn id="1589" idx="6"/>
              <a:endCxn id="1594" idx="3"/>
            </p:cNvCxnSpPr>
            <p:nvPr/>
          </p:nvCxnSpPr>
          <p:spPr>
            <a:xfrm rot="10800000" flipH="1">
              <a:off x="1347149" y="1509546"/>
              <a:ext cx="318900" cy="112800"/>
            </a:xfrm>
            <a:prstGeom prst="curvedConnector3">
              <a:avLst>
                <a:gd name="adj1" fmla="val 49996"/>
              </a:avLst>
            </a:prstGeom>
            <a:noFill/>
            <a:ln w="19050" cap="flat" cmpd="sng">
              <a:solidFill>
                <a:schemeClr val="lt2"/>
              </a:solidFill>
              <a:prstDash val="solid"/>
              <a:round/>
              <a:headEnd type="none" w="med" len="med"/>
              <a:tailEnd type="none" w="med" len="med"/>
            </a:ln>
          </p:spPr>
        </p:cxnSp>
        <p:cxnSp>
          <p:nvCxnSpPr>
            <p:cNvPr id="1603" name="Google Shape;1603;p57"/>
            <p:cNvCxnSpPr>
              <a:stCxn id="1589" idx="6"/>
              <a:endCxn id="1595" idx="3"/>
            </p:cNvCxnSpPr>
            <p:nvPr/>
          </p:nvCxnSpPr>
          <p:spPr>
            <a:xfrm>
              <a:off x="1347149" y="1622346"/>
              <a:ext cx="318900" cy="112800"/>
            </a:xfrm>
            <a:prstGeom prst="curvedConnector3">
              <a:avLst>
                <a:gd name="adj1" fmla="val 49996"/>
              </a:avLst>
            </a:prstGeom>
            <a:noFill/>
            <a:ln w="19050" cap="flat" cmpd="sng">
              <a:solidFill>
                <a:schemeClr val="lt2"/>
              </a:solidFill>
              <a:prstDash val="solid"/>
              <a:round/>
              <a:headEnd type="none" w="med" len="med"/>
              <a:tailEnd type="none" w="med" len="med"/>
            </a:ln>
          </p:spPr>
        </p:cxnSp>
      </p:grpSp>
      <p:grpSp>
        <p:nvGrpSpPr>
          <p:cNvPr id="1604" name="Google Shape;1604;p57"/>
          <p:cNvGrpSpPr/>
          <p:nvPr/>
        </p:nvGrpSpPr>
        <p:grpSpPr>
          <a:xfrm>
            <a:off x="2140050" y="1054267"/>
            <a:ext cx="1086848" cy="752138"/>
            <a:chOff x="2143100" y="1328013"/>
            <a:chExt cx="1086848" cy="752138"/>
          </a:xfrm>
        </p:grpSpPr>
        <p:sp>
          <p:nvSpPr>
            <p:cNvPr id="1605" name="Google Shape;1605;p57"/>
            <p:cNvSpPr/>
            <p:nvPr/>
          </p:nvSpPr>
          <p:spPr>
            <a:xfrm>
              <a:off x="3152848" y="1340613"/>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6" name="Google Shape;1606;p57"/>
            <p:cNvSpPr/>
            <p:nvPr/>
          </p:nvSpPr>
          <p:spPr>
            <a:xfrm>
              <a:off x="3152848" y="1557221"/>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7" name="Google Shape;1607;p57"/>
            <p:cNvSpPr/>
            <p:nvPr/>
          </p:nvSpPr>
          <p:spPr>
            <a:xfrm>
              <a:off x="3152848" y="1773829"/>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8" name="Google Shape;1608;p57"/>
            <p:cNvSpPr/>
            <p:nvPr/>
          </p:nvSpPr>
          <p:spPr>
            <a:xfrm>
              <a:off x="3152848" y="1990438"/>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9" name="Google Shape;1609;p57"/>
            <p:cNvSpPr/>
            <p:nvPr/>
          </p:nvSpPr>
          <p:spPr>
            <a:xfrm>
              <a:off x="2477249" y="1977850"/>
              <a:ext cx="102300" cy="102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0" name="Google Shape;1610;p57"/>
            <p:cNvSpPr/>
            <p:nvPr/>
          </p:nvSpPr>
          <p:spPr>
            <a:xfrm>
              <a:off x="2477250" y="1328013"/>
              <a:ext cx="102300" cy="102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1" name="Google Shape;1611;p57"/>
            <p:cNvSpPr/>
            <p:nvPr/>
          </p:nvSpPr>
          <p:spPr>
            <a:xfrm>
              <a:off x="2143177" y="1641385"/>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7"/>
            <p:cNvSpPr/>
            <p:nvPr/>
          </p:nvSpPr>
          <p:spPr>
            <a:xfrm>
              <a:off x="2143100" y="1641919"/>
              <a:ext cx="133800" cy="133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13" name="Google Shape;1613;p57"/>
            <p:cNvCxnSpPr>
              <a:stCxn id="1612" idx="0"/>
              <a:endCxn id="1610" idx="2"/>
            </p:cNvCxnSpPr>
            <p:nvPr/>
          </p:nvCxnSpPr>
          <p:spPr>
            <a:xfrm rot="-5400000">
              <a:off x="2212250" y="1376869"/>
              <a:ext cx="262800" cy="267300"/>
            </a:xfrm>
            <a:prstGeom prst="bentConnector2">
              <a:avLst/>
            </a:prstGeom>
            <a:noFill/>
            <a:ln w="19050" cap="flat" cmpd="sng">
              <a:solidFill>
                <a:schemeClr val="dk2"/>
              </a:solidFill>
              <a:prstDash val="solid"/>
              <a:round/>
              <a:headEnd type="none" w="med" len="med"/>
              <a:tailEnd type="none" w="med" len="med"/>
            </a:ln>
          </p:spPr>
        </p:cxnSp>
        <p:cxnSp>
          <p:nvCxnSpPr>
            <p:cNvPr id="1614" name="Google Shape;1614;p57"/>
            <p:cNvCxnSpPr>
              <a:stCxn id="1612" idx="4"/>
              <a:endCxn id="1609" idx="2"/>
            </p:cNvCxnSpPr>
            <p:nvPr/>
          </p:nvCxnSpPr>
          <p:spPr>
            <a:xfrm rot="-5400000" flipH="1">
              <a:off x="2217050" y="1768669"/>
              <a:ext cx="253200" cy="267300"/>
            </a:xfrm>
            <a:prstGeom prst="bentConnector2">
              <a:avLst/>
            </a:prstGeom>
            <a:noFill/>
            <a:ln w="19050" cap="flat" cmpd="sng">
              <a:solidFill>
                <a:schemeClr val="dk2"/>
              </a:solidFill>
              <a:prstDash val="solid"/>
              <a:round/>
              <a:headEnd type="none" w="med" len="med"/>
              <a:tailEnd type="none" w="med" len="med"/>
            </a:ln>
          </p:spPr>
        </p:cxnSp>
        <p:cxnSp>
          <p:nvCxnSpPr>
            <p:cNvPr id="1615" name="Google Shape;1615;p57"/>
            <p:cNvCxnSpPr>
              <a:stCxn id="1609" idx="6"/>
              <a:endCxn id="1608" idx="2"/>
            </p:cNvCxnSpPr>
            <p:nvPr/>
          </p:nvCxnSpPr>
          <p:spPr>
            <a:xfrm>
              <a:off x="2579549" y="2029000"/>
              <a:ext cx="573300" cy="600"/>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1616" name="Google Shape;1616;p57"/>
            <p:cNvCxnSpPr>
              <a:stCxn id="1609" idx="6"/>
              <a:endCxn id="1607" idx="2"/>
            </p:cNvCxnSpPr>
            <p:nvPr/>
          </p:nvCxnSpPr>
          <p:spPr>
            <a:xfrm rot="10800000" flipH="1">
              <a:off x="2579549" y="1812400"/>
              <a:ext cx="573300" cy="216600"/>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1617" name="Google Shape;1617;p57"/>
            <p:cNvCxnSpPr>
              <a:stCxn id="1610" idx="6"/>
              <a:endCxn id="1606" idx="2"/>
            </p:cNvCxnSpPr>
            <p:nvPr/>
          </p:nvCxnSpPr>
          <p:spPr>
            <a:xfrm>
              <a:off x="2579550" y="1379163"/>
              <a:ext cx="573300" cy="216600"/>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1618" name="Google Shape;1618;p57"/>
            <p:cNvCxnSpPr>
              <a:stCxn id="1610" idx="6"/>
              <a:endCxn id="1605" idx="2"/>
            </p:cNvCxnSpPr>
            <p:nvPr/>
          </p:nvCxnSpPr>
          <p:spPr>
            <a:xfrm>
              <a:off x="2579550" y="1379163"/>
              <a:ext cx="573300" cy="600"/>
            </a:xfrm>
            <a:prstGeom prst="bentConnector3">
              <a:avLst>
                <a:gd name="adj1" fmla="val 50000"/>
              </a:avLst>
            </a:prstGeom>
            <a:noFill/>
            <a:ln w="19050" cap="flat" cmpd="sng">
              <a:solidFill>
                <a:schemeClr val="lt2"/>
              </a:solidFill>
              <a:prstDash val="solid"/>
              <a:round/>
              <a:headEnd type="none" w="med" len="med"/>
              <a:tailEnd type="none" w="med" len="med"/>
            </a:ln>
          </p:spPr>
        </p:cxnSp>
      </p:grpSp>
      <p:grpSp>
        <p:nvGrpSpPr>
          <p:cNvPr id="1619" name="Google Shape;1619;p57"/>
          <p:cNvGrpSpPr/>
          <p:nvPr/>
        </p:nvGrpSpPr>
        <p:grpSpPr>
          <a:xfrm>
            <a:off x="3448271" y="1051252"/>
            <a:ext cx="1572470" cy="758168"/>
            <a:chOff x="3406121" y="972084"/>
            <a:chExt cx="1572470" cy="758168"/>
          </a:xfrm>
        </p:grpSpPr>
        <p:grpSp>
          <p:nvGrpSpPr>
            <p:cNvPr id="1620" name="Google Shape;1620;p57"/>
            <p:cNvGrpSpPr/>
            <p:nvPr/>
          </p:nvGrpSpPr>
          <p:grpSpPr>
            <a:xfrm>
              <a:off x="3406121" y="972084"/>
              <a:ext cx="408247" cy="496945"/>
              <a:chOff x="3406121" y="1290134"/>
              <a:chExt cx="408247" cy="496945"/>
            </a:xfrm>
          </p:grpSpPr>
          <p:cxnSp>
            <p:nvCxnSpPr>
              <p:cNvPr id="1621" name="Google Shape;1621;p57"/>
              <p:cNvCxnSpPr>
                <a:stCxn id="1622" idx="6"/>
                <a:endCxn id="1623" idx="2"/>
              </p:cNvCxnSpPr>
              <p:nvPr/>
            </p:nvCxnSpPr>
            <p:spPr>
              <a:xfrm>
                <a:off x="3607721" y="1686278"/>
                <a:ext cx="185700" cy="0"/>
              </a:xfrm>
              <a:prstGeom prst="straightConnector1">
                <a:avLst/>
              </a:prstGeom>
              <a:noFill/>
              <a:ln w="19050" cap="flat" cmpd="sng">
                <a:solidFill>
                  <a:schemeClr val="lt1"/>
                </a:solidFill>
                <a:prstDash val="solid"/>
                <a:round/>
                <a:headEnd type="none" w="med" len="med"/>
                <a:tailEnd type="none" w="med" len="med"/>
              </a:ln>
            </p:spPr>
          </p:cxnSp>
          <p:cxnSp>
            <p:nvCxnSpPr>
              <p:cNvPr id="1624" name="Google Shape;1624;p57"/>
              <p:cNvCxnSpPr>
                <a:stCxn id="1622" idx="0"/>
                <a:endCxn id="1625" idx="1"/>
              </p:cNvCxnSpPr>
              <p:nvPr/>
            </p:nvCxnSpPr>
            <p:spPr>
              <a:xfrm rot="10800000">
                <a:off x="3506921" y="1343678"/>
                <a:ext cx="0" cy="241800"/>
              </a:xfrm>
              <a:prstGeom prst="straightConnector1">
                <a:avLst/>
              </a:prstGeom>
              <a:noFill/>
              <a:ln w="19050" cap="flat" cmpd="sng">
                <a:solidFill>
                  <a:schemeClr val="lt1"/>
                </a:solidFill>
                <a:prstDash val="solid"/>
                <a:round/>
                <a:headEnd type="none" w="med" len="med"/>
                <a:tailEnd type="none" w="med" len="med"/>
              </a:ln>
            </p:spPr>
          </p:cxnSp>
          <p:sp>
            <p:nvSpPr>
              <p:cNvPr id="1625" name="Google Shape;1625;p57"/>
              <p:cNvSpPr/>
              <p:nvPr/>
            </p:nvSpPr>
            <p:spPr>
              <a:xfrm>
                <a:off x="3506869" y="1290134"/>
                <a:ext cx="307500" cy="1071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7"/>
              <p:cNvSpPr/>
              <p:nvPr/>
            </p:nvSpPr>
            <p:spPr>
              <a:xfrm>
                <a:off x="3406121" y="1585478"/>
                <a:ext cx="201600" cy="201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26" name="Google Shape;1626;p57"/>
            <p:cNvCxnSpPr>
              <a:stCxn id="1627" idx="1"/>
              <a:endCxn id="1628" idx="4"/>
            </p:cNvCxnSpPr>
            <p:nvPr/>
          </p:nvCxnSpPr>
          <p:spPr>
            <a:xfrm rot="10800000">
              <a:off x="4668929" y="1468927"/>
              <a:ext cx="0" cy="191400"/>
            </a:xfrm>
            <a:prstGeom prst="straightConnector1">
              <a:avLst/>
            </a:prstGeom>
            <a:noFill/>
            <a:ln w="19050" cap="flat" cmpd="sng">
              <a:solidFill>
                <a:schemeClr val="accent1"/>
              </a:solidFill>
              <a:prstDash val="solid"/>
              <a:round/>
              <a:headEnd type="none" w="med" len="med"/>
              <a:tailEnd type="none" w="med" len="med"/>
            </a:ln>
          </p:spPr>
        </p:cxnSp>
        <p:grpSp>
          <p:nvGrpSpPr>
            <p:cNvPr id="1629" name="Google Shape;1629;p57"/>
            <p:cNvGrpSpPr/>
            <p:nvPr/>
          </p:nvGrpSpPr>
          <p:grpSpPr>
            <a:xfrm>
              <a:off x="3793478" y="1267428"/>
              <a:ext cx="408275" cy="462823"/>
              <a:chOff x="3793478" y="1585478"/>
              <a:chExt cx="408275" cy="462823"/>
            </a:xfrm>
          </p:grpSpPr>
          <p:cxnSp>
            <p:nvCxnSpPr>
              <p:cNvPr id="1630" name="Google Shape;1630;p57"/>
              <p:cNvCxnSpPr>
                <a:stCxn id="1631" idx="1"/>
                <a:endCxn id="1623" idx="4"/>
              </p:cNvCxnSpPr>
              <p:nvPr/>
            </p:nvCxnSpPr>
            <p:spPr>
              <a:xfrm rot="10800000">
                <a:off x="3894253" y="1787152"/>
                <a:ext cx="0" cy="207600"/>
              </a:xfrm>
              <a:prstGeom prst="straightConnector1">
                <a:avLst/>
              </a:prstGeom>
              <a:noFill/>
              <a:ln w="19050" cap="flat" cmpd="sng">
                <a:solidFill>
                  <a:schemeClr val="dk2"/>
                </a:solidFill>
                <a:prstDash val="solid"/>
                <a:round/>
                <a:headEnd type="none" w="med" len="med"/>
                <a:tailEnd type="none" w="med" len="med"/>
              </a:ln>
            </p:spPr>
          </p:cxnSp>
          <p:sp>
            <p:nvSpPr>
              <p:cNvPr id="1631" name="Google Shape;1631;p57"/>
              <p:cNvSpPr/>
              <p:nvPr/>
            </p:nvSpPr>
            <p:spPr>
              <a:xfrm>
                <a:off x="3894253" y="1941202"/>
                <a:ext cx="307500" cy="1071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7"/>
              <p:cNvSpPr/>
              <p:nvPr/>
            </p:nvSpPr>
            <p:spPr>
              <a:xfrm>
                <a:off x="3793478" y="1585478"/>
                <a:ext cx="201600" cy="201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2" name="Google Shape;1632;p57"/>
              <p:cNvCxnSpPr>
                <a:stCxn id="1623" idx="6"/>
                <a:endCxn id="1633" idx="2"/>
              </p:cNvCxnSpPr>
              <p:nvPr/>
            </p:nvCxnSpPr>
            <p:spPr>
              <a:xfrm>
                <a:off x="3995078" y="1686278"/>
                <a:ext cx="185700" cy="600"/>
              </a:xfrm>
              <a:prstGeom prst="bentConnector3">
                <a:avLst>
                  <a:gd name="adj1" fmla="val 50015"/>
                </a:avLst>
              </a:prstGeom>
              <a:noFill/>
              <a:ln w="19050" cap="flat" cmpd="sng">
                <a:solidFill>
                  <a:schemeClr val="dk2"/>
                </a:solidFill>
                <a:prstDash val="solid"/>
                <a:round/>
                <a:headEnd type="none" w="med" len="med"/>
                <a:tailEnd type="none" w="med" len="med"/>
              </a:ln>
            </p:spPr>
          </p:cxnSp>
        </p:grpSp>
        <p:grpSp>
          <p:nvGrpSpPr>
            <p:cNvPr id="1634" name="Google Shape;1634;p57"/>
            <p:cNvGrpSpPr/>
            <p:nvPr/>
          </p:nvGrpSpPr>
          <p:grpSpPr>
            <a:xfrm>
              <a:off x="4180835" y="972084"/>
              <a:ext cx="408283" cy="496945"/>
              <a:chOff x="4180835" y="1290134"/>
              <a:chExt cx="408283" cy="496945"/>
            </a:xfrm>
          </p:grpSpPr>
          <p:cxnSp>
            <p:nvCxnSpPr>
              <p:cNvPr id="1635" name="Google Shape;1635;p57"/>
              <p:cNvCxnSpPr>
                <a:stCxn id="1633" idx="0"/>
                <a:endCxn id="1636" idx="1"/>
              </p:cNvCxnSpPr>
              <p:nvPr/>
            </p:nvCxnSpPr>
            <p:spPr>
              <a:xfrm rot="10800000">
                <a:off x="4281635" y="1343678"/>
                <a:ext cx="0" cy="241800"/>
              </a:xfrm>
              <a:prstGeom prst="straightConnector1">
                <a:avLst/>
              </a:prstGeom>
              <a:noFill/>
              <a:ln w="19050" cap="flat" cmpd="sng">
                <a:solidFill>
                  <a:schemeClr val="lt2"/>
                </a:solidFill>
                <a:prstDash val="solid"/>
                <a:round/>
                <a:headEnd type="none" w="med" len="med"/>
                <a:tailEnd type="none" w="med" len="med"/>
              </a:ln>
            </p:spPr>
          </p:cxnSp>
          <p:sp>
            <p:nvSpPr>
              <p:cNvPr id="1636" name="Google Shape;1636;p57"/>
              <p:cNvSpPr/>
              <p:nvPr/>
            </p:nvSpPr>
            <p:spPr>
              <a:xfrm>
                <a:off x="4281617" y="1290134"/>
                <a:ext cx="307500" cy="1071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7"/>
              <p:cNvSpPr/>
              <p:nvPr/>
            </p:nvSpPr>
            <p:spPr>
              <a:xfrm>
                <a:off x="4180835" y="1585478"/>
                <a:ext cx="201600" cy="201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7" name="Google Shape;1637;p57"/>
              <p:cNvCxnSpPr>
                <a:stCxn id="1633" idx="6"/>
                <a:endCxn id="1628" idx="2"/>
              </p:cNvCxnSpPr>
              <p:nvPr/>
            </p:nvCxnSpPr>
            <p:spPr>
              <a:xfrm>
                <a:off x="4382435" y="1686278"/>
                <a:ext cx="185700" cy="0"/>
              </a:xfrm>
              <a:prstGeom prst="straightConnector1">
                <a:avLst/>
              </a:prstGeom>
              <a:noFill/>
              <a:ln w="19050" cap="flat" cmpd="sng">
                <a:solidFill>
                  <a:schemeClr val="lt2"/>
                </a:solidFill>
                <a:prstDash val="solid"/>
                <a:round/>
                <a:headEnd type="none" w="med" len="med"/>
                <a:tailEnd type="none" w="med" len="med"/>
              </a:ln>
            </p:spPr>
          </p:cxnSp>
        </p:grpSp>
        <p:grpSp>
          <p:nvGrpSpPr>
            <p:cNvPr id="1638" name="Google Shape;1638;p57"/>
            <p:cNvGrpSpPr/>
            <p:nvPr/>
          </p:nvGrpSpPr>
          <p:grpSpPr>
            <a:xfrm>
              <a:off x="4568191" y="1267428"/>
              <a:ext cx="410400" cy="446448"/>
              <a:chOff x="4568191" y="1585478"/>
              <a:chExt cx="410400" cy="446448"/>
            </a:xfrm>
          </p:grpSpPr>
          <p:sp>
            <p:nvSpPr>
              <p:cNvPr id="1627" name="Google Shape;1627;p57"/>
              <p:cNvSpPr/>
              <p:nvPr/>
            </p:nvSpPr>
            <p:spPr>
              <a:xfrm>
                <a:off x="4668929" y="1924827"/>
                <a:ext cx="307500" cy="1071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7"/>
              <p:cNvSpPr/>
              <p:nvPr/>
            </p:nvSpPr>
            <p:spPr>
              <a:xfrm>
                <a:off x="4568191" y="1585478"/>
                <a:ext cx="201600" cy="20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9" name="Google Shape;1639;p57"/>
              <p:cNvCxnSpPr>
                <a:stCxn id="1628" idx="6"/>
              </p:cNvCxnSpPr>
              <p:nvPr/>
            </p:nvCxnSpPr>
            <p:spPr>
              <a:xfrm>
                <a:off x="4769791" y="1686278"/>
                <a:ext cx="208800" cy="0"/>
              </a:xfrm>
              <a:prstGeom prst="straightConnector1">
                <a:avLst/>
              </a:prstGeom>
              <a:noFill/>
              <a:ln w="19050" cap="flat" cmpd="sng">
                <a:solidFill>
                  <a:schemeClr val="accent1"/>
                </a:solidFill>
                <a:prstDash val="solid"/>
                <a:round/>
                <a:headEnd type="none" w="med" len="med"/>
                <a:tailEnd type="triangle" w="med" len="med"/>
              </a:ln>
            </p:spPr>
          </p:cxnSp>
        </p:grpSp>
      </p:grpSp>
      <p:grpSp>
        <p:nvGrpSpPr>
          <p:cNvPr id="1640" name="Google Shape;1640;p57"/>
          <p:cNvGrpSpPr/>
          <p:nvPr/>
        </p:nvGrpSpPr>
        <p:grpSpPr>
          <a:xfrm>
            <a:off x="6848925" y="563127"/>
            <a:ext cx="1581844" cy="380835"/>
            <a:chOff x="6848925" y="1387771"/>
            <a:chExt cx="1581844" cy="380835"/>
          </a:xfrm>
        </p:grpSpPr>
        <p:sp>
          <p:nvSpPr>
            <p:cNvPr id="1641" name="Google Shape;1641;p57"/>
            <p:cNvSpPr/>
            <p:nvPr/>
          </p:nvSpPr>
          <p:spPr>
            <a:xfrm>
              <a:off x="6848925" y="1387771"/>
              <a:ext cx="267600" cy="231900"/>
            </a:xfrm>
            <a:prstGeom prst="hexagon">
              <a:avLst>
                <a:gd name="adj" fmla="val 25000"/>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42" name="Google Shape;1642;p57"/>
            <p:cNvSpPr/>
            <p:nvPr/>
          </p:nvSpPr>
          <p:spPr>
            <a:xfrm>
              <a:off x="7177486" y="1536707"/>
              <a:ext cx="267600" cy="231900"/>
            </a:xfrm>
            <a:prstGeom prst="hexagon">
              <a:avLst>
                <a:gd name="adj" fmla="val 25000"/>
                <a:gd name="vf" fmla="val 11547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43" name="Google Shape;1643;p57"/>
            <p:cNvCxnSpPr>
              <a:stCxn id="1641" idx="0"/>
              <a:endCxn id="1642" idx="3"/>
            </p:cNvCxnSpPr>
            <p:nvPr/>
          </p:nvCxnSpPr>
          <p:spPr>
            <a:xfrm>
              <a:off x="7116525" y="1503721"/>
              <a:ext cx="60900" cy="148800"/>
            </a:xfrm>
            <a:prstGeom prst="bentConnector3">
              <a:avLst>
                <a:gd name="adj1" fmla="val 50050"/>
              </a:avLst>
            </a:prstGeom>
            <a:noFill/>
            <a:ln w="19050" cap="flat" cmpd="sng">
              <a:solidFill>
                <a:schemeClr val="lt1"/>
              </a:solidFill>
              <a:prstDash val="solid"/>
              <a:round/>
              <a:headEnd type="none" w="med" len="med"/>
              <a:tailEnd type="none" w="med" len="med"/>
            </a:ln>
          </p:spPr>
        </p:cxnSp>
        <p:sp>
          <p:nvSpPr>
            <p:cNvPr id="1644" name="Google Shape;1644;p57"/>
            <p:cNvSpPr/>
            <p:nvPr/>
          </p:nvSpPr>
          <p:spPr>
            <a:xfrm>
              <a:off x="7506047" y="1387771"/>
              <a:ext cx="267600" cy="231900"/>
            </a:xfrm>
            <a:prstGeom prst="hexagon">
              <a:avLst>
                <a:gd name="adj" fmla="val 25000"/>
                <a:gd name="vf" fmla="val 11547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45" name="Google Shape;1645;p57"/>
            <p:cNvSpPr/>
            <p:nvPr/>
          </p:nvSpPr>
          <p:spPr>
            <a:xfrm>
              <a:off x="8163169" y="1387771"/>
              <a:ext cx="267600" cy="231900"/>
            </a:xfrm>
            <a:prstGeom prst="hexagon">
              <a:avLst>
                <a:gd name="adj" fmla="val 25000"/>
                <a:gd name="vf" fmla="val 11547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46" name="Google Shape;1646;p57"/>
            <p:cNvSpPr/>
            <p:nvPr/>
          </p:nvSpPr>
          <p:spPr>
            <a:xfrm>
              <a:off x="7834608" y="1536707"/>
              <a:ext cx="267600" cy="231900"/>
            </a:xfrm>
            <a:prstGeom prst="hexagon">
              <a:avLst>
                <a:gd name="adj" fmla="val 25000"/>
                <a:gd name="vf" fmla="val 11547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47" name="Google Shape;1647;p57"/>
            <p:cNvCxnSpPr>
              <a:stCxn id="1642" idx="0"/>
              <a:endCxn id="1644" idx="3"/>
            </p:cNvCxnSpPr>
            <p:nvPr/>
          </p:nvCxnSpPr>
          <p:spPr>
            <a:xfrm rot="10800000" flipH="1">
              <a:off x="7445086" y="1503857"/>
              <a:ext cx="60900" cy="148800"/>
            </a:xfrm>
            <a:prstGeom prst="bentConnector3">
              <a:avLst>
                <a:gd name="adj1" fmla="val 50050"/>
              </a:avLst>
            </a:prstGeom>
            <a:noFill/>
            <a:ln w="19050" cap="flat" cmpd="sng">
              <a:solidFill>
                <a:schemeClr val="dk2"/>
              </a:solidFill>
              <a:prstDash val="solid"/>
              <a:round/>
              <a:headEnd type="none" w="med" len="med"/>
              <a:tailEnd type="none" w="med" len="med"/>
            </a:ln>
          </p:spPr>
        </p:cxnSp>
        <p:cxnSp>
          <p:nvCxnSpPr>
            <p:cNvPr id="1648" name="Google Shape;1648;p57"/>
            <p:cNvCxnSpPr>
              <a:stCxn id="1644" idx="0"/>
              <a:endCxn id="1646" idx="3"/>
            </p:cNvCxnSpPr>
            <p:nvPr/>
          </p:nvCxnSpPr>
          <p:spPr>
            <a:xfrm>
              <a:off x="7773647" y="1503721"/>
              <a:ext cx="60900" cy="148800"/>
            </a:xfrm>
            <a:prstGeom prst="bentConnector3">
              <a:avLst>
                <a:gd name="adj1" fmla="val 50050"/>
              </a:avLst>
            </a:prstGeom>
            <a:noFill/>
            <a:ln w="19050" cap="flat" cmpd="sng">
              <a:solidFill>
                <a:schemeClr val="lt2"/>
              </a:solidFill>
              <a:prstDash val="solid"/>
              <a:round/>
              <a:headEnd type="none" w="med" len="med"/>
              <a:tailEnd type="none" w="med" len="med"/>
            </a:ln>
          </p:spPr>
        </p:cxnSp>
        <p:cxnSp>
          <p:nvCxnSpPr>
            <p:cNvPr id="1649" name="Google Shape;1649;p57"/>
            <p:cNvCxnSpPr>
              <a:stCxn id="1646" idx="0"/>
              <a:endCxn id="1645" idx="3"/>
            </p:cNvCxnSpPr>
            <p:nvPr/>
          </p:nvCxnSpPr>
          <p:spPr>
            <a:xfrm rot="10800000" flipH="1">
              <a:off x="8102208" y="1503857"/>
              <a:ext cx="60900" cy="148800"/>
            </a:xfrm>
            <a:prstGeom prst="bentConnector3">
              <a:avLst>
                <a:gd name="adj1" fmla="val 50050"/>
              </a:avLst>
            </a:prstGeom>
            <a:noFill/>
            <a:ln w="19050" cap="flat" cmpd="sng">
              <a:solidFill>
                <a:schemeClr val="accent1"/>
              </a:solidFill>
              <a:prstDash val="solid"/>
              <a:round/>
              <a:headEnd type="none" w="med" len="med"/>
              <a:tailEnd type="none" w="med" len="med"/>
            </a:ln>
          </p:spPr>
        </p:cxnSp>
      </p:grpSp>
      <p:grpSp>
        <p:nvGrpSpPr>
          <p:cNvPr id="1650" name="Google Shape;1650;p57"/>
          <p:cNvGrpSpPr/>
          <p:nvPr/>
        </p:nvGrpSpPr>
        <p:grpSpPr>
          <a:xfrm>
            <a:off x="3465691" y="2116927"/>
            <a:ext cx="1572426" cy="1468410"/>
            <a:chOff x="2219300" y="2070193"/>
            <a:chExt cx="1009000" cy="942255"/>
          </a:xfrm>
        </p:grpSpPr>
        <p:sp>
          <p:nvSpPr>
            <p:cNvPr id="1651" name="Google Shape;1651;p57"/>
            <p:cNvSpPr/>
            <p:nvPr/>
          </p:nvSpPr>
          <p:spPr>
            <a:xfrm>
              <a:off x="2476897" y="2448592"/>
              <a:ext cx="493800" cy="2124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52" name="Google Shape;1652;p57"/>
            <p:cNvSpPr/>
            <p:nvPr/>
          </p:nvSpPr>
          <p:spPr>
            <a:xfrm>
              <a:off x="2219300" y="2070193"/>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53" name="Google Shape;1653;p57"/>
            <p:cNvSpPr/>
            <p:nvPr/>
          </p:nvSpPr>
          <p:spPr>
            <a:xfrm>
              <a:off x="2607850" y="2070193"/>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54" name="Google Shape;1654;p57"/>
            <p:cNvSpPr/>
            <p:nvPr/>
          </p:nvSpPr>
          <p:spPr>
            <a:xfrm>
              <a:off x="2996400" y="2070193"/>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55" name="Google Shape;1655;p57"/>
            <p:cNvSpPr/>
            <p:nvPr/>
          </p:nvSpPr>
          <p:spPr>
            <a:xfrm>
              <a:off x="2219300" y="2780547"/>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56" name="Google Shape;1656;p57"/>
            <p:cNvSpPr/>
            <p:nvPr/>
          </p:nvSpPr>
          <p:spPr>
            <a:xfrm>
              <a:off x="2607850" y="2780547"/>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57" name="Google Shape;1657;p57"/>
            <p:cNvSpPr/>
            <p:nvPr/>
          </p:nvSpPr>
          <p:spPr>
            <a:xfrm>
              <a:off x="2996400" y="2780547"/>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58" name="Google Shape;1658;p57"/>
            <p:cNvCxnSpPr>
              <a:stCxn id="1655" idx="0"/>
              <a:endCxn id="1651" idx="2"/>
            </p:cNvCxnSpPr>
            <p:nvPr/>
          </p:nvCxnSpPr>
          <p:spPr>
            <a:xfrm rot="-5400000">
              <a:off x="2469650" y="2526447"/>
              <a:ext cx="119700" cy="388500"/>
            </a:xfrm>
            <a:prstGeom prst="curvedConnector3">
              <a:avLst>
                <a:gd name="adj1" fmla="val 49940"/>
              </a:avLst>
            </a:prstGeom>
            <a:noFill/>
            <a:ln w="19050" cap="flat" cmpd="sng">
              <a:solidFill>
                <a:schemeClr val="lt2"/>
              </a:solidFill>
              <a:prstDash val="solid"/>
              <a:round/>
              <a:headEnd type="none" w="med" len="med"/>
              <a:tailEnd type="none" w="med" len="med"/>
            </a:ln>
          </p:spPr>
        </p:cxnSp>
        <p:cxnSp>
          <p:nvCxnSpPr>
            <p:cNvPr id="1659" name="Google Shape;1659;p57"/>
            <p:cNvCxnSpPr>
              <a:stCxn id="1656" idx="0"/>
              <a:endCxn id="1651" idx="2"/>
            </p:cNvCxnSpPr>
            <p:nvPr/>
          </p:nvCxnSpPr>
          <p:spPr>
            <a:xfrm rot="-5400000">
              <a:off x="2664100" y="2720547"/>
              <a:ext cx="119700" cy="300"/>
            </a:xfrm>
            <a:prstGeom prst="curvedConnector3">
              <a:avLst>
                <a:gd name="adj1" fmla="val 49940"/>
              </a:avLst>
            </a:prstGeom>
            <a:noFill/>
            <a:ln w="19050" cap="flat" cmpd="sng">
              <a:solidFill>
                <a:schemeClr val="lt2"/>
              </a:solidFill>
              <a:prstDash val="solid"/>
              <a:round/>
              <a:headEnd type="none" w="med" len="med"/>
              <a:tailEnd type="none" w="med" len="med"/>
            </a:ln>
          </p:spPr>
        </p:cxnSp>
        <p:cxnSp>
          <p:nvCxnSpPr>
            <p:cNvPr id="1660" name="Google Shape;1660;p57"/>
            <p:cNvCxnSpPr>
              <a:stCxn id="1657" idx="0"/>
              <a:endCxn id="1651" idx="2"/>
            </p:cNvCxnSpPr>
            <p:nvPr/>
          </p:nvCxnSpPr>
          <p:spPr>
            <a:xfrm rot="5400000" flipH="1">
              <a:off x="2858250" y="2526447"/>
              <a:ext cx="119700" cy="388500"/>
            </a:xfrm>
            <a:prstGeom prst="curvedConnector3">
              <a:avLst>
                <a:gd name="adj1" fmla="val 49940"/>
              </a:avLst>
            </a:prstGeom>
            <a:noFill/>
            <a:ln w="19050" cap="flat" cmpd="sng">
              <a:solidFill>
                <a:schemeClr val="lt2"/>
              </a:solidFill>
              <a:prstDash val="solid"/>
              <a:round/>
              <a:headEnd type="none" w="med" len="med"/>
              <a:tailEnd type="none" w="med" len="med"/>
            </a:ln>
          </p:spPr>
        </p:cxnSp>
        <p:cxnSp>
          <p:nvCxnSpPr>
            <p:cNvPr id="1661" name="Google Shape;1661;p57"/>
            <p:cNvCxnSpPr>
              <a:stCxn id="1652" idx="2"/>
              <a:endCxn id="1651" idx="0"/>
            </p:cNvCxnSpPr>
            <p:nvPr/>
          </p:nvCxnSpPr>
          <p:spPr>
            <a:xfrm rot="-5400000" flipH="1">
              <a:off x="2456300" y="2181043"/>
              <a:ext cx="146400" cy="388500"/>
            </a:xfrm>
            <a:prstGeom prst="curvedConnector3">
              <a:avLst>
                <a:gd name="adj1" fmla="val 50034"/>
              </a:avLst>
            </a:prstGeom>
            <a:noFill/>
            <a:ln w="19050" cap="flat" cmpd="sng">
              <a:solidFill>
                <a:schemeClr val="lt2"/>
              </a:solidFill>
              <a:prstDash val="solid"/>
              <a:round/>
              <a:headEnd type="none" w="med" len="med"/>
              <a:tailEnd type="none" w="med" len="med"/>
            </a:ln>
          </p:spPr>
        </p:cxnSp>
        <p:cxnSp>
          <p:nvCxnSpPr>
            <p:cNvPr id="1662" name="Google Shape;1662;p57"/>
            <p:cNvCxnSpPr>
              <a:stCxn id="1653" idx="2"/>
              <a:endCxn id="1651" idx="0"/>
            </p:cNvCxnSpPr>
            <p:nvPr/>
          </p:nvCxnSpPr>
          <p:spPr>
            <a:xfrm rot="-5400000" flipH="1">
              <a:off x="2650750" y="2375143"/>
              <a:ext cx="146400" cy="300"/>
            </a:xfrm>
            <a:prstGeom prst="curvedConnector3">
              <a:avLst>
                <a:gd name="adj1" fmla="val 50034"/>
              </a:avLst>
            </a:prstGeom>
            <a:noFill/>
            <a:ln w="19050" cap="flat" cmpd="sng">
              <a:solidFill>
                <a:schemeClr val="lt2"/>
              </a:solidFill>
              <a:prstDash val="solid"/>
              <a:round/>
              <a:headEnd type="none" w="med" len="med"/>
              <a:tailEnd type="none" w="med" len="med"/>
            </a:ln>
          </p:spPr>
        </p:cxnSp>
        <p:cxnSp>
          <p:nvCxnSpPr>
            <p:cNvPr id="1663" name="Google Shape;1663;p57"/>
            <p:cNvCxnSpPr>
              <a:stCxn id="1654" idx="2"/>
              <a:endCxn id="1651" idx="0"/>
            </p:cNvCxnSpPr>
            <p:nvPr/>
          </p:nvCxnSpPr>
          <p:spPr>
            <a:xfrm rot="5400000">
              <a:off x="2844900" y="2181043"/>
              <a:ext cx="146400" cy="388500"/>
            </a:xfrm>
            <a:prstGeom prst="curvedConnector3">
              <a:avLst>
                <a:gd name="adj1" fmla="val 50034"/>
              </a:avLst>
            </a:prstGeom>
            <a:noFill/>
            <a:ln w="19050" cap="flat" cmpd="sng">
              <a:solidFill>
                <a:schemeClr val="lt2"/>
              </a:solidFill>
              <a:prstDash val="solid"/>
              <a:round/>
              <a:headEnd type="none" w="med" len="med"/>
              <a:tailEnd type="none" w="med" len="med"/>
            </a:ln>
          </p:spPr>
        </p:cxnSp>
      </p:grpSp>
      <p:grpSp>
        <p:nvGrpSpPr>
          <p:cNvPr id="1664" name="Google Shape;1664;p57"/>
          <p:cNvGrpSpPr/>
          <p:nvPr/>
        </p:nvGrpSpPr>
        <p:grpSpPr>
          <a:xfrm>
            <a:off x="6833476" y="2793506"/>
            <a:ext cx="1592486" cy="250093"/>
            <a:chOff x="6833476" y="2830651"/>
            <a:chExt cx="1592486" cy="250093"/>
          </a:xfrm>
        </p:grpSpPr>
        <p:sp>
          <p:nvSpPr>
            <p:cNvPr id="1665" name="Google Shape;1665;p57"/>
            <p:cNvSpPr/>
            <p:nvPr/>
          </p:nvSpPr>
          <p:spPr>
            <a:xfrm>
              <a:off x="6833476" y="2830651"/>
              <a:ext cx="173700" cy="17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7"/>
            <p:cNvSpPr/>
            <p:nvPr/>
          </p:nvSpPr>
          <p:spPr>
            <a:xfrm>
              <a:off x="7306243" y="2906744"/>
              <a:ext cx="174000" cy="174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7"/>
            <p:cNvSpPr/>
            <p:nvPr/>
          </p:nvSpPr>
          <p:spPr>
            <a:xfrm>
              <a:off x="7779343" y="2830651"/>
              <a:ext cx="173700" cy="17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7"/>
            <p:cNvSpPr/>
            <p:nvPr/>
          </p:nvSpPr>
          <p:spPr>
            <a:xfrm>
              <a:off x="8252262" y="2906851"/>
              <a:ext cx="173700" cy="17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9" name="Google Shape;1669;p57"/>
            <p:cNvCxnSpPr>
              <a:stCxn id="1665" idx="6"/>
              <a:endCxn id="1666" idx="2"/>
            </p:cNvCxnSpPr>
            <p:nvPr/>
          </p:nvCxnSpPr>
          <p:spPr>
            <a:xfrm>
              <a:off x="7007176" y="2917501"/>
              <a:ext cx="299100" cy="76200"/>
            </a:xfrm>
            <a:prstGeom prst="curvedConnector3">
              <a:avLst>
                <a:gd name="adj1" fmla="val 49994"/>
              </a:avLst>
            </a:prstGeom>
            <a:noFill/>
            <a:ln w="19050" cap="flat" cmpd="sng">
              <a:solidFill>
                <a:schemeClr val="lt1"/>
              </a:solidFill>
              <a:prstDash val="solid"/>
              <a:round/>
              <a:headEnd type="none" w="med" len="med"/>
              <a:tailEnd type="none" w="med" len="med"/>
            </a:ln>
          </p:spPr>
        </p:cxnSp>
        <p:cxnSp>
          <p:nvCxnSpPr>
            <p:cNvPr id="1670" name="Google Shape;1670;p57"/>
            <p:cNvCxnSpPr>
              <a:stCxn id="1666" idx="6"/>
              <a:endCxn id="1667" idx="2"/>
            </p:cNvCxnSpPr>
            <p:nvPr/>
          </p:nvCxnSpPr>
          <p:spPr>
            <a:xfrm rot="10800000" flipH="1">
              <a:off x="7480243" y="2917544"/>
              <a:ext cx="299100" cy="76200"/>
            </a:xfrm>
            <a:prstGeom prst="curvedConnector3">
              <a:avLst>
                <a:gd name="adj1" fmla="val 50000"/>
              </a:avLst>
            </a:prstGeom>
            <a:noFill/>
            <a:ln w="19050" cap="flat" cmpd="sng">
              <a:solidFill>
                <a:schemeClr val="dk2"/>
              </a:solidFill>
              <a:prstDash val="solid"/>
              <a:round/>
              <a:headEnd type="none" w="med" len="med"/>
              <a:tailEnd type="none" w="med" len="med"/>
            </a:ln>
          </p:spPr>
        </p:cxnSp>
        <p:cxnSp>
          <p:nvCxnSpPr>
            <p:cNvPr id="1671" name="Google Shape;1671;p57"/>
            <p:cNvCxnSpPr>
              <a:stCxn id="1667" idx="6"/>
              <a:endCxn id="1668" idx="2"/>
            </p:cNvCxnSpPr>
            <p:nvPr/>
          </p:nvCxnSpPr>
          <p:spPr>
            <a:xfrm>
              <a:off x="7953043" y="2917501"/>
              <a:ext cx="299100" cy="76200"/>
            </a:xfrm>
            <a:prstGeom prst="curvedConnector3">
              <a:avLst>
                <a:gd name="adj1" fmla="val 50020"/>
              </a:avLst>
            </a:prstGeom>
            <a:noFill/>
            <a:ln w="19050" cap="flat" cmpd="sng">
              <a:solidFill>
                <a:schemeClr val="lt2"/>
              </a:solidFill>
              <a:prstDash val="solid"/>
              <a:round/>
              <a:headEnd type="none" w="med" len="med"/>
              <a:tailEnd type="none" w="med" len="med"/>
            </a:ln>
          </p:spPr>
        </p:cxnSp>
      </p:grpSp>
      <p:grpSp>
        <p:nvGrpSpPr>
          <p:cNvPr id="1672" name="Google Shape;1672;p57"/>
          <p:cNvGrpSpPr/>
          <p:nvPr/>
        </p:nvGrpSpPr>
        <p:grpSpPr>
          <a:xfrm>
            <a:off x="722334" y="2116997"/>
            <a:ext cx="2507630" cy="1468266"/>
            <a:chOff x="722459" y="2026426"/>
            <a:chExt cx="2507630" cy="1468266"/>
          </a:xfrm>
        </p:grpSpPr>
        <p:sp>
          <p:nvSpPr>
            <p:cNvPr id="1673" name="Google Shape;1673;p57"/>
            <p:cNvSpPr/>
            <p:nvPr/>
          </p:nvSpPr>
          <p:spPr>
            <a:xfrm>
              <a:off x="1610539" y="2397143"/>
              <a:ext cx="726600" cy="7266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grpSp>
          <p:nvGrpSpPr>
            <p:cNvPr id="1674" name="Google Shape;1674;p57"/>
            <p:cNvGrpSpPr/>
            <p:nvPr/>
          </p:nvGrpSpPr>
          <p:grpSpPr>
            <a:xfrm>
              <a:off x="1729857" y="2506271"/>
              <a:ext cx="488119" cy="508407"/>
              <a:chOff x="-165066" y="3843615"/>
              <a:chExt cx="221259" cy="230455"/>
            </a:xfrm>
          </p:grpSpPr>
          <p:sp>
            <p:nvSpPr>
              <p:cNvPr id="1675" name="Google Shape;1675;p5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 name="Google Shape;1695;p57"/>
            <p:cNvSpPr/>
            <p:nvPr/>
          </p:nvSpPr>
          <p:spPr>
            <a:xfrm>
              <a:off x="1233059" y="2026426"/>
              <a:ext cx="488100" cy="285000"/>
            </a:xfrm>
            <a:prstGeom prst="roundRect">
              <a:avLst>
                <a:gd name="adj" fmla="val 2974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96" name="Google Shape;1696;p57"/>
            <p:cNvSpPr/>
            <p:nvPr/>
          </p:nvSpPr>
          <p:spPr>
            <a:xfrm>
              <a:off x="1176682" y="3209693"/>
              <a:ext cx="488100" cy="285000"/>
            </a:xfrm>
            <a:prstGeom prst="roundRect">
              <a:avLst>
                <a:gd name="adj" fmla="val 2974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97" name="Google Shape;1697;p57"/>
            <p:cNvSpPr/>
            <p:nvPr/>
          </p:nvSpPr>
          <p:spPr>
            <a:xfrm>
              <a:off x="894422" y="2815271"/>
              <a:ext cx="488100" cy="285000"/>
            </a:xfrm>
            <a:prstGeom prst="roundRect">
              <a:avLst>
                <a:gd name="adj" fmla="val 2974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98" name="Google Shape;1698;p57"/>
            <p:cNvSpPr/>
            <p:nvPr/>
          </p:nvSpPr>
          <p:spPr>
            <a:xfrm>
              <a:off x="894422" y="2420848"/>
              <a:ext cx="488100" cy="285000"/>
            </a:xfrm>
            <a:prstGeom prst="roundRect">
              <a:avLst>
                <a:gd name="adj" fmla="val 2974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99" name="Google Shape;1699;p57"/>
            <p:cNvSpPr/>
            <p:nvPr/>
          </p:nvSpPr>
          <p:spPr>
            <a:xfrm>
              <a:off x="1776211" y="2384783"/>
              <a:ext cx="90900" cy="90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00" name="Google Shape;1700;p57"/>
            <p:cNvSpPr/>
            <p:nvPr/>
          </p:nvSpPr>
          <p:spPr>
            <a:xfrm>
              <a:off x="1776211" y="3045153"/>
              <a:ext cx="90900" cy="9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01" name="Google Shape;1701;p57"/>
            <p:cNvSpPr/>
            <p:nvPr/>
          </p:nvSpPr>
          <p:spPr>
            <a:xfrm>
              <a:off x="2080600" y="2384783"/>
              <a:ext cx="90900" cy="9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02" name="Google Shape;1702;p57"/>
            <p:cNvSpPr/>
            <p:nvPr/>
          </p:nvSpPr>
          <p:spPr>
            <a:xfrm>
              <a:off x="2080600" y="3045153"/>
              <a:ext cx="90900" cy="90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03" name="Google Shape;1703;p57"/>
            <p:cNvSpPr/>
            <p:nvPr/>
          </p:nvSpPr>
          <p:spPr>
            <a:xfrm>
              <a:off x="1566251" y="2714968"/>
              <a:ext cx="90900" cy="90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04" name="Google Shape;1704;p57"/>
            <p:cNvSpPr/>
            <p:nvPr/>
          </p:nvSpPr>
          <p:spPr>
            <a:xfrm>
              <a:off x="2290478" y="2714968"/>
              <a:ext cx="90900" cy="90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05" name="Google Shape;1705;p57"/>
            <p:cNvSpPr/>
            <p:nvPr/>
          </p:nvSpPr>
          <p:spPr>
            <a:xfrm flipH="1">
              <a:off x="2226589" y="2026426"/>
              <a:ext cx="488100" cy="285000"/>
            </a:xfrm>
            <a:prstGeom prst="roundRect">
              <a:avLst>
                <a:gd name="adj" fmla="val 2974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06" name="Google Shape;1706;p57"/>
            <p:cNvSpPr/>
            <p:nvPr/>
          </p:nvSpPr>
          <p:spPr>
            <a:xfrm flipH="1">
              <a:off x="2282966" y="3209693"/>
              <a:ext cx="488100" cy="285000"/>
            </a:xfrm>
            <a:prstGeom prst="roundRect">
              <a:avLst>
                <a:gd name="adj" fmla="val 2974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07" name="Google Shape;1707;p57"/>
            <p:cNvSpPr/>
            <p:nvPr/>
          </p:nvSpPr>
          <p:spPr>
            <a:xfrm flipH="1">
              <a:off x="2565227" y="2815271"/>
              <a:ext cx="488100" cy="285000"/>
            </a:xfrm>
            <a:prstGeom prst="roundRect">
              <a:avLst>
                <a:gd name="adj" fmla="val 2974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08" name="Google Shape;1708;p57"/>
            <p:cNvSpPr/>
            <p:nvPr/>
          </p:nvSpPr>
          <p:spPr>
            <a:xfrm flipH="1">
              <a:off x="2565227" y="2420848"/>
              <a:ext cx="488100" cy="285000"/>
            </a:xfrm>
            <a:prstGeom prst="roundRect">
              <a:avLst>
                <a:gd name="adj" fmla="val 2974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709" name="Google Shape;1709;p57"/>
            <p:cNvCxnSpPr>
              <a:stCxn id="1695" idx="3"/>
              <a:endCxn id="1699" idx="0"/>
            </p:cNvCxnSpPr>
            <p:nvPr/>
          </p:nvCxnSpPr>
          <p:spPr>
            <a:xfrm>
              <a:off x="1721159" y="2168926"/>
              <a:ext cx="100500" cy="216000"/>
            </a:xfrm>
            <a:prstGeom prst="bentConnector2">
              <a:avLst/>
            </a:prstGeom>
            <a:noFill/>
            <a:ln w="19050" cap="flat" cmpd="sng">
              <a:solidFill>
                <a:schemeClr val="lt1"/>
              </a:solidFill>
              <a:prstDash val="solid"/>
              <a:round/>
              <a:headEnd type="none" w="med" len="med"/>
              <a:tailEnd type="none" w="med" len="med"/>
            </a:ln>
          </p:spPr>
        </p:cxnSp>
        <p:cxnSp>
          <p:nvCxnSpPr>
            <p:cNvPr id="1710" name="Google Shape;1710;p57"/>
            <p:cNvCxnSpPr>
              <a:stCxn id="1701" idx="0"/>
              <a:endCxn id="1705" idx="3"/>
            </p:cNvCxnSpPr>
            <p:nvPr/>
          </p:nvCxnSpPr>
          <p:spPr>
            <a:xfrm rot="-5400000">
              <a:off x="2068300" y="2226533"/>
              <a:ext cx="216000" cy="100500"/>
            </a:xfrm>
            <a:prstGeom prst="bentConnector2">
              <a:avLst/>
            </a:prstGeom>
            <a:noFill/>
            <a:ln w="19050" cap="flat" cmpd="sng">
              <a:solidFill>
                <a:schemeClr val="lt2"/>
              </a:solidFill>
              <a:prstDash val="solid"/>
              <a:round/>
              <a:headEnd type="none" w="med" len="med"/>
              <a:tailEnd type="none" w="med" len="med"/>
            </a:ln>
          </p:spPr>
        </p:cxnSp>
        <p:cxnSp>
          <p:nvCxnSpPr>
            <p:cNvPr id="1711" name="Google Shape;1711;p57"/>
            <p:cNvCxnSpPr>
              <a:stCxn id="1703" idx="2"/>
              <a:endCxn id="1698" idx="3"/>
            </p:cNvCxnSpPr>
            <p:nvPr/>
          </p:nvCxnSpPr>
          <p:spPr>
            <a:xfrm rot="10800000">
              <a:off x="1382651" y="2563318"/>
              <a:ext cx="183600" cy="197100"/>
            </a:xfrm>
            <a:prstGeom prst="bentConnector3">
              <a:avLst>
                <a:gd name="adj1" fmla="val 50035"/>
              </a:avLst>
            </a:prstGeom>
            <a:noFill/>
            <a:ln w="19050" cap="flat" cmpd="sng">
              <a:solidFill>
                <a:schemeClr val="dk2"/>
              </a:solidFill>
              <a:prstDash val="solid"/>
              <a:round/>
              <a:headEnd type="none" w="med" len="med"/>
              <a:tailEnd type="none" w="med" len="med"/>
            </a:ln>
          </p:spPr>
        </p:cxnSp>
        <p:cxnSp>
          <p:nvCxnSpPr>
            <p:cNvPr id="1712" name="Google Shape;1712;p57"/>
            <p:cNvCxnSpPr>
              <a:stCxn id="1703" idx="2"/>
              <a:endCxn id="1697" idx="3"/>
            </p:cNvCxnSpPr>
            <p:nvPr/>
          </p:nvCxnSpPr>
          <p:spPr>
            <a:xfrm flipH="1">
              <a:off x="1382651" y="2760418"/>
              <a:ext cx="183600" cy="197400"/>
            </a:xfrm>
            <a:prstGeom prst="bentConnector3">
              <a:avLst>
                <a:gd name="adj1" fmla="val 50035"/>
              </a:avLst>
            </a:prstGeom>
            <a:noFill/>
            <a:ln w="19050" cap="flat" cmpd="sng">
              <a:solidFill>
                <a:schemeClr val="dk2"/>
              </a:solidFill>
              <a:prstDash val="solid"/>
              <a:round/>
              <a:headEnd type="none" w="med" len="med"/>
              <a:tailEnd type="none" w="med" len="med"/>
            </a:ln>
          </p:spPr>
        </p:cxnSp>
        <p:cxnSp>
          <p:nvCxnSpPr>
            <p:cNvPr id="1713" name="Google Shape;1713;p57"/>
            <p:cNvCxnSpPr>
              <a:stCxn id="1700" idx="4"/>
              <a:endCxn id="1696" idx="3"/>
            </p:cNvCxnSpPr>
            <p:nvPr/>
          </p:nvCxnSpPr>
          <p:spPr>
            <a:xfrm rot="5400000">
              <a:off x="1635211" y="3165603"/>
              <a:ext cx="216000" cy="156900"/>
            </a:xfrm>
            <a:prstGeom prst="bentConnector2">
              <a:avLst/>
            </a:prstGeom>
            <a:noFill/>
            <a:ln w="19050" cap="flat" cmpd="sng">
              <a:solidFill>
                <a:schemeClr val="lt2"/>
              </a:solidFill>
              <a:prstDash val="solid"/>
              <a:round/>
              <a:headEnd type="none" w="med" len="med"/>
              <a:tailEnd type="none" w="med" len="med"/>
            </a:ln>
          </p:spPr>
        </p:cxnSp>
        <p:cxnSp>
          <p:nvCxnSpPr>
            <p:cNvPr id="1714" name="Google Shape;1714;p57"/>
            <p:cNvCxnSpPr>
              <a:stCxn id="1704" idx="6"/>
              <a:endCxn id="1708" idx="3"/>
            </p:cNvCxnSpPr>
            <p:nvPr/>
          </p:nvCxnSpPr>
          <p:spPr>
            <a:xfrm rot="10800000" flipH="1">
              <a:off x="2381378" y="2563318"/>
              <a:ext cx="183900" cy="197100"/>
            </a:xfrm>
            <a:prstGeom prst="bentConnector3">
              <a:avLst>
                <a:gd name="adj1" fmla="val 49986"/>
              </a:avLst>
            </a:prstGeom>
            <a:noFill/>
            <a:ln w="19050" cap="flat" cmpd="sng">
              <a:solidFill>
                <a:schemeClr val="dk2"/>
              </a:solidFill>
              <a:prstDash val="solid"/>
              <a:round/>
              <a:headEnd type="none" w="med" len="med"/>
              <a:tailEnd type="none" w="med" len="med"/>
            </a:ln>
          </p:spPr>
        </p:cxnSp>
        <p:cxnSp>
          <p:nvCxnSpPr>
            <p:cNvPr id="1715" name="Google Shape;1715;p57"/>
            <p:cNvCxnSpPr>
              <a:stCxn id="1704" idx="6"/>
              <a:endCxn id="1707" idx="3"/>
            </p:cNvCxnSpPr>
            <p:nvPr/>
          </p:nvCxnSpPr>
          <p:spPr>
            <a:xfrm>
              <a:off x="2381378" y="2760418"/>
              <a:ext cx="183900" cy="197400"/>
            </a:xfrm>
            <a:prstGeom prst="bentConnector3">
              <a:avLst>
                <a:gd name="adj1" fmla="val 49986"/>
              </a:avLst>
            </a:prstGeom>
            <a:noFill/>
            <a:ln w="19050" cap="flat" cmpd="sng">
              <a:solidFill>
                <a:schemeClr val="dk2"/>
              </a:solidFill>
              <a:prstDash val="solid"/>
              <a:round/>
              <a:headEnd type="none" w="med" len="med"/>
              <a:tailEnd type="none" w="med" len="med"/>
            </a:ln>
          </p:spPr>
        </p:cxnSp>
        <p:cxnSp>
          <p:nvCxnSpPr>
            <p:cNvPr id="1716" name="Google Shape;1716;p57"/>
            <p:cNvCxnSpPr>
              <a:stCxn id="1702" idx="4"/>
              <a:endCxn id="1706" idx="3"/>
            </p:cNvCxnSpPr>
            <p:nvPr/>
          </p:nvCxnSpPr>
          <p:spPr>
            <a:xfrm rot="-5400000" flipH="1">
              <a:off x="2096500" y="3165603"/>
              <a:ext cx="216000" cy="156900"/>
            </a:xfrm>
            <a:prstGeom prst="bentConnector2">
              <a:avLst/>
            </a:prstGeom>
            <a:noFill/>
            <a:ln w="19050" cap="flat" cmpd="sng">
              <a:solidFill>
                <a:schemeClr val="lt1"/>
              </a:solidFill>
              <a:prstDash val="solid"/>
              <a:round/>
              <a:headEnd type="none" w="med" len="med"/>
              <a:tailEnd type="none" w="med" len="med"/>
            </a:ln>
          </p:spPr>
        </p:cxnSp>
        <p:cxnSp>
          <p:nvCxnSpPr>
            <p:cNvPr id="1717" name="Google Shape;1717;p57"/>
            <p:cNvCxnSpPr>
              <a:stCxn id="1695" idx="1"/>
            </p:cNvCxnSpPr>
            <p:nvPr/>
          </p:nvCxnSpPr>
          <p:spPr>
            <a:xfrm rot="10800000">
              <a:off x="722459" y="2168926"/>
              <a:ext cx="510600" cy="0"/>
            </a:xfrm>
            <a:prstGeom prst="straightConnector1">
              <a:avLst/>
            </a:prstGeom>
            <a:noFill/>
            <a:ln w="19050" cap="flat" cmpd="sng">
              <a:solidFill>
                <a:schemeClr val="lt1"/>
              </a:solidFill>
              <a:prstDash val="solid"/>
              <a:round/>
              <a:headEnd type="none" w="med" len="med"/>
              <a:tailEnd type="oval" w="med" len="med"/>
            </a:ln>
          </p:spPr>
        </p:cxnSp>
        <p:cxnSp>
          <p:nvCxnSpPr>
            <p:cNvPr id="1718" name="Google Shape;1718;p57"/>
            <p:cNvCxnSpPr>
              <a:stCxn id="1698" idx="1"/>
            </p:cNvCxnSpPr>
            <p:nvPr/>
          </p:nvCxnSpPr>
          <p:spPr>
            <a:xfrm rot="10800000">
              <a:off x="722522" y="2563348"/>
              <a:ext cx="171900" cy="0"/>
            </a:xfrm>
            <a:prstGeom prst="straightConnector1">
              <a:avLst/>
            </a:prstGeom>
            <a:noFill/>
            <a:ln w="19050" cap="flat" cmpd="sng">
              <a:solidFill>
                <a:schemeClr val="dk2"/>
              </a:solidFill>
              <a:prstDash val="solid"/>
              <a:round/>
              <a:headEnd type="none" w="med" len="med"/>
              <a:tailEnd type="oval" w="med" len="med"/>
            </a:ln>
          </p:spPr>
        </p:cxnSp>
        <p:cxnSp>
          <p:nvCxnSpPr>
            <p:cNvPr id="1719" name="Google Shape;1719;p57"/>
            <p:cNvCxnSpPr>
              <a:stCxn id="1697" idx="1"/>
            </p:cNvCxnSpPr>
            <p:nvPr/>
          </p:nvCxnSpPr>
          <p:spPr>
            <a:xfrm rot="10800000">
              <a:off x="722522" y="2957771"/>
              <a:ext cx="171900" cy="0"/>
            </a:xfrm>
            <a:prstGeom prst="straightConnector1">
              <a:avLst/>
            </a:prstGeom>
            <a:noFill/>
            <a:ln w="19050" cap="flat" cmpd="sng">
              <a:solidFill>
                <a:schemeClr val="dk2"/>
              </a:solidFill>
              <a:prstDash val="solid"/>
              <a:round/>
              <a:headEnd type="none" w="med" len="med"/>
              <a:tailEnd type="oval" w="med" len="med"/>
            </a:ln>
          </p:spPr>
        </p:cxnSp>
        <p:cxnSp>
          <p:nvCxnSpPr>
            <p:cNvPr id="1720" name="Google Shape;1720;p57"/>
            <p:cNvCxnSpPr>
              <a:stCxn id="1696" idx="1"/>
            </p:cNvCxnSpPr>
            <p:nvPr/>
          </p:nvCxnSpPr>
          <p:spPr>
            <a:xfrm rot="10800000">
              <a:off x="722482" y="3352193"/>
              <a:ext cx="454200" cy="0"/>
            </a:xfrm>
            <a:prstGeom prst="straightConnector1">
              <a:avLst/>
            </a:prstGeom>
            <a:noFill/>
            <a:ln w="19050" cap="flat" cmpd="sng">
              <a:solidFill>
                <a:schemeClr val="lt2"/>
              </a:solidFill>
              <a:prstDash val="solid"/>
              <a:round/>
              <a:headEnd type="none" w="med" len="med"/>
              <a:tailEnd type="oval" w="med" len="med"/>
            </a:ln>
          </p:spPr>
        </p:cxnSp>
        <p:cxnSp>
          <p:nvCxnSpPr>
            <p:cNvPr id="1721" name="Google Shape;1721;p57"/>
            <p:cNvCxnSpPr>
              <a:stCxn id="1706" idx="1"/>
            </p:cNvCxnSpPr>
            <p:nvPr/>
          </p:nvCxnSpPr>
          <p:spPr>
            <a:xfrm>
              <a:off x="2771066" y="3352193"/>
              <a:ext cx="458700" cy="0"/>
            </a:xfrm>
            <a:prstGeom prst="straightConnector1">
              <a:avLst/>
            </a:prstGeom>
            <a:noFill/>
            <a:ln w="19050" cap="flat" cmpd="sng">
              <a:solidFill>
                <a:schemeClr val="lt1"/>
              </a:solidFill>
              <a:prstDash val="solid"/>
              <a:round/>
              <a:headEnd type="none" w="med" len="med"/>
              <a:tailEnd type="oval" w="med" len="med"/>
            </a:ln>
          </p:spPr>
        </p:cxnSp>
        <p:cxnSp>
          <p:nvCxnSpPr>
            <p:cNvPr id="1722" name="Google Shape;1722;p57"/>
            <p:cNvCxnSpPr>
              <a:stCxn id="1707" idx="1"/>
            </p:cNvCxnSpPr>
            <p:nvPr/>
          </p:nvCxnSpPr>
          <p:spPr>
            <a:xfrm>
              <a:off x="3053327" y="2957771"/>
              <a:ext cx="176400" cy="0"/>
            </a:xfrm>
            <a:prstGeom prst="straightConnector1">
              <a:avLst/>
            </a:prstGeom>
            <a:noFill/>
            <a:ln w="19050" cap="flat" cmpd="sng">
              <a:solidFill>
                <a:schemeClr val="dk2"/>
              </a:solidFill>
              <a:prstDash val="solid"/>
              <a:round/>
              <a:headEnd type="none" w="med" len="med"/>
              <a:tailEnd type="oval" w="med" len="med"/>
            </a:ln>
          </p:spPr>
        </p:cxnSp>
        <p:cxnSp>
          <p:nvCxnSpPr>
            <p:cNvPr id="1723" name="Google Shape;1723;p57"/>
            <p:cNvCxnSpPr>
              <a:stCxn id="1708" idx="1"/>
            </p:cNvCxnSpPr>
            <p:nvPr/>
          </p:nvCxnSpPr>
          <p:spPr>
            <a:xfrm>
              <a:off x="3053327" y="2563348"/>
              <a:ext cx="176400" cy="0"/>
            </a:xfrm>
            <a:prstGeom prst="straightConnector1">
              <a:avLst/>
            </a:prstGeom>
            <a:noFill/>
            <a:ln w="19050" cap="flat" cmpd="sng">
              <a:solidFill>
                <a:schemeClr val="dk2"/>
              </a:solidFill>
              <a:prstDash val="solid"/>
              <a:round/>
              <a:headEnd type="none" w="med" len="med"/>
              <a:tailEnd type="oval" w="med" len="med"/>
            </a:ln>
          </p:spPr>
        </p:cxnSp>
        <p:cxnSp>
          <p:nvCxnSpPr>
            <p:cNvPr id="1724" name="Google Shape;1724;p57"/>
            <p:cNvCxnSpPr>
              <a:stCxn id="1705" idx="1"/>
            </p:cNvCxnSpPr>
            <p:nvPr/>
          </p:nvCxnSpPr>
          <p:spPr>
            <a:xfrm>
              <a:off x="2714689" y="2168926"/>
              <a:ext cx="515400" cy="0"/>
            </a:xfrm>
            <a:prstGeom prst="straightConnector1">
              <a:avLst/>
            </a:prstGeom>
            <a:noFill/>
            <a:ln w="19050" cap="flat" cmpd="sng">
              <a:solidFill>
                <a:schemeClr val="lt2"/>
              </a:solidFill>
              <a:prstDash val="solid"/>
              <a:round/>
              <a:headEnd type="none" w="med" len="med"/>
              <a:tailEnd type="oval" w="med" len="med"/>
            </a:ln>
          </p:spPr>
        </p:cxnSp>
      </p:grpSp>
      <p:grpSp>
        <p:nvGrpSpPr>
          <p:cNvPr id="1725" name="Google Shape;1725;p57"/>
          <p:cNvGrpSpPr/>
          <p:nvPr/>
        </p:nvGrpSpPr>
        <p:grpSpPr>
          <a:xfrm>
            <a:off x="6833413" y="3291630"/>
            <a:ext cx="1592347" cy="1317003"/>
            <a:chOff x="6833413" y="3291630"/>
            <a:chExt cx="1592347" cy="1317003"/>
          </a:xfrm>
        </p:grpSpPr>
        <p:cxnSp>
          <p:nvCxnSpPr>
            <p:cNvPr id="1726" name="Google Shape;1726;p57"/>
            <p:cNvCxnSpPr>
              <a:stCxn id="1727" idx="4"/>
              <a:endCxn id="1728" idx="4"/>
            </p:cNvCxnSpPr>
            <p:nvPr/>
          </p:nvCxnSpPr>
          <p:spPr>
            <a:xfrm>
              <a:off x="7931660" y="3495899"/>
              <a:ext cx="374400" cy="207900"/>
            </a:xfrm>
            <a:prstGeom prst="bentConnector2">
              <a:avLst/>
            </a:prstGeom>
            <a:noFill/>
            <a:ln w="19050" cap="flat" cmpd="sng">
              <a:solidFill>
                <a:schemeClr val="lt1"/>
              </a:solidFill>
              <a:prstDash val="solid"/>
              <a:round/>
              <a:headEnd type="none" w="med" len="med"/>
              <a:tailEnd type="none" w="med" len="med"/>
            </a:ln>
          </p:spPr>
        </p:cxnSp>
        <p:cxnSp>
          <p:nvCxnSpPr>
            <p:cNvPr id="1729" name="Google Shape;1729;p57"/>
            <p:cNvCxnSpPr>
              <a:stCxn id="1728" idx="2"/>
              <a:endCxn id="1730" idx="5"/>
            </p:cNvCxnSpPr>
            <p:nvPr/>
          </p:nvCxnSpPr>
          <p:spPr>
            <a:xfrm rot="5400000">
              <a:off x="7803740" y="3490277"/>
              <a:ext cx="157200" cy="847500"/>
            </a:xfrm>
            <a:prstGeom prst="bentConnector2">
              <a:avLst/>
            </a:prstGeom>
            <a:noFill/>
            <a:ln w="19050" cap="flat" cmpd="sng">
              <a:solidFill>
                <a:schemeClr val="lt1"/>
              </a:solidFill>
              <a:prstDash val="solid"/>
              <a:round/>
              <a:headEnd type="none" w="med" len="med"/>
              <a:tailEnd type="none" w="med" len="med"/>
            </a:ln>
          </p:spPr>
        </p:cxnSp>
        <p:cxnSp>
          <p:nvCxnSpPr>
            <p:cNvPr id="1731" name="Google Shape;1731;p57"/>
            <p:cNvCxnSpPr>
              <a:stCxn id="1730" idx="1"/>
              <a:endCxn id="1732" idx="4"/>
            </p:cNvCxnSpPr>
            <p:nvPr/>
          </p:nvCxnSpPr>
          <p:spPr>
            <a:xfrm flipH="1">
              <a:off x="6952496" y="3992740"/>
              <a:ext cx="374400" cy="148500"/>
            </a:xfrm>
            <a:prstGeom prst="bentConnector2">
              <a:avLst/>
            </a:prstGeom>
            <a:noFill/>
            <a:ln w="19050" cap="flat" cmpd="sng">
              <a:solidFill>
                <a:schemeClr val="lt1"/>
              </a:solidFill>
              <a:prstDash val="solid"/>
              <a:round/>
              <a:headEnd type="none" w="med" len="med"/>
              <a:tailEnd type="none" w="med" len="med"/>
            </a:ln>
          </p:spPr>
        </p:cxnSp>
        <p:cxnSp>
          <p:nvCxnSpPr>
            <p:cNvPr id="1733" name="Google Shape;1733;p57"/>
            <p:cNvCxnSpPr>
              <a:stCxn id="1732" idx="2"/>
              <a:endCxn id="1734" idx="2"/>
            </p:cNvCxnSpPr>
            <p:nvPr/>
          </p:nvCxnSpPr>
          <p:spPr>
            <a:xfrm rot="-5400000" flipH="1">
              <a:off x="7267766" y="3957529"/>
              <a:ext cx="216900" cy="847500"/>
            </a:xfrm>
            <a:prstGeom prst="bentConnector2">
              <a:avLst/>
            </a:prstGeom>
            <a:noFill/>
            <a:ln w="19050" cap="flat" cmpd="sng">
              <a:solidFill>
                <a:schemeClr val="lt1"/>
              </a:solidFill>
              <a:prstDash val="solid"/>
              <a:round/>
              <a:headEnd type="none" w="med" len="med"/>
              <a:tailEnd type="none" w="med" len="med"/>
            </a:ln>
          </p:spPr>
        </p:cxnSp>
        <p:cxnSp>
          <p:nvCxnSpPr>
            <p:cNvPr id="1735" name="Google Shape;1735;p57"/>
            <p:cNvCxnSpPr>
              <a:stCxn id="1727" idx="2"/>
            </p:cNvCxnSpPr>
            <p:nvPr/>
          </p:nvCxnSpPr>
          <p:spPr>
            <a:xfrm flipH="1">
              <a:off x="6840041" y="3495899"/>
              <a:ext cx="960000" cy="600"/>
            </a:xfrm>
            <a:prstGeom prst="bentConnector3">
              <a:avLst>
                <a:gd name="adj1" fmla="val 50000"/>
              </a:avLst>
            </a:prstGeom>
            <a:noFill/>
            <a:ln w="19050" cap="flat" cmpd="sng">
              <a:solidFill>
                <a:schemeClr val="lt1"/>
              </a:solidFill>
              <a:prstDash val="solid"/>
              <a:round/>
              <a:headEnd type="none" w="med" len="med"/>
              <a:tailEnd type="none" w="med" len="med"/>
            </a:ln>
          </p:spPr>
        </p:cxnSp>
        <p:cxnSp>
          <p:nvCxnSpPr>
            <p:cNvPr id="1736" name="Google Shape;1736;p57"/>
            <p:cNvCxnSpPr>
              <a:stCxn id="1734" idx="4"/>
            </p:cNvCxnSpPr>
            <p:nvPr/>
          </p:nvCxnSpPr>
          <p:spPr>
            <a:xfrm>
              <a:off x="7931660" y="4489580"/>
              <a:ext cx="494100" cy="600"/>
            </a:xfrm>
            <a:prstGeom prst="bentConnector3">
              <a:avLst>
                <a:gd name="adj1" fmla="val 50000"/>
              </a:avLst>
            </a:prstGeom>
            <a:noFill/>
            <a:ln w="19050" cap="flat" cmpd="sng">
              <a:solidFill>
                <a:schemeClr val="lt1"/>
              </a:solidFill>
              <a:prstDash val="solid"/>
              <a:round/>
              <a:headEnd type="none" w="med" len="med"/>
              <a:tailEnd type="none" w="med" len="med"/>
            </a:ln>
          </p:spPr>
        </p:cxnSp>
        <p:grpSp>
          <p:nvGrpSpPr>
            <p:cNvPr id="1737" name="Google Shape;1737;p57"/>
            <p:cNvGrpSpPr/>
            <p:nvPr/>
          </p:nvGrpSpPr>
          <p:grpSpPr>
            <a:xfrm>
              <a:off x="7800041" y="3291630"/>
              <a:ext cx="131619" cy="323322"/>
              <a:chOff x="7779692" y="3248738"/>
              <a:chExt cx="135900" cy="333838"/>
            </a:xfrm>
          </p:grpSpPr>
          <p:sp>
            <p:nvSpPr>
              <p:cNvPr id="1727" name="Google Shape;1727;p57"/>
              <p:cNvSpPr/>
              <p:nvPr/>
            </p:nvSpPr>
            <p:spPr>
              <a:xfrm rot="5400000">
                <a:off x="7769192" y="3436176"/>
                <a:ext cx="156900" cy="135900"/>
              </a:xfrm>
              <a:prstGeom prst="hexagon">
                <a:avLst>
                  <a:gd name="adj" fmla="val 25000"/>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38" name="Google Shape;1738;p57"/>
              <p:cNvSpPr/>
              <p:nvPr/>
            </p:nvSpPr>
            <p:spPr>
              <a:xfrm>
                <a:off x="7802200" y="3248738"/>
                <a:ext cx="90900" cy="90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39" name="Google Shape;1739;p57"/>
            <p:cNvGrpSpPr/>
            <p:nvPr/>
          </p:nvGrpSpPr>
          <p:grpSpPr>
            <a:xfrm>
              <a:off x="8110878" y="3703808"/>
              <a:ext cx="314266" cy="131619"/>
              <a:chOff x="8100638" y="3674321"/>
              <a:chExt cx="324487" cy="135900"/>
            </a:xfrm>
          </p:grpSpPr>
          <p:sp>
            <p:nvSpPr>
              <p:cNvPr id="1728" name="Google Shape;1728;p57"/>
              <p:cNvSpPr/>
              <p:nvPr/>
            </p:nvSpPr>
            <p:spPr>
              <a:xfrm>
                <a:off x="8268225" y="3674321"/>
                <a:ext cx="156900" cy="135900"/>
              </a:xfrm>
              <a:prstGeom prst="hexagon">
                <a:avLst>
                  <a:gd name="adj" fmla="val 25000"/>
                  <a:gd name="vf" fmla="val 11547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40" name="Google Shape;1740;p57"/>
              <p:cNvSpPr/>
              <p:nvPr/>
            </p:nvSpPr>
            <p:spPr>
              <a:xfrm>
                <a:off x="8100638" y="3696808"/>
                <a:ext cx="90900" cy="90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41" name="Google Shape;1741;p57"/>
              <p:cNvCxnSpPr>
                <a:stCxn id="1740" idx="6"/>
                <a:endCxn id="1728" idx="3"/>
              </p:cNvCxnSpPr>
              <p:nvPr/>
            </p:nvCxnSpPr>
            <p:spPr>
              <a:xfrm>
                <a:off x="8191538" y="3742258"/>
                <a:ext cx="76800" cy="0"/>
              </a:xfrm>
              <a:prstGeom prst="straightConnector1">
                <a:avLst/>
              </a:prstGeom>
              <a:noFill/>
              <a:ln w="19050" cap="flat" cmpd="sng">
                <a:solidFill>
                  <a:schemeClr val="dk2"/>
                </a:solidFill>
                <a:prstDash val="solid"/>
                <a:round/>
                <a:headEnd type="none" w="med" len="med"/>
                <a:tailEnd type="none" w="med" len="med"/>
              </a:ln>
            </p:spPr>
          </p:cxnSp>
        </p:grpSp>
        <p:cxnSp>
          <p:nvCxnSpPr>
            <p:cNvPr id="1742" name="Google Shape;1742;p57"/>
            <p:cNvCxnSpPr>
              <a:stCxn id="1738" idx="4"/>
              <a:endCxn id="1727" idx="3"/>
            </p:cNvCxnSpPr>
            <p:nvPr/>
          </p:nvCxnSpPr>
          <p:spPr>
            <a:xfrm>
              <a:off x="7865859" y="3379667"/>
              <a:ext cx="0" cy="83400"/>
            </a:xfrm>
            <a:prstGeom prst="straightConnector1">
              <a:avLst/>
            </a:prstGeom>
            <a:noFill/>
            <a:ln w="19050" cap="flat" cmpd="sng">
              <a:solidFill>
                <a:schemeClr val="lt1"/>
              </a:solidFill>
              <a:prstDash val="solid"/>
              <a:round/>
              <a:headEnd type="none" w="med" len="med"/>
              <a:tailEnd type="none" w="med" len="med"/>
            </a:ln>
          </p:spPr>
        </p:cxnSp>
        <p:grpSp>
          <p:nvGrpSpPr>
            <p:cNvPr id="1743" name="Google Shape;1743;p57"/>
            <p:cNvGrpSpPr/>
            <p:nvPr/>
          </p:nvGrpSpPr>
          <p:grpSpPr>
            <a:xfrm>
              <a:off x="6833413" y="4141209"/>
              <a:ext cx="311850" cy="131619"/>
              <a:chOff x="6781625" y="4125949"/>
              <a:chExt cx="321993" cy="135900"/>
            </a:xfrm>
          </p:grpSpPr>
          <p:sp>
            <p:nvSpPr>
              <p:cNvPr id="1732" name="Google Shape;1732;p57"/>
              <p:cNvSpPr/>
              <p:nvPr/>
            </p:nvSpPr>
            <p:spPr>
              <a:xfrm flipH="1">
                <a:off x="6781625" y="4125949"/>
                <a:ext cx="156900" cy="135900"/>
              </a:xfrm>
              <a:prstGeom prst="hexagon">
                <a:avLst>
                  <a:gd name="adj" fmla="val 25000"/>
                  <a:gd name="vf" fmla="val 11547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44" name="Google Shape;1744;p57"/>
              <p:cNvSpPr/>
              <p:nvPr/>
            </p:nvSpPr>
            <p:spPr>
              <a:xfrm>
                <a:off x="7012718" y="4148449"/>
                <a:ext cx="90900" cy="9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45" name="Google Shape;1745;p57"/>
              <p:cNvCxnSpPr>
                <a:stCxn id="1744" idx="2"/>
                <a:endCxn id="1732" idx="3"/>
              </p:cNvCxnSpPr>
              <p:nvPr/>
            </p:nvCxnSpPr>
            <p:spPr>
              <a:xfrm rot="10800000">
                <a:off x="6938618" y="4193899"/>
                <a:ext cx="74100" cy="0"/>
              </a:xfrm>
              <a:prstGeom prst="straightConnector1">
                <a:avLst/>
              </a:prstGeom>
              <a:noFill/>
              <a:ln w="19050" cap="flat" cmpd="sng">
                <a:solidFill>
                  <a:schemeClr val="accent1"/>
                </a:solidFill>
                <a:prstDash val="solid"/>
                <a:round/>
                <a:headEnd type="none" w="med" len="med"/>
                <a:tailEnd type="none" w="med" len="med"/>
              </a:ln>
            </p:spPr>
          </p:cxnSp>
        </p:grpSp>
        <p:grpSp>
          <p:nvGrpSpPr>
            <p:cNvPr id="1746" name="Google Shape;1746;p57"/>
            <p:cNvGrpSpPr/>
            <p:nvPr/>
          </p:nvGrpSpPr>
          <p:grpSpPr>
            <a:xfrm>
              <a:off x="7326896" y="3795891"/>
              <a:ext cx="131619" cy="315901"/>
              <a:chOff x="7291158" y="3769400"/>
              <a:chExt cx="135900" cy="326176"/>
            </a:xfrm>
          </p:grpSpPr>
          <p:sp>
            <p:nvSpPr>
              <p:cNvPr id="1730" name="Google Shape;1730;p57"/>
              <p:cNvSpPr/>
              <p:nvPr/>
            </p:nvSpPr>
            <p:spPr>
              <a:xfrm rot="5400000" flipH="1">
                <a:off x="7280658" y="3949176"/>
                <a:ext cx="156900" cy="135900"/>
              </a:xfrm>
              <a:prstGeom prst="hexagon">
                <a:avLst>
                  <a:gd name="adj" fmla="val 25000"/>
                  <a:gd name="vf" fmla="val 11547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47" name="Google Shape;1747;p57"/>
              <p:cNvSpPr/>
              <p:nvPr/>
            </p:nvSpPr>
            <p:spPr>
              <a:xfrm>
                <a:off x="7313650" y="3769400"/>
                <a:ext cx="90900" cy="9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48" name="Google Shape;1748;p57"/>
              <p:cNvCxnSpPr>
                <a:stCxn id="1747" idx="4"/>
                <a:endCxn id="1730" idx="0"/>
              </p:cNvCxnSpPr>
              <p:nvPr/>
            </p:nvCxnSpPr>
            <p:spPr>
              <a:xfrm>
                <a:off x="7359100" y="3860300"/>
                <a:ext cx="0" cy="78300"/>
              </a:xfrm>
              <a:prstGeom prst="straightConnector1">
                <a:avLst/>
              </a:prstGeom>
              <a:noFill/>
              <a:ln w="19050" cap="flat" cmpd="sng">
                <a:solidFill>
                  <a:schemeClr val="lt2"/>
                </a:solidFill>
                <a:prstDash val="solid"/>
                <a:round/>
                <a:headEnd type="none" w="med" len="med"/>
                <a:tailEnd type="none" w="med" len="med"/>
              </a:ln>
            </p:spPr>
          </p:cxnSp>
        </p:grpSp>
        <p:grpSp>
          <p:nvGrpSpPr>
            <p:cNvPr id="1749" name="Google Shape;1749;p57"/>
            <p:cNvGrpSpPr/>
            <p:nvPr/>
          </p:nvGrpSpPr>
          <p:grpSpPr>
            <a:xfrm>
              <a:off x="7800041" y="4285069"/>
              <a:ext cx="131619" cy="323564"/>
              <a:chOff x="7779692" y="4274488"/>
              <a:chExt cx="135900" cy="334088"/>
            </a:xfrm>
          </p:grpSpPr>
          <p:sp>
            <p:nvSpPr>
              <p:cNvPr id="1734" name="Google Shape;1734;p57"/>
              <p:cNvSpPr/>
              <p:nvPr/>
            </p:nvSpPr>
            <p:spPr>
              <a:xfrm rot="5400000">
                <a:off x="7769192" y="4462176"/>
                <a:ext cx="156900" cy="135900"/>
              </a:xfrm>
              <a:prstGeom prst="hexagon">
                <a:avLst>
                  <a:gd name="adj" fmla="val 25000"/>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50" name="Google Shape;1750;p57"/>
              <p:cNvSpPr/>
              <p:nvPr/>
            </p:nvSpPr>
            <p:spPr>
              <a:xfrm>
                <a:off x="7802200" y="4274488"/>
                <a:ext cx="90900" cy="90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51" name="Google Shape;1751;p57"/>
              <p:cNvCxnSpPr>
                <a:stCxn id="1750" idx="4"/>
                <a:endCxn id="1734" idx="3"/>
              </p:cNvCxnSpPr>
              <p:nvPr/>
            </p:nvCxnSpPr>
            <p:spPr>
              <a:xfrm>
                <a:off x="7847650" y="4365388"/>
                <a:ext cx="0" cy="86400"/>
              </a:xfrm>
              <a:prstGeom prst="straightConnector1">
                <a:avLst/>
              </a:prstGeom>
              <a:noFill/>
              <a:ln w="19050" cap="flat" cmpd="sng">
                <a:solidFill>
                  <a:schemeClr val="lt1"/>
                </a:solidFill>
                <a:prstDash val="solid"/>
                <a:round/>
                <a:headEnd type="none" w="med" len="med"/>
                <a:tailEnd type="none" w="med" len="med"/>
              </a:ln>
            </p:spPr>
          </p:cxnSp>
        </p:grpSp>
      </p:grpSp>
      <p:grpSp>
        <p:nvGrpSpPr>
          <p:cNvPr id="1752" name="Google Shape;1752;p57"/>
          <p:cNvGrpSpPr/>
          <p:nvPr/>
        </p:nvGrpSpPr>
        <p:grpSpPr>
          <a:xfrm>
            <a:off x="713193" y="3716026"/>
            <a:ext cx="1944428" cy="892553"/>
            <a:chOff x="713193" y="3675176"/>
            <a:chExt cx="1944428" cy="892553"/>
          </a:xfrm>
        </p:grpSpPr>
        <p:grpSp>
          <p:nvGrpSpPr>
            <p:cNvPr id="1753" name="Google Shape;1753;p57"/>
            <p:cNvGrpSpPr/>
            <p:nvPr/>
          </p:nvGrpSpPr>
          <p:grpSpPr>
            <a:xfrm>
              <a:off x="713193" y="3903673"/>
              <a:ext cx="377379" cy="664057"/>
              <a:chOff x="713180" y="3914338"/>
              <a:chExt cx="394500" cy="694257"/>
            </a:xfrm>
          </p:grpSpPr>
          <p:sp>
            <p:nvSpPr>
              <p:cNvPr id="1754" name="Google Shape;1754;p57"/>
              <p:cNvSpPr/>
              <p:nvPr/>
            </p:nvSpPr>
            <p:spPr>
              <a:xfrm rot="5400000">
                <a:off x="682730" y="3944788"/>
                <a:ext cx="455400" cy="394500"/>
              </a:xfrm>
              <a:prstGeom prst="hexagon">
                <a:avLst>
                  <a:gd name="adj" fmla="val 30376"/>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55" name="Google Shape;1755;p57"/>
              <p:cNvSpPr/>
              <p:nvPr/>
            </p:nvSpPr>
            <p:spPr>
              <a:xfrm flipH="1">
                <a:off x="854061" y="4492495"/>
                <a:ext cx="112800" cy="1161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56" name="Google Shape;1756;p57"/>
              <p:cNvCxnSpPr>
                <a:stCxn id="1754" idx="0"/>
                <a:endCxn id="1755" idx="0"/>
              </p:cNvCxnSpPr>
              <p:nvPr/>
            </p:nvCxnSpPr>
            <p:spPr>
              <a:xfrm>
                <a:off x="910430" y="4369738"/>
                <a:ext cx="0" cy="122700"/>
              </a:xfrm>
              <a:prstGeom prst="straightConnector1">
                <a:avLst/>
              </a:prstGeom>
              <a:noFill/>
              <a:ln w="19050" cap="flat" cmpd="sng">
                <a:solidFill>
                  <a:schemeClr val="lt1"/>
                </a:solidFill>
                <a:prstDash val="solid"/>
                <a:round/>
                <a:headEnd type="none" w="med" len="med"/>
                <a:tailEnd type="none" w="med" len="med"/>
              </a:ln>
            </p:spPr>
          </p:cxnSp>
        </p:grpSp>
        <p:grpSp>
          <p:nvGrpSpPr>
            <p:cNvPr id="1757" name="Google Shape;1757;p57"/>
            <p:cNvGrpSpPr/>
            <p:nvPr/>
          </p:nvGrpSpPr>
          <p:grpSpPr>
            <a:xfrm>
              <a:off x="1104955" y="3675176"/>
              <a:ext cx="377379" cy="664087"/>
              <a:chOff x="1122716" y="3675450"/>
              <a:chExt cx="394500" cy="694288"/>
            </a:xfrm>
          </p:grpSpPr>
          <p:sp>
            <p:nvSpPr>
              <p:cNvPr id="1758" name="Google Shape;1758;p57"/>
              <p:cNvSpPr/>
              <p:nvPr/>
            </p:nvSpPr>
            <p:spPr>
              <a:xfrm rot="5400000">
                <a:off x="1092266" y="3944788"/>
                <a:ext cx="455400" cy="394500"/>
              </a:xfrm>
              <a:prstGeom prst="hexagon">
                <a:avLst>
                  <a:gd name="adj" fmla="val 30376"/>
                  <a:gd name="vf" fmla="val 11547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59" name="Google Shape;1759;p57"/>
              <p:cNvSpPr/>
              <p:nvPr/>
            </p:nvSpPr>
            <p:spPr>
              <a:xfrm>
                <a:off x="1263598" y="3675450"/>
                <a:ext cx="112800" cy="1161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60" name="Google Shape;1760;p57"/>
              <p:cNvCxnSpPr>
                <a:stCxn id="1758" idx="3"/>
                <a:endCxn id="1759" idx="2"/>
              </p:cNvCxnSpPr>
              <p:nvPr/>
            </p:nvCxnSpPr>
            <p:spPr>
              <a:xfrm rot="10800000">
                <a:off x="1319966" y="3791638"/>
                <a:ext cx="0" cy="122700"/>
              </a:xfrm>
              <a:prstGeom prst="straightConnector1">
                <a:avLst/>
              </a:prstGeom>
              <a:noFill/>
              <a:ln w="19050" cap="flat" cmpd="sng">
                <a:solidFill>
                  <a:schemeClr val="dk2"/>
                </a:solidFill>
                <a:prstDash val="solid"/>
                <a:round/>
                <a:headEnd type="none" w="med" len="med"/>
                <a:tailEnd type="none" w="med" len="med"/>
              </a:ln>
            </p:spPr>
          </p:cxnSp>
        </p:grpSp>
        <p:grpSp>
          <p:nvGrpSpPr>
            <p:cNvPr id="1761" name="Google Shape;1761;p57"/>
            <p:cNvGrpSpPr/>
            <p:nvPr/>
          </p:nvGrpSpPr>
          <p:grpSpPr>
            <a:xfrm>
              <a:off x="1496718" y="3903673"/>
              <a:ext cx="377379" cy="664057"/>
              <a:chOff x="1532253" y="3914338"/>
              <a:chExt cx="394500" cy="694257"/>
            </a:xfrm>
          </p:grpSpPr>
          <p:sp>
            <p:nvSpPr>
              <p:cNvPr id="1762" name="Google Shape;1762;p57"/>
              <p:cNvSpPr/>
              <p:nvPr/>
            </p:nvSpPr>
            <p:spPr>
              <a:xfrm rot="5400000">
                <a:off x="1501803" y="3944788"/>
                <a:ext cx="455400" cy="394500"/>
              </a:xfrm>
              <a:prstGeom prst="hexagon">
                <a:avLst>
                  <a:gd name="adj" fmla="val 30376"/>
                  <a:gd name="vf" fmla="val 11547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3" name="Google Shape;1763;p57"/>
              <p:cNvSpPr/>
              <p:nvPr/>
            </p:nvSpPr>
            <p:spPr>
              <a:xfrm flipH="1">
                <a:off x="1673134" y="4492495"/>
                <a:ext cx="112800" cy="1161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64" name="Google Shape;1764;p57"/>
              <p:cNvCxnSpPr>
                <a:stCxn id="1762" idx="0"/>
                <a:endCxn id="1763" idx="0"/>
              </p:cNvCxnSpPr>
              <p:nvPr/>
            </p:nvCxnSpPr>
            <p:spPr>
              <a:xfrm>
                <a:off x="1729503" y="4369738"/>
                <a:ext cx="0" cy="122700"/>
              </a:xfrm>
              <a:prstGeom prst="straightConnector1">
                <a:avLst/>
              </a:prstGeom>
              <a:noFill/>
              <a:ln w="19050" cap="flat" cmpd="sng">
                <a:solidFill>
                  <a:schemeClr val="lt2"/>
                </a:solidFill>
                <a:prstDash val="solid"/>
                <a:round/>
                <a:headEnd type="none" w="med" len="med"/>
                <a:tailEnd type="none" w="med" len="med"/>
              </a:ln>
            </p:spPr>
          </p:cxnSp>
        </p:grpSp>
        <p:grpSp>
          <p:nvGrpSpPr>
            <p:cNvPr id="1765" name="Google Shape;1765;p57"/>
            <p:cNvGrpSpPr/>
            <p:nvPr/>
          </p:nvGrpSpPr>
          <p:grpSpPr>
            <a:xfrm>
              <a:off x="1888480" y="3675176"/>
              <a:ext cx="377379" cy="664087"/>
              <a:chOff x="1941789" y="3675450"/>
              <a:chExt cx="394500" cy="694288"/>
            </a:xfrm>
          </p:grpSpPr>
          <p:sp>
            <p:nvSpPr>
              <p:cNvPr id="1766" name="Google Shape;1766;p57"/>
              <p:cNvSpPr/>
              <p:nvPr/>
            </p:nvSpPr>
            <p:spPr>
              <a:xfrm rot="5400000">
                <a:off x="1911339" y="3944788"/>
                <a:ext cx="455400" cy="394500"/>
              </a:xfrm>
              <a:prstGeom prst="hexagon">
                <a:avLst>
                  <a:gd name="adj" fmla="val 30376"/>
                  <a:gd name="vf" fmla="val 11547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7" name="Google Shape;1767;p57"/>
              <p:cNvSpPr/>
              <p:nvPr/>
            </p:nvSpPr>
            <p:spPr>
              <a:xfrm>
                <a:off x="2082670" y="3675450"/>
                <a:ext cx="112800" cy="1161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68" name="Google Shape;1768;p57"/>
              <p:cNvCxnSpPr>
                <a:stCxn id="1766" idx="3"/>
                <a:endCxn id="1767" idx="2"/>
              </p:cNvCxnSpPr>
              <p:nvPr/>
            </p:nvCxnSpPr>
            <p:spPr>
              <a:xfrm rot="10800000">
                <a:off x="2139039" y="3791638"/>
                <a:ext cx="0" cy="122700"/>
              </a:xfrm>
              <a:prstGeom prst="straightConnector1">
                <a:avLst/>
              </a:prstGeom>
              <a:noFill/>
              <a:ln w="19050" cap="flat" cmpd="sng">
                <a:solidFill>
                  <a:schemeClr val="accent1"/>
                </a:solidFill>
                <a:prstDash val="solid"/>
                <a:round/>
                <a:headEnd type="none" w="med" len="med"/>
                <a:tailEnd type="none" w="med" len="med"/>
              </a:ln>
            </p:spPr>
          </p:cxnSp>
        </p:grpSp>
        <p:grpSp>
          <p:nvGrpSpPr>
            <p:cNvPr id="1769" name="Google Shape;1769;p57"/>
            <p:cNvGrpSpPr/>
            <p:nvPr/>
          </p:nvGrpSpPr>
          <p:grpSpPr>
            <a:xfrm>
              <a:off x="2280242" y="3903673"/>
              <a:ext cx="377379" cy="664057"/>
              <a:chOff x="2351325" y="3914338"/>
              <a:chExt cx="394500" cy="694257"/>
            </a:xfrm>
          </p:grpSpPr>
          <p:sp>
            <p:nvSpPr>
              <p:cNvPr id="1770" name="Google Shape;1770;p57"/>
              <p:cNvSpPr/>
              <p:nvPr/>
            </p:nvSpPr>
            <p:spPr>
              <a:xfrm rot="5400000">
                <a:off x="2320875" y="3944788"/>
                <a:ext cx="455400" cy="394500"/>
              </a:xfrm>
              <a:prstGeom prst="hexagon">
                <a:avLst>
                  <a:gd name="adj" fmla="val 30376"/>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71" name="Google Shape;1771;p57"/>
              <p:cNvSpPr/>
              <p:nvPr/>
            </p:nvSpPr>
            <p:spPr>
              <a:xfrm flipH="1">
                <a:off x="2492206" y="4492495"/>
                <a:ext cx="112800" cy="1161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72" name="Google Shape;1772;p57"/>
              <p:cNvCxnSpPr>
                <a:stCxn id="1770" idx="0"/>
                <a:endCxn id="1771" idx="0"/>
              </p:cNvCxnSpPr>
              <p:nvPr/>
            </p:nvCxnSpPr>
            <p:spPr>
              <a:xfrm>
                <a:off x="2548575" y="4369738"/>
                <a:ext cx="0" cy="122700"/>
              </a:xfrm>
              <a:prstGeom prst="straightConnector1">
                <a:avLst/>
              </a:prstGeom>
              <a:noFill/>
              <a:ln w="19050" cap="flat" cmpd="sng">
                <a:solidFill>
                  <a:schemeClr val="lt1"/>
                </a:solidFill>
                <a:prstDash val="solid"/>
                <a:round/>
                <a:headEnd type="none" w="med" len="med"/>
                <a:tailEnd type="none" w="med" len="med"/>
              </a:ln>
            </p:spPr>
          </p:cxnSp>
        </p:grpSp>
      </p:grpSp>
      <p:grpSp>
        <p:nvGrpSpPr>
          <p:cNvPr id="1773" name="Google Shape;1773;p57"/>
          <p:cNvGrpSpPr/>
          <p:nvPr/>
        </p:nvGrpSpPr>
        <p:grpSpPr>
          <a:xfrm>
            <a:off x="2800877" y="3965048"/>
            <a:ext cx="2157850" cy="394500"/>
            <a:chOff x="2746254" y="3914348"/>
            <a:chExt cx="2157850" cy="394500"/>
          </a:xfrm>
        </p:grpSpPr>
        <p:sp>
          <p:nvSpPr>
            <p:cNvPr id="1774" name="Google Shape;1774;p57"/>
            <p:cNvSpPr/>
            <p:nvPr/>
          </p:nvSpPr>
          <p:spPr>
            <a:xfrm>
              <a:off x="4818604" y="4068699"/>
              <a:ext cx="85500" cy="8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775" name="Google Shape;1775;p57"/>
            <p:cNvGrpSpPr/>
            <p:nvPr/>
          </p:nvGrpSpPr>
          <p:grpSpPr>
            <a:xfrm>
              <a:off x="2746254" y="3914348"/>
              <a:ext cx="2115087" cy="394500"/>
              <a:chOff x="2746254" y="3914348"/>
              <a:chExt cx="2115087" cy="394500"/>
            </a:xfrm>
          </p:grpSpPr>
          <p:grpSp>
            <p:nvGrpSpPr>
              <p:cNvPr id="1776" name="Google Shape;1776;p57"/>
              <p:cNvGrpSpPr/>
              <p:nvPr/>
            </p:nvGrpSpPr>
            <p:grpSpPr>
              <a:xfrm>
                <a:off x="2850789" y="3914348"/>
                <a:ext cx="394500" cy="394500"/>
                <a:chOff x="2850789" y="3914348"/>
                <a:chExt cx="394500" cy="394500"/>
              </a:xfrm>
            </p:grpSpPr>
            <p:sp>
              <p:nvSpPr>
                <p:cNvPr id="1777" name="Google Shape;1777;p57"/>
                <p:cNvSpPr/>
                <p:nvPr/>
              </p:nvSpPr>
              <p:spPr>
                <a:xfrm>
                  <a:off x="2850789" y="3914348"/>
                  <a:ext cx="394500" cy="3945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78" name="Google Shape;1778;p57"/>
                <p:cNvSpPr/>
                <p:nvPr/>
              </p:nvSpPr>
              <p:spPr>
                <a:xfrm>
                  <a:off x="2850789" y="3914348"/>
                  <a:ext cx="394500" cy="394500"/>
                </a:xfrm>
                <a:prstGeom prst="ellipse">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79" name="Google Shape;1779;p57"/>
              <p:cNvGrpSpPr/>
              <p:nvPr/>
            </p:nvGrpSpPr>
            <p:grpSpPr>
              <a:xfrm>
                <a:off x="3368872" y="3914348"/>
                <a:ext cx="394500" cy="394500"/>
                <a:chOff x="3368872" y="3914348"/>
                <a:chExt cx="394500" cy="394500"/>
              </a:xfrm>
            </p:grpSpPr>
            <p:sp>
              <p:nvSpPr>
                <p:cNvPr id="1780" name="Google Shape;1780;p57"/>
                <p:cNvSpPr/>
                <p:nvPr/>
              </p:nvSpPr>
              <p:spPr>
                <a:xfrm>
                  <a:off x="3368872" y="3914348"/>
                  <a:ext cx="394500" cy="3945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1" name="Google Shape;1781;p57"/>
                <p:cNvSpPr/>
                <p:nvPr/>
              </p:nvSpPr>
              <p:spPr>
                <a:xfrm>
                  <a:off x="3368872" y="3914348"/>
                  <a:ext cx="394500" cy="3945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82" name="Google Shape;1782;p57"/>
              <p:cNvGrpSpPr/>
              <p:nvPr/>
            </p:nvGrpSpPr>
            <p:grpSpPr>
              <a:xfrm>
                <a:off x="3886955" y="3914348"/>
                <a:ext cx="394500" cy="394500"/>
                <a:chOff x="3886955" y="3914348"/>
                <a:chExt cx="394500" cy="394500"/>
              </a:xfrm>
            </p:grpSpPr>
            <p:sp>
              <p:nvSpPr>
                <p:cNvPr id="1783" name="Google Shape;1783;p57"/>
                <p:cNvSpPr/>
                <p:nvPr/>
              </p:nvSpPr>
              <p:spPr>
                <a:xfrm>
                  <a:off x="3886955" y="3914348"/>
                  <a:ext cx="394500" cy="3945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4" name="Google Shape;1784;p57"/>
                <p:cNvSpPr/>
                <p:nvPr/>
              </p:nvSpPr>
              <p:spPr>
                <a:xfrm>
                  <a:off x="3886955" y="3914348"/>
                  <a:ext cx="394500" cy="3945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85" name="Google Shape;1785;p57"/>
              <p:cNvGrpSpPr/>
              <p:nvPr/>
            </p:nvGrpSpPr>
            <p:grpSpPr>
              <a:xfrm>
                <a:off x="4405039" y="3914348"/>
                <a:ext cx="394500" cy="394500"/>
                <a:chOff x="4405039" y="3914348"/>
                <a:chExt cx="394500" cy="394500"/>
              </a:xfrm>
            </p:grpSpPr>
            <p:sp>
              <p:nvSpPr>
                <p:cNvPr id="1786" name="Google Shape;1786;p57"/>
                <p:cNvSpPr/>
                <p:nvPr/>
              </p:nvSpPr>
              <p:spPr>
                <a:xfrm>
                  <a:off x="4405039" y="3914348"/>
                  <a:ext cx="394500" cy="3945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7" name="Google Shape;1787;p57"/>
                <p:cNvSpPr/>
                <p:nvPr/>
              </p:nvSpPr>
              <p:spPr>
                <a:xfrm>
                  <a:off x="4405039" y="3914348"/>
                  <a:ext cx="394500" cy="3945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788" name="Google Shape;1788;p57"/>
              <p:cNvSpPr/>
              <p:nvPr/>
            </p:nvSpPr>
            <p:spPr>
              <a:xfrm>
                <a:off x="3264329" y="4068699"/>
                <a:ext cx="85500" cy="858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9" name="Google Shape;1789;p57"/>
              <p:cNvSpPr/>
              <p:nvPr/>
            </p:nvSpPr>
            <p:spPr>
              <a:xfrm>
                <a:off x="3782404" y="4068699"/>
                <a:ext cx="85500" cy="85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0" name="Google Shape;1790;p57"/>
              <p:cNvSpPr/>
              <p:nvPr/>
            </p:nvSpPr>
            <p:spPr>
              <a:xfrm>
                <a:off x="4300491" y="4068699"/>
                <a:ext cx="85500" cy="858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1" name="Google Shape;1791;p57"/>
              <p:cNvSpPr/>
              <p:nvPr/>
            </p:nvSpPr>
            <p:spPr>
              <a:xfrm>
                <a:off x="2746254" y="4068699"/>
                <a:ext cx="85500" cy="858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92" name="Google Shape;1792;p57"/>
              <p:cNvCxnSpPr>
                <a:stCxn id="1791" idx="0"/>
                <a:endCxn id="1788" idx="0"/>
              </p:cNvCxnSpPr>
              <p:nvPr/>
            </p:nvCxnSpPr>
            <p:spPr>
              <a:xfrm rot="-5400000" flipH="1">
                <a:off x="3047754" y="3809949"/>
                <a:ext cx="600" cy="518100"/>
              </a:xfrm>
              <a:prstGeom prst="curvedConnector3">
                <a:avLst>
                  <a:gd name="adj1" fmla="val -39687500"/>
                </a:avLst>
              </a:prstGeom>
              <a:noFill/>
              <a:ln w="19050" cap="flat" cmpd="sng">
                <a:solidFill>
                  <a:schemeClr val="lt1"/>
                </a:solidFill>
                <a:prstDash val="solid"/>
                <a:round/>
                <a:headEnd type="none" w="med" len="med"/>
                <a:tailEnd type="none" w="med" len="med"/>
              </a:ln>
            </p:spPr>
          </p:cxnSp>
          <p:cxnSp>
            <p:nvCxnSpPr>
              <p:cNvPr id="1793" name="Google Shape;1793;p57"/>
              <p:cNvCxnSpPr>
                <a:stCxn id="1788" idx="4"/>
                <a:endCxn id="1789" idx="4"/>
              </p:cNvCxnSpPr>
              <p:nvPr/>
            </p:nvCxnSpPr>
            <p:spPr>
              <a:xfrm rot="-5400000" flipH="1">
                <a:off x="3565829" y="3895749"/>
                <a:ext cx="600" cy="518100"/>
              </a:xfrm>
              <a:prstGeom prst="curvedConnector3">
                <a:avLst>
                  <a:gd name="adj1" fmla="val 39687500"/>
                </a:avLst>
              </a:prstGeom>
              <a:noFill/>
              <a:ln w="19050" cap="flat" cmpd="sng">
                <a:solidFill>
                  <a:schemeClr val="dk2"/>
                </a:solidFill>
                <a:prstDash val="solid"/>
                <a:round/>
                <a:headEnd type="none" w="med" len="med"/>
                <a:tailEnd type="none" w="med" len="med"/>
              </a:ln>
            </p:spPr>
          </p:cxnSp>
          <p:cxnSp>
            <p:nvCxnSpPr>
              <p:cNvPr id="1794" name="Google Shape;1794;p57"/>
              <p:cNvCxnSpPr>
                <a:stCxn id="1789" idx="0"/>
                <a:endCxn id="1790" idx="0"/>
              </p:cNvCxnSpPr>
              <p:nvPr/>
            </p:nvCxnSpPr>
            <p:spPr>
              <a:xfrm rot="-5400000" flipH="1">
                <a:off x="4083904" y="3809949"/>
                <a:ext cx="600" cy="518100"/>
              </a:xfrm>
              <a:prstGeom prst="curvedConnector3">
                <a:avLst>
                  <a:gd name="adj1" fmla="val -39687500"/>
                </a:avLst>
              </a:prstGeom>
              <a:noFill/>
              <a:ln w="19050" cap="flat" cmpd="sng">
                <a:solidFill>
                  <a:schemeClr val="lt2"/>
                </a:solidFill>
                <a:prstDash val="solid"/>
                <a:round/>
                <a:headEnd type="none" w="med" len="med"/>
                <a:tailEnd type="none" w="med" len="med"/>
              </a:ln>
            </p:spPr>
          </p:cxnSp>
          <p:cxnSp>
            <p:nvCxnSpPr>
              <p:cNvPr id="1795" name="Google Shape;1795;p57"/>
              <p:cNvCxnSpPr>
                <a:stCxn id="1790" idx="4"/>
                <a:endCxn id="1774" idx="4"/>
              </p:cNvCxnSpPr>
              <p:nvPr/>
            </p:nvCxnSpPr>
            <p:spPr>
              <a:xfrm rot="-5400000" flipH="1">
                <a:off x="4601991" y="3895749"/>
                <a:ext cx="600" cy="518100"/>
              </a:xfrm>
              <a:prstGeom prst="curvedConnector3">
                <a:avLst>
                  <a:gd name="adj1" fmla="val 39687500"/>
                </a:avLst>
              </a:prstGeom>
              <a:noFill/>
              <a:ln w="19050" cap="flat" cmpd="sng">
                <a:solidFill>
                  <a:schemeClr val="accent1"/>
                </a:solidFill>
                <a:prstDash val="solid"/>
                <a:round/>
                <a:headEnd type="none" w="med" len="med"/>
                <a:tailEnd type="none" w="med" len="med"/>
              </a:ln>
            </p:spPr>
          </p:cxnSp>
        </p:grpSp>
      </p:grpSp>
      <p:grpSp>
        <p:nvGrpSpPr>
          <p:cNvPr id="1796" name="Google Shape;1796;p57"/>
          <p:cNvGrpSpPr/>
          <p:nvPr/>
        </p:nvGrpSpPr>
        <p:grpSpPr>
          <a:xfrm>
            <a:off x="5103624" y="3935226"/>
            <a:ext cx="1533103" cy="673350"/>
            <a:chOff x="5103624" y="3935226"/>
            <a:chExt cx="1533103" cy="673350"/>
          </a:xfrm>
        </p:grpSpPr>
        <p:grpSp>
          <p:nvGrpSpPr>
            <p:cNvPr id="1797" name="Google Shape;1797;p57"/>
            <p:cNvGrpSpPr/>
            <p:nvPr/>
          </p:nvGrpSpPr>
          <p:grpSpPr>
            <a:xfrm>
              <a:off x="6125827" y="3935226"/>
              <a:ext cx="510900" cy="673350"/>
              <a:chOff x="6119344" y="3856251"/>
              <a:chExt cx="510900" cy="673350"/>
            </a:xfrm>
          </p:grpSpPr>
          <p:sp>
            <p:nvSpPr>
              <p:cNvPr id="1798" name="Google Shape;1798;p57"/>
              <p:cNvSpPr/>
              <p:nvPr/>
            </p:nvSpPr>
            <p:spPr>
              <a:xfrm>
                <a:off x="6119344" y="3856251"/>
                <a:ext cx="510900" cy="510900"/>
              </a:xfrm>
              <a:prstGeom prst="arc">
                <a:avLst>
                  <a:gd name="adj1" fmla="val 10788183"/>
                  <a:gd name="adj2" fmla="val 534887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99" name="Google Shape;1799;p57"/>
              <p:cNvCxnSpPr>
                <a:stCxn id="1798" idx="1"/>
              </p:cNvCxnSpPr>
              <p:nvPr/>
            </p:nvCxnSpPr>
            <p:spPr>
              <a:xfrm>
                <a:off x="6374794" y="4111701"/>
                <a:ext cx="0" cy="417900"/>
              </a:xfrm>
              <a:prstGeom prst="straightConnector1">
                <a:avLst/>
              </a:prstGeom>
              <a:noFill/>
              <a:ln w="19050" cap="flat" cmpd="sng">
                <a:solidFill>
                  <a:schemeClr val="accent1"/>
                </a:solidFill>
                <a:prstDash val="solid"/>
                <a:round/>
                <a:headEnd type="none" w="med" len="med"/>
                <a:tailEnd type="oval" w="med" len="med"/>
              </a:ln>
            </p:spPr>
          </p:cxnSp>
          <p:sp>
            <p:nvSpPr>
              <p:cNvPr id="1800" name="Google Shape;1800;p57"/>
              <p:cNvSpPr/>
              <p:nvPr/>
            </p:nvSpPr>
            <p:spPr>
              <a:xfrm>
                <a:off x="6177532" y="3914348"/>
                <a:ext cx="394500" cy="394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01" name="Google Shape;1801;p57"/>
            <p:cNvGrpSpPr/>
            <p:nvPr/>
          </p:nvGrpSpPr>
          <p:grpSpPr>
            <a:xfrm>
              <a:off x="5614720" y="3935226"/>
              <a:ext cx="510900" cy="673350"/>
              <a:chOff x="5606594" y="3856251"/>
              <a:chExt cx="510900" cy="673350"/>
            </a:xfrm>
          </p:grpSpPr>
          <p:sp>
            <p:nvSpPr>
              <p:cNvPr id="1802" name="Google Shape;1802;p57"/>
              <p:cNvSpPr/>
              <p:nvPr/>
            </p:nvSpPr>
            <p:spPr>
              <a:xfrm>
                <a:off x="5606594" y="3856251"/>
                <a:ext cx="510900" cy="510900"/>
              </a:xfrm>
              <a:prstGeom prst="arc">
                <a:avLst>
                  <a:gd name="adj1" fmla="val 10788183"/>
                  <a:gd name="adj2" fmla="val 5348878"/>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03" name="Google Shape;1803;p57"/>
              <p:cNvCxnSpPr>
                <a:stCxn id="1802" idx="1"/>
              </p:cNvCxnSpPr>
              <p:nvPr/>
            </p:nvCxnSpPr>
            <p:spPr>
              <a:xfrm>
                <a:off x="5862044" y="4111701"/>
                <a:ext cx="0" cy="417900"/>
              </a:xfrm>
              <a:prstGeom prst="straightConnector1">
                <a:avLst/>
              </a:prstGeom>
              <a:noFill/>
              <a:ln w="19050" cap="flat" cmpd="sng">
                <a:solidFill>
                  <a:schemeClr val="lt2"/>
                </a:solidFill>
                <a:prstDash val="solid"/>
                <a:round/>
                <a:headEnd type="none" w="med" len="med"/>
                <a:tailEnd type="oval" w="med" len="med"/>
              </a:ln>
            </p:spPr>
          </p:cxnSp>
          <p:sp>
            <p:nvSpPr>
              <p:cNvPr id="1804" name="Google Shape;1804;p57"/>
              <p:cNvSpPr/>
              <p:nvPr/>
            </p:nvSpPr>
            <p:spPr>
              <a:xfrm>
                <a:off x="5664782" y="3914348"/>
                <a:ext cx="394500" cy="394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05" name="Google Shape;1805;p57"/>
            <p:cNvGrpSpPr/>
            <p:nvPr/>
          </p:nvGrpSpPr>
          <p:grpSpPr>
            <a:xfrm>
              <a:off x="5103624" y="3935226"/>
              <a:ext cx="510900" cy="673350"/>
              <a:chOff x="5093856" y="3856251"/>
              <a:chExt cx="510900" cy="673350"/>
            </a:xfrm>
          </p:grpSpPr>
          <p:sp>
            <p:nvSpPr>
              <p:cNvPr id="1806" name="Google Shape;1806;p57"/>
              <p:cNvSpPr/>
              <p:nvPr/>
            </p:nvSpPr>
            <p:spPr>
              <a:xfrm>
                <a:off x="5093856" y="3856251"/>
                <a:ext cx="510900" cy="510900"/>
              </a:xfrm>
              <a:prstGeom prst="arc">
                <a:avLst>
                  <a:gd name="adj1" fmla="val 10788183"/>
                  <a:gd name="adj2" fmla="val 5348878"/>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07" name="Google Shape;1807;p57"/>
              <p:cNvCxnSpPr>
                <a:stCxn id="1806" idx="1"/>
              </p:cNvCxnSpPr>
              <p:nvPr/>
            </p:nvCxnSpPr>
            <p:spPr>
              <a:xfrm>
                <a:off x="5349306" y="4111701"/>
                <a:ext cx="0" cy="417900"/>
              </a:xfrm>
              <a:prstGeom prst="straightConnector1">
                <a:avLst/>
              </a:prstGeom>
              <a:noFill/>
              <a:ln w="19050" cap="flat" cmpd="sng">
                <a:solidFill>
                  <a:schemeClr val="dk2"/>
                </a:solidFill>
                <a:prstDash val="solid"/>
                <a:round/>
                <a:headEnd type="none" w="med" len="med"/>
                <a:tailEnd type="oval" w="med" len="med"/>
              </a:ln>
            </p:spPr>
          </p:cxnSp>
          <p:sp>
            <p:nvSpPr>
              <p:cNvPr id="1808" name="Google Shape;1808;p57"/>
              <p:cNvSpPr/>
              <p:nvPr/>
            </p:nvSpPr>
            <p:spPr>
              <a:xfrm>
                <a:off x="5152045" y="3914348"/>
                <a:ext cx="394500" cy="3945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254" name="Google Shape;254;p31"/>
          <p:cNvSpPr txBox="1">
            <a:spLocks noGrp="1"/>
          </p:cNvSpPr>
          <p:nvPr>
            <p:ph type="subTitle" idx="1"/>
          </p:nvPr>
        </p:nvSpPr>
        <p:spPr>
          <a:xfrm>
            <a:off x="1710837" y="1922055"/>
            <a:ext cx="2466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5" name="Google Shape;255;p31"/>
          <p:cNvSpPr txBox="1">
            <a:spLocks noGrp="1"/>
          </p:cNvSpPr>
          <p:nvPr>
            <p:ph type="subTitle" idx="2"/>
          </p:nvPr>
        </p:nvSpPr>
        <p:spPr>
          <a:xfrm>
            <a:off x="5813163" y="1922056"/>
            <a:ext cx="2466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6" name="Google Shape;256;p31"/>
          <p:cNvSpPr txBox="1">
            <a:spLocks noGrp="1"/>
          </p:cNvSpPr>
          <p:nvPr>
            <p:ph type="subTitle" idx="3"/>
          </p:nvPr>
        </p:nvSpPr>
        <p:spPr>
          <a:xfrm>
            <a:off x="1710837" y="3336281"/>
            <a:ext cx="2466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7" name="Google Shape;257;p31"/>
          <p:cNvSpPr txBox="1">
            <a:spLocks noGrp="1"/>
          </p:cNvSpPr>
          <p:nvPr>
            <p:ph type="subTitle" idx="4"/>
          </p:nvPr>
        </p:nvSpPr>
        <p:spPr>
          <a:xfrm>
            <a:off x="5813163" y="3336281"/>
            <a:ext cx="2466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8" name="Google Shape;258;p31"/>
          <p:cNvSpPr txBox="1">
            <a:spLocks noGrp="1"/>
          </p:cNvSpPr>
          <p:nvPr>
            <p:ph type="title" idx="5"/>
          </p:nvPr>
        </p:nvSpPr>
        <p:spPr>
          <a:xfrm>
            <a:off x="864837" y="1717516"/>
            <a:ext cx="617400" cy="6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59" name="Google Shape;259;p31"/>
          <p:cNvSpPr txBox="1">
            <a:spLocks noGrp="1"/>
          </p:cNvSpPr>
          <p:nvPr>
            <p:ph type="title" idx="6"/>
          </p:nvPr>
        </p:nvSpPr>
        <p:spPr>
          <a:xfrm>
            <a:off x="864837" y="3133791"/>
            <a:ext cx="617400" cy="6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60" name="Google Shape;260;p31"/>
          <p:cNvSpPr txBox="1">
            <a:spLocks noGrp="1"/>
          </p:cNvSpPr>
          <p:nvPr>
            <p:ph type="title" idx="7"/>
          </p:nvPr>
        </p:nvSpPr>
        <p:spPr>
          <a:xfrm>
            <a:off x="4968063" y="1718394"/>
            <a:ext cx="615600" cy="6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1" name="Google Shape;261;p31"/>
          <p:cNvSpPr txBox="1">
            <a:spLocks noGrp="1"/>
          </p:cNvSpPr>
          <p:nvPr>
            <p:ph type="title" idx="8"/>
          </p:nvPr>
        </p:nvSpPr>
        <p:spPr>
          <a:xfrm>
            <a:off x="4968063" y="3133791"/>
            <a:ext cx="615600" cy="6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62" name="Google Shape;262;p31"/>
          <p:cNvSpPr txBox="1">
            <a:spLocks noGrp="1"/>
          </p:cNvSpPr>
          <p:nvPr>
            <p:ph type="subTitle" idx="9"/>
          </p:nvPr>
        </p:nvSpPr>
        <p:spPr>
          <a:xfrm>
            <a:off x="1710837" y="1665106"/>
            <a:ext cx="24660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63" name="Google Shape;263;p31"/>
          <p:cNvSpPr txBox="1">
            <a:spLocks noGrp="1"/>
          </p:cNvSpPr>
          <p:nvPr>
            <p:ph type="subTitle" idx="13"/>
          </p:nvPr>
        </p:nvSpPr>
        <p:spPr>
          <a:xfrm>
            <a:off x="1710837" y="3079458"/>
            <a:ext cx="24660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64" name="Google Shape;264;p31"/>
          <p:cNvSpPr txBox="1">
            <a:spLocks noGrp="1"/>
          </p:cNvSpPr>
          <p:nvPr>
            <p:ph type="subTitle" idx="14"/>
          </p:nvPr>
        </p:nvSpPr>
        <p:spPr>
          <a:xfrm>
            <a:off x="5813163" y="1665106"/>
            <a:ext cx="24660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65" name="Google Shape;265;p31"/>
          <p:cNvSpPr txBox="1">
            <a:spLocks noGrp="1"/>
          </p:cNvSpPr>
          <p:nvPr>
            <p:ph type="subTitle" idx="15"/>
          </p:nvPr>
        </p:nvSpPr>
        <p:spPr>
          <a:xfrm>
            <a:off x="5813163" y="3079456"/>
            <a:ext cx="24660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pic>
        <p:nvPicPr>
          <p:cNvPr id="266" name="Google Shape;266;p31"/>
          <p:cNvPicPr preferRelativeResize="0"/>
          <p:nvPr/>
        </p:nvPicPr>
        <p:blipFill>
          <a:blip r:embed="rId3">
            <a:alphaModFix/>
          </a:blip>
          <a:stretch>
            <a:fillRect/>
          </a:stretch>
        </p:blipFill>
        <p:spPr>
          <a:xfrm>
            <a:off x="4043902" y="4155107"/>
            <a:ext cx="1056197" cy="129363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12"/>
        <p:cNvGrpSpPr/>
        <p:nvPr/>
      </p:nvGrpSpPr>
      <p:grpSpPr>
        <a:xfrm>
          <a:off x="0" y="0"/>
          <a:ext cx="0" cy="0"/>
          <a:chOff x="0" y="0"/>
          <a:chExt cx="0" cy="0"/>
        </a:xfrm>
      </p:grpSpPr>
      <p:graphicFrame>
        <p:nvGraphicFramePr>
          <p:cNvPr id="1813" name="Google Shape;1813;p58"/>
          <p:cNvGraphicFramePr/>
          <p:nvPr/>
        </p:nvGraphicFramePr>
        <p:xfrm>
          <a:off x="3372638" y="2034494"/>
          <a:ext cx="3000000" cy="3000000"/>
        </p:xfrm>
        <a:graphic>
          <a:graphicData uri="http://schemas.openxmlformats.org/drawingml/2006/table">
            <a:tbl>
              <a:tblPr>
                <a:noFill/>
                <a:tableStyleId>{A578B3C7-9955-4EC0-9812-BC9EC9153167}</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bl>
          </a:graphicData>
        </a:graphic>
      </p:graphicFrame>
      <p:graphicFrame>
        <p:nvGraphicFramePr>
          <p:cNvPr id="1814" name="Google Shape;1814;p58"/>
          <p:cNvGraphicFramePr/>
          <p:nvPr/>
        </p:nvGraphicFramePr>
        <p:xfrm>
          <a:off x="712575" y="649450"/>
          <a:ext cx="3000000" cy="3000000"/>
        </p:xfrm>
        <a:graphic>
          <a:graphicData uri="http://schemas.openxmlformats.org/drawingml/2006/table">
            <a:tbl>
              <a:tblPr>
                <a:noFill/>
                <a:tableStyleId>{A578B3C7-9955-4EC0-9812-BC9EC9153167}</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bl>
          </a:graphicData>
        </a:graphic>
      </p:graphicFrame>
      <p:sp>
        <p:nvSpPr>
          <p:cNvPr id="1815" name="Google Shape;1815;p58"/>
          <p:cNvSpPr/>
          <p:nvPr/>
        </p:nvSpPr>
        <p:spPr>
          <a:xfrm>
            <a:off x="1510725" y="1112313"/>
            <a:ext cx="798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6" name="Google Shape;1816;p58"/>
          <p:cNvSpPr/>
          <p:nvPr/>
        </p:nvSpPr>
        <p:spPr>
          <a:xfrm>
            <a:off x="2309025" y="138093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7" name="Google Shape;1817;p58"/>
          <p:cNvSpPr/>
          <p:nvPr/>
        </p:nvSpPr>
        <p:spPr>
          <a:xfrm>
            <a:off x="2308725" y="1649563"/>
            <a:ext cx="798300" cy="744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aphicFrame>
        <p:nvGraphicFramePr>
          <p:cNvPr id="1818" name="Google Shape;1818;p58"/>
          <p:cNvGraphicFramePr/>
          <p:nvPr/>
        </p:nvGraphicFramePr>
        <p:xfrm>
          <a:off x="3372638" y="649450"/>
          <a:ext cx="3000000" cy="3000000"/>
        </p:xfrm>
        <a:graphic>
          <a:graphicData uri="http://schemas.openxmlformats.org/drawingml/2006/table">
            <a:tbl>
              <a:tblPr>
                <a:noFill/>
                <a:tableStyleId>{A578B3C7-9955-4EC0-9812-BC9EC9153167}</a:tableStyleId>
              </a:tblPr>
              <a:tblGrid>
                <a:gridCol w="399075">
                  <a:extLst>
                    <a:ext uri="{9D8B030D-6E8A-4147-A177-3AD203B41FA5}">
                      <a16:colId xmlns:a16="http://schemas.microsoft.com/office/drawing/2014/main" val="20000"/>
                    </a:ext>
                  </a:extLst>
                </a:gridCol>
                <a:gridCol w="401025">
                  <a:extLst>
                    <a:ext uri="{9D8B030D-6E8A-4147-A177-3AD203B41FA5}">
                      <a16:colId xmlns:a16="http://schemas.microsoft.com/office/drawing/2014/main" val="20001"/>
                    </a:ext>
                  </a:extLst>
                </a:gridCol>
                <a:gridCol w="39712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Jan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Feb</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Mar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Apr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Jun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1</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2</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3</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bl>
          </a:graphicData>
        </a:graphic>
      </p:graphicFrame>
      <p:graphicFrame>
        <p:nvGraphicFramePr>
          <p:cNvPr id="1819" name="Google Shape;1819;p58"/>
          <p:cNvGraphicFramePr/>
          <p:nvPr/>
        </p:nvGraphicFramePr>
        <p:xfrm>
          <a:off x="6032700" y="649450"/>
          <a:ext cx="3000000" cy="3000000"/>
        </p:xfrm>
        <a:graphic>
          <a:graphicData uri="http://schemas.openxmlformats.org/drawingml/2006/table">
            <a:tbl>
              <a:tblPr>
                <a:noFill/>
                <a:tableStyleId>{A578B3C7-9955-4EC0-9812-BC9EC9153167}</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bl>
          </a:graphicData>
        </a:graphic>
      </p:graphicFrame>
      <p:graphicFrame>
        <p:nvGraphicFramePr>
          <p:cNvPr id="1820" name="Google Shape;1820;p58"/>
          <p:cNvGraphicFramePr/>
          <p:nvPr/>
        </p:nvGraphicFramePr>
        <p:xfrm>
          <a:off x="718250" y="2034506"/>
          <a:ext cx="3000000" cy="3000000"/>
        </p:xfrm>
        <a:graphic>
          <a:graphicData uri="http://schemas.openxmlformats.org/drawingml/2006/table">
            <a:tbl>
              <a:tblPr>
                <a:noFill/>
                <a:tableStyleId>{A578B3C7-9955-4EC0-9812-BC9EC9153167}</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highlight>
                          <a:schemeClr val="dk1"/>
                        </a:highlight>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bl>
          </a:graphicData>
        </a:graphic>
      </p:graphicFrame>
      <p:grpSp>
        <p:nvGrpSpPr>
          <p:cNvPr id="1821" name="Google Shape;1821;p58"/>
          <p:cNvGrpSpPr/>
          <p:nvPr/>
        </p:nvGrpSpPr>
        <p:grpSpPr>
          <a:xfrm>
            <a:off x="3771725" y="2383156"/>
            <a:ext cx="1995300" cy="74400"/>
            <a:chOff x="3771725" y="2273200"/>
            <a:chExt cx="1995300" cy="74400"/>
          </a:xfrm>
        </p:grpSpPr>
        <p:sp>
          <p:nvSpPr>
            <p:cNvPr id="1822" name="Google Shape;1822;p58"/>
            <p:cNvSpPr/>
            <p:nvPr/>
          </p:nvSpPr>
          <p:spPr>
            <a:xfrm>
              <a:off x="3771725" y="2273200"/>
              <a:ext cx="19953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23" name="Google Shape;1823;p58"/>
            <p:cNvSpPr/>
            <p:nvPr/>
          </p:nvSpPr>
          <p:spPr>
            <a:xfrm>
              <a:off x="3771725" y="2273200"/>
              <a:ext cx="465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24" name="Google Shape;1824;p58"/>
          <p:cNvGrpSpPr/>
          <p:nvPr/>
        </p:nvGrpSpPr>
        <p:grpSpPr>
          <a:xfrm>
            <a:off x="3771725" y="2644506"/>
            <a:ext cx="1995300" cy="74400"/>
            <a:chOff x="3771725" y="2534550"/>
            <a:chExt cx="1995300" cy="74400"/>
          </a:xfrm>
        </p:grpSpPr>
        <p:sp>
          <p:nvSpPr>
            <p:cNvPr id="1825" name="Google Shape;1825;p58"/>
            <p:cNvSpPr/>
            <p:nvPr/>
          </p:nvSpPr>
          <p:spPr>
            <a:xfrm>
              <a:off x="3771725" y="2534550"/>
              <a:ext cx="1995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26" name="Google Shape;1826;p58"/>
            <p:cNvSpPr/>
            <p:nvPr/>
          </p:nvSpPr>
          <p:spPr>
            <a:xfrm>
              <a:off x="3771725" y="2534550"/>
              <a:ext cx="7983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27" name="Google Shape;1827;p58"/>
          <p:cNvGrpSpPr/>
          <p:nvPr/>
        </p:nvGrpSpPr>
        <p:grpSpPr>
          <a:xfrm>
            <a:off x="3771725" y="2905856"/>
            <a:ext cx="1995300" cy="74400"/>
            <a:chOff x="3771725" y="2795900"/>
            <a:chExt cx="1995300" cy="74400"/>
          </a:xfrm>
        </p:grpSpPr>
        <p:sp>
          <p:nvSpPr>
            <p:cNvPr id="1828" name="Google Shape;1828;p58"/>
            <p:cNvSpPr/>
            <p:nvPr/>
          </p:nvSpPr>
          <p:spPr>
            <a:xfrm>
              <a:off x="3771725" y="2795900"/>
              <a:ext cx="19953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29" name="Google Shape;1829;p58"/>
            <p:cNvSpPr/>
            <p:nvPr/>
          </p:nvSpPr>
          <p:spPr>
            <a:xfrm>
              <a:off x="3771725" y="2795900"/>
              <a:ext cx="1630500" cy="744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aphicFrame>
        <p:nvGraphicFramePr>
          <p:cNvPr id="1830" name="Google Shape;1830;p58"/>
          <p:cNvGraphicFramePr/>
          <p:nvPr/>
        </p:nvGraphicFramePr>
        <p:xfrm>
          <a:off x="6027038" y="2034494"/>
          <a:ext cx="3000000" cy="3000000"/>
        </p:xfrm>
        <a:graphic>
          <a:graphicData uri="http://schemas.openxmlformats.org/drawingml/2006/table">
            <a:tbl>
              <a:tblPr>
                <a:noFill/>
                <a:tableStyleId>{A578B3C7-9955-4EC0-9812-BC9EC9153167}</a:tableStyleId>
              </a:tblPr>
              <a:tblGrid>
                <a:gridCol w="411725">
                  <a:extLst>
                    <a:ext uri="{9D8B030D-6E8A-4147-A177-3AD203B41FA5}">
                      <a16:colId xmlns:a16="http://schemas.microsoft.com/office/drawing/2014/main" val="20000"/>
                    </a:ext>
                  </a:extLst>
                </a:gridCol>
                <a:gridCol w="38642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1250">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bl>
          </a:graphicData>
        </a:graphic>
      </p:graphicFrame>
      <p:graphicFrame>
        <p:nvGraphicFramePr>
          <p:cNvPr id="1831" name="Google Shape;1831;p58"/>
          <p:cNvGraphicFramePr/>
          <p:nvPr/>
        </p:nvGraphicFramePr>
        <p:xfrm>
          <a:off x="722138" y="3419550"/>
          <a:ext cx="3000000" cy="3000000"/>
        </p:xfrm>
        <a:graphic>
          <a:graphicData uri="http://schemas.openxmlformats.org/drawingml/2006/table">
            <a:tbl>
              <a:tblPr>
                <a:noFill/>
                <a:tableStyleId>{A578B3C7-9955-4EC0-9812-BC9EC9153167}</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 </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graphicFrame>
        <p:nvGraphicFramePr>
          <p:cNvPr id="1832" name="Google Shape;1832;p58"/>
          <p:cNvGraphicFramePr/>
          <p:nvPr/>
        </p:nvGraphicFramePr>
        <p:xfrm>
          <a:off x="3374600" y="3419550"/>
          <a:ext cx="3000000" cy="3000000"/>
        </p:xfrm>
        <a:graphic>
          <a:graphicData uri="http://schemas.openxmlformats.org/drawingml/2006/table">
            <a:tbl>
              <a:tblPr>
                <a:noFill/>
                <a:tableStyleId>{A578B3C7-9955-4EC0-9812-BC9EC9153167}</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graphicFrame>
        <p:nvGraphicFramePr>
          <p:cNvPr id="1833" name="Google Shape;1833;p58"/>
          <p:cNvGraphicFramePr/>
          <p:nvPr/>
        </p:nvGraphicFramePr>
        <p:xfrm>
          <a:off x="6027038" y="3419550"/>
          <a:ext cx="3000000" cy="3000000"/>
        </p:xfrm>
        <a:graphic>
          <a:graphicData uri="http://schemas.openxmlformats.org/drawingml/2006/table">
            <a:tbl>
              <a:tblPr>
                <a:noFill/>
                <a:tableStyleId>{A578B3C7-9955-4EC0-9812-BC9EC9153167}</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Jan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Feb</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Mar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Apr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Jun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1</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2</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3</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bl>
          </a:graphicData>
        </a:graphic>
      </p:graphicFrame>
      <p:cxnSp>
        <p:nvCxnSpPr>
          <p:cNvPr id="1834" name="Google Shape;1834;p58"/>
          <p:cNvCxnSpPr/>
          <p:nvPr/>
        </p:nvCxnSpPr>
        <p:spPr>
          <a:xfrm>
            <a:off x="6438775" y="3814488"/>
            <a:ext cx="1974900" cy="0"/>
          </a:xfrm>
          <a:prstGeom prst="straightConnector1">
            <a:avLst/>
          </a:prstGeom>
          <a:noFill/>
          <a:ln w="19050" cap="flat" cmpd="sng">
            <a:solidFill>
              <a:schemeClr val="lt1"/>
            </a:solidFill>
            <a:prstDash val="solid"/>
            <a:round/>
            <a:headEnd type="none" w="med" len="med"/>
            <a:tailEnd type="none" w="med" len="med"/>
          </a:ln>
        </p:spPr>
      </p:cxnSp>
      <p:cxnSp>
        <p:nvCxnSpPr>
          <p:cNvPr id="1835" name="Google Shape;1835;p58"/>
          <p:cNvCxnSpPr/>
          <p:nvPr/>
        </p:nvCxnSpPr>
        <p:spPr>
          <a:xfrm>
            <a:off x="6438775" y="4075138"/>
            <a:ext cx="1974900" cy="0"/>
          </a:xfrm>
          <a:prstGeom prst="straightConnector1">
            <a:avLst/>
          </a:prstGeom>
          <a:noFill/>
          <a:ln w="19050" cap="flat" cmpd="sng">
            <a:solidFill>
              <a:schemeClr val="dk2"/>
            </a:solidFill>
            <a:prstDash val="solid"/>
            <a:round/>
            <a:headEnd type="none" w="med" len="med"/>
            <a:tailEnd type="none" w="med" len="med"/>
          </a:ln>
        </p:spPr>
      </p:cxnSp>
      <p:cxnSp>
        <p:nvCxnSpPr>
          <p:cNvPr id="1836" name="Google Shape;1836;p58"/>
          <p:cNvCxnSpPr/>
          <p:nvPr/>
        </p:nvCxnSpPr>
        <p:spPr>
          <a:xfrm>
            <a:off x="6438775" y="4335788"/>
            <a:ext cx="1974900" cy="0"/>
          </a:xfrm>
          <a:prstGeom prst="straightConnector1">
            <a:avLst/>
          </a:prstGeom>
          <a:noFill/>
          <a:ln w="19050" cap="flat" cmpd="sng">
            <a:solidFill>
              <a:schemeClr val="lt2"/>
            </a:solidFill>
            <a:prstDash val="solid"/>
            <a:round/>
            <a:headEnd type="none" w="med" len="med"/>
            <a:tailEnd type="none" w="med" len="med"/>
          </a:ln>
        </p:spPr>
      </p:cxnSp>
      <p:sp>
        <p:nvSpPr>
          <p:cNvPr id="1837" name="Google Shape;1837;p58"/>
          <p:cNvSpPr/>
          <p:nvPr/>
        </p:nvSpPr>
        <p:spPr>
          <a:xfrm>
            <a:off x="6431775"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8" name="Google Shape;1838;p58"/>
          <p:cNvSpPr/>
          <p:nvPr/>
        </p:nvSpPr>
        <p:spPr>
          <a:xfrm>
            <a:off x="6830850"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9" name="Google Shape;1839;p58"/>
          <p:cNvSpPr/>
          <p:nvPr/>
        </p:nvSpPr>
        <p:spPr>
          <a:xfrm>
            <a:off x="7226725"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40" name="Google Shape;1840;p58"/>
          <p:cNvSpPr/>
          <p:nvPr/>
        </p:nvSpPr>
        <p:spPr>
          <a:xfrm>
            <a:off x="6431775" y="4037938"/>
            <a:ext cx="3990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41" name="Google Shape;1841;p58"/>
          <p:cNvSpPr/>
          <p:nvPr/>
        </p:nvSpPr>
        <p:spPr>
          <a:xfrm>
            <a:off x="6830850" y="429858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42" name="Google Shape;1842;p58"/>
          <p:cNvSpPr/>
          <p:nvPr/>
        </p:nvSpPr>
        <p:spPr>
          <a:xfrm>
            <a:off x="7226725" y="429858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43" name="Google Shape;1843;p58"/>
          <p:cNvSpPr/>
          <p:nvPr/>
        </p:nvSpPr>
        <p:spPr>
          <a:xfrm>
            <a:off x="1919375" y="843700"/>
            <a:ext cx="11877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47"/>
        <p:cNvGrpSpPr/>
        <p:nvPr/>
      </p:nvGrpSpPr>
      <p:grpSpPr>
        <a:xfrm>
          <a:off x="0" y="0"/>
          <a:ext cx="0" cy="0"/>
          <a:chOff x="0" y="0"/>
          <a:chExt cx="0" cy="0"/>
        </a:xfrm>
      </p:grpSpPr>
      <p:grpSp>
        <p:nvGrpSpPr>
          <p:cNvPr id="1848" name="Google Shape;1848;p59"/>
          <p:cNvGrpSpPr/>
          <p:nvPr/>
        </p:nvGrpSpPr>
        <p:grpSpPr>
          <a:xfrm>
            <a:off x="4842026" y="534551"/>
            <a:ext cx="1039466" cy="1217093"/>
            <a:chOff x="4842026" y="534551"/>
            <a:chExt cx="1039466" cy="1217093"/>
          </a:xfrm>
        </p:grpSpPr>
        <p:grpSp>
          <p:nvGrpSpPr>
            <p:cNvPr id="1849" name="Google Shape;1849;p59"/>
            <p:cNvGrpSpPr/>
            <p:nvPr/>
          </p:nvGrpSpPr>
          <p:grpSpPr>
            <a:xfrm>
              <a:off x="4842026" y="534551"/>
              <a:ext cx="1039466" cy="1217093"/>
              <a:chOff x="5730743" y="656888"/>
              <a:chExt cx="812400" cy="951300"/>
            </a:xfrm>
          </p:grpSpPr>
          <p:grpSp>
            <p:nvGrpSpPr>
              <p:cNvPr id="1850" name="Google Shape;1850;p59"/>
              <p:cNvGrpSpPr/>
              <p:nvPr/>
            </p:nvGrpSpPr>
            <p:grpSpPr>
              <a:xfrm>
                <a:off x="5730743" y="726350"/>
                <a:ext cx="812400" cy="812400"/>
                <a:chOff x="5730743" y="726350"/>
                <a:chExt cx="812400" cy="812400"/>
              </a:xfrm>
            </p:grpSpPr>
            <p:sp>
              <p:nvSpPr>
                <p:cNvPr id="1851" name="Google Shape;1851;p59"/>
                <p:cNvSpPr/>
                <p:nvPr/>
              </p:nvSpPr>
              <p:spPr>
                <a:xfrm>
                  <a:off x="6136943" y="726350"/>
                  <a:ext cx="406200" cy="406200"/>
                </a:xfrm>
                <a:prstGeom prst="round2DiagRect">
                  <a:avLst>
                    <a:gd name="adj1" fmla="val 50000"/>
                    <a:gd name="adj2"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2" name="Google Shape;1852;p59"/>
                <p:cNvSpPr/>
                <p:nvPr/>
              </p:nvSpPr>
              <p:spPr>
                <a:xfrm rot="10800000" flipH="1">
                  <a:off x="6136943" y="1132550"/>
                  <a:ext cx="406200" cy="406200"/>
                </a:xfrm>
                <a:prstGeom prst="round2Diag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3" name="Google Shape;1853;p59"/>
                <p:cNvSpPr/>
                <p:nvPr/>
              </p:nvSpPr>
              <p:spPr>
                <a:xfrm flipH="1">
                  <a:off x="5730743" y="726350"/>
                  <a:ext cx="406200" cy="406200"/>
                </a:xfrm>
                <a:prstGeom prst="round2Diag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4" name="Google Shape;1854;p59"/>
                <p:cNvSpPr/>
                <p:nvPr/>
              </p:nvSpPr>
              <p:spPr>
                <a:xfrm rot="10800000">
                  <a:off x="5730743" y="1132550"/>
                  <a:ext cx="406200" cy="4062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855" name="Google Shape;1855;p59"/>
              <p:cNvSpPr/>
              <p:nvPr/>
            </p:nvSpPr>
            <p:spPr>
              <a:xfrm>
                <a:off x="5973443" y="969050"/>
                <a:ext cx="327000" cy="3270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6" name="Google Shape;1856;p59"/>
              <p:cNvSpPr/>
              <p:nvPr/>
            </p:nvSpPr>
            <p:spPr>
              <a:xfrm>
                <a:off x="5799987" y="656888"/>
                <a:ext cx="147900" cy="14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7" name="Google Shape;1857;p59"/>
              <p:cNvSpPr/>
              <p:nvPr/>
            </p:nvSpPr>
            <p:spPr>
              <a:xfrm>
                <a:off x="5799987" y="1460288"/>
                <a:ext cx="147900" cy="1479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8" name="Google Shape;1858;p59"/>
              <p:cNvSpPr/>
              <p:nvPr/>
            </p:nvSpPr>
            <p:spPr>
              <a:xfrm>
                <a:off x="6326037" y="656888"/>
                <a:ext cx="147900" cy="147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9" name="Google Shape;1859;p59"/>
              <p:cNvSpPr/>
              <p:nvPr/>
            </p:nvSpPr>
            <p:spPr>
              <a:xfrm>
                <a:off x="6326037" y="1460288"/>
                <a:ext cx="147900" cy="1479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860" name="Google Shape;1860;p59"/>
            <p:cNvSpPr/>
            <p:nvPr/>
          </p:nvSpPr>
          <p:spPr>
            <a:xfrm>
              <a:off x="5110626" y="892261"/>
              <a:ext cx="501900" cy="50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861" name="Google Shape;1861;p59"/>
          <p:cNvSpPr/>
          <p:nvPr/>
        </p:nvSpPr>
        <p:spPr>
          <a:xfrm flipH="1">
            <a:off x="3926963" y="3394775"/>
            <a:ext cx="496800" cy="509700"/>
          </a:xfrm>
          <a:prstGeom prst="wedgeRectCallout">
            <a:avLst>
              <a:gd name="adj1" fmla="val -20833"/>
              <a:gd name="adj2" fmla="val 625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862" name="Google Shape;1862;p59"/>
          <p:cNvGrpSpPr/>
          <p:nvPr/>
        </p:nvGrpSpPr>
        <p:grpSpPr>
          <a:xfrm>
            <a:off x="702941" y="2050687"/>
            <a:ext cx="1076771" cy="1049716"/>
            <a:chOff x="703000" y="2087175"/>
            <a:chExt cx="1002300" cy="977025"/>
          </a:xfrm>
        </p:grpSpPr>
        <p:sp>
          <p:nvSpPr>
            <p:cNvPr id="1863" name="Google Shape;1863;p59"/>
            <p:cNvSpPr/>
            <p:nvPr/>
          </p:nvSpPr>
          <p:spPr>
            <a:xfrm>
              <a:off x="868450" y="2087175"/>
              <a:ext cx="671400" cy="671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4" name="Google Shape;1864;p59"/>
            <p:cNvSpPr/>
            <p:nvPr/>
          </p:nvSpPr>
          <p:spPr>
            <a:xfrm>
              <a:off x="1033900" y="2392800"/>
              <a:ext cx="671400" cy="671400"/>
            </a:xfrm>
            <a:prstGeom prst="ellipse">
              <a:avLst/>
            </a:prstGeom>
            <a:solidFill>
              <a:srgbClr val="B07CC6">
                <a:alpha val="5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5" name="Google Shape;1865;p59"/>
            <p:cNvSpPr/>
            <p:nvPr/>
          </p:nvSpPr>
          <p:spPr>
            <a:xfrm>
              <a:off x="703000" y="2392800"/>
              <a:ext cx="671400" cy="671400"/>
            </a:xfrm>
            <a:prstGeom prst="ellipse">
              <a:avLst/>
            </a:prstGeom>
            <a:solidFill>
              <a:srgbClr val="503259">
                <a:alpha val="587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66" name="Google Shape;1866;p59"/>
          <p:cNvGrpSpPr/>
          <p:nvPr/>
        </p:nvGrpSpPr>
        <p:grpSpPr>
          <a:xfrm>
            <a:off x="1906805" y="2058326"/>
            <a:ext cx="688976" cy="1049885"/>
            <a:chOff x="1992126" y="2083056"/>
            <a:chExt cx="750600" cy="1143790"/>
          </a:xfrm>
        </p:grpSpPr>
        <p:grpSp>
          <p:nvGrpSpPr>
            <p:cNvPr id="1867" name="Google Shape;1867;p59"/>
            <p:cNvGrpSpPr/>
            <p:nvPr/>
          </p:nvGrpSpPr>
          <p:grpSpPr>
            <a:xfrm>
              <a:off x="1992126" y="2083056"/>
              <a:ext cx="750600" cy="1143661"/>
              <a:chOff x="1992126" y="2083056"/>
              <a:chExt cx="750600" cy="1143661"/>
            </a:xfrm>
          </p:grpSpPr>
          <p:sp>
            <p:nvSpPr>
              <p:cNvPr id="1868" name="Google Shape;1868;p59"/>
              <p:cNvSpPr/>
              <p:nvPr/>
            </p:nvSpPr>
            <p:spPr>
              <a:xfrm>
                <a:off x="1992126" y="2083056"/>
                <a:ext cx="750600" cy="750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69" name="Google Shape;1869;p59"/>
              <p:cNvCxnSpPr/>
              <p:nvPr/>
            </p:nvCxnSpPr>
            <p:spPr>
              <a:xfrm>
                <a:off x="1992126" y="2458418"/>
                <a:ext cx="0" cy="768300"/>
              </a:xfrm>
              <a:prstGeom prst="straightConnector1">
                <a:avLst/>
              </a:prstGeom>
              <a:noFill/>
              <a:ln w="19050" cap="flat" cmpd="sng">
                <a:solidFill>
                  <a:schemeClr val="lt1"/>
                </a:solidFill>
                <a:prstDash val="solid"/>
                <a:round/>
                <a:headEnd type="none" w="med" len="med"/>
                <a:tailEnd type="none" w="med" len="med"/>
              </a:ln>
            </p:spPr>
          </p:cxnSp>
        </p:grpSp>
        <p:grpSp>
          <p:nvGrpSpPr>
            <p:cNvPr id="1870" name="Google Shape;1870;p59"/>
            <p:cNvGrpSpPr/>
            <p:nvPr/>
          </p:nvGrpSpPr>
          <p:grpSpPr>
            <a:xfrm>
              <a:off x="2045161" y="2136120"/>
              <a:ext cx="644700" cy="1090586"/>
              <a:chOff x="2045161" y="2136120"/>
              <a:chExt cx="644700" cy="1090586"/>
            </a:xfrm>
          </p:grpSpPr>
          <p:sp>
            <p:nvSpPr>
              <p:cNvPr id="1871" name="Google Shape;1871;p59"/>
              <p:cNvSpPr/>
              <p:nvPr/>
            </p:nvSpPr>
            <p:spPr>
              <a:xfrm>
                <a:off x="2045161" y="2136120"/>
                <a:ext cx="644700" cy="644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72" name="Google Shape;1872;p59"/>
              <p:cNvCxnSpPr>
                <a:stCxn id="1871" idx="3"/>
              </p:cNvCxnSpPr>
              <p:nvPr/>
            </p:nvCxnSpPr>
            <p:spPr>
              <a:xfrm>
                <a:off x="2139575" y="2686406"/>
                <a:ext cx="0" cy="540300"/>
              </a:xfrm>
              <a:prstGeom prst="straightConnector1">
                <a:avLst/>
              </a:prstGeom>
              <a:noFill/>
              <a:ln w="19050" cap="flat" cmpd="sng">
                <a:solidFill>
                  <a:schemeClr val="dk2"/>
                </a:solidFill>
                <a:prstDash val="solid"/>
                <a:round/>
                <a:headEnd type="none" w="med" len="med"/>
                <a:tailEnd type="none" w="med" len="med"/>
              </a:ln>
            </p:spPr>
          </p:cxnSp>
        </p:grpSp>
        <p:grpSp>
          <p:nvGrpSpPr>
            <p:cNvPr id="1873" name="Google Shape;1873;p59"/>
            <p:cNvGrpSpPr/>
            <p:nvPr/>
          </p:nvGrpSpPr>
          <p:grpSpPr>
            <a:xfrm>
              <a:off x="2101854" y="2192746"/>
              <a:ext cx="531300" cy="1034100"/>
              <a:chOff x="2101854" y="2192746"/>
              <a:chExt cx="531300" cy="1034100"/>
            </a:xfrm>
          </p:grpSpPr>
          <p:sp>
            <p:nvSpPr>
              <p:cNvPr id="1874" name="Google Shape;1874;p59"/>
              <p:cNvSpPr/>
              <p:nvPr/>
            </p:nvSpPr>
            <p:spPr>
              <a:xfrm>
                <a:off x="2101854" y="2192746"/>
                <a:ext cx="531300" cy="531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75" name="Google Shape;1875;p59"/>
              <p:cNvCxnSpPr>
                <a:stCxn id="1874" idx="4"/>
              </p:cNvCxnSpPr>
              <p:nvPr/>
            </p:nvCxnSpPr>
            <p:spPr>
              <a:xfrm>
                <a:off x="2367504" y="2724046"/>
                <a:ext cx="0" cy="502800"/>
              </a:xfrm>
              <a:prstGeom prst="straightConnector1">
                <a:avLst/>
              </a:prstGeom>
              <a:noFill/>
              <a:ln w="19050" cap="flat" cmpd="sng">
                <a:solidFill>
                  <a:schemeClr val="lt2"/>
                </a:solidFill>
                <a:prstDash val="solid"/>
                <a:round/>
                <a:headEnd type="none" w="med" len="med"/>
                <a:tailEnd type="none" w="med" len="med"/>
              </a:ln>
            </p:spPr>
          </p:cxnSp>
        </p:grpSp>
        <p:grpSp>
          <p:nvGrpSpPr>
            <p:cNvPr id="1876" name="Google Shape;1876;p59"/>
            <p:cNvGrpSpPr/>
            <p:nvPr/>
          </p:nvGrpSpPr>
          <p:grpSpPr>
            <a:xfrm>
              <a:off x="2162890" y="2253859"/>
              <a:ext cx="409200" cy="972900"/>
              <a:chOff x="2162890" y="2253859"/>
              <a:chExt cx="409200" cy="972900"/>
            </a:xfrm>
          </p:grpSpPr>
          <p:sp>
            <p:nvSpPr>
              <p:cNvPr id="1877" name="Google Shape;1877;p59"/>
              <p:cNvSpPr/>
              <p:nvPr/>
            </p:nvSpPr>
            <p:spPr>
              <a:xfrm>
                <a:off x="2162890" y="2253859"/>
                <a:ext cx="409200" cy="4092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78" name="Google Shape;1878;p59"/>
              <p:cNvCxnSpPr>
                <a:stCxn id="1877" idx="6"/>
              </p:cNvCxnSpPr>
              <p:nvPr/>
            </p:nvCxnSpPr>
            <p:spPr>
              <a:xfrm>
                <a:off x="2572090" y="2458459"/>
                <a:ext cx="0" cy="768300"/>
              </a:xfrm>
              <a:prstGeom prst="straightConnector1">
                <a:avLst/>
              </a:prstGeom>
              <a:noFill/>
              <a:ln w="19050" cap="flat" cmpd="sng">
                <a:solidFill>
                  <a:schemeClr val="accent1"/>
                </a:solidFill>
                <a:prstDash val="solid"/>
                <a:round/>
                <a:headEnd type="none" w="med" len="med"/>
                <a:tailEnd type="none" w="med" len="med"/>
              </a:ln>
            </p:spPr>
          </p:cxnSp>
        </p:grpSp>
        <p:grpSp>
          <p:nvGrpSpPr>
            <p:cNvPr id="1879" name="Google Shape;1879;p59"/>
            <p:cNvGrpSpPr/>
            <p:nvPr/>
          </p:nvGrpSpPr>
          <p:grpSpPr>
            <a:xfrm>
              <a:off x="2212739" y="2303722"/>
              <a:ext cx="309600" cy="923060"/>
              <a:chOff x="2212739" y="2303722"/>
              <a:chExt cx="309600" cy="923060"/>
            </a:xfrm>
          </p:grpSpPr>
          <p:sp>
            <p:nvSpPr>
              <p:cNvPr id="1880" name="Google Shape;1880;p59"/>
              <p:cNvSpPr/>
              <p:nvPr/>
            </p:nvSpPr>
            <p:spPr>
              <a:xfrm>
                <a:off x="2212739" y="2303722"/>
                <a:ext cx="309600" cy="3096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81" name="Google Shape;1881;p59"/>
              <p:cNvCxnSpPr>
                <a:stCxn id="1880" idx="5"/>
              </p:cNvCxnSpPr>
              <p:nvPr/>
            </p:nvCxnSpPr>
            <p:spPr>
              <a:xfrm>
                <a:off x="2476999" y="2567982"/>
                <a:ext cx="0" cy="658800"/>
              </a:xfrm>
              <a:prstGeom prst="straightConnector1">
                <a:avLst/>
              </a:prstGeom>
              <a:noFill/>
              <a:ln w="19050" cap="flat" cmpd="sng">
                <a:solidFill>
                  <a:schemeClr val="accent3"/>
                </a:solidFill>
                <a:prstDash val="solid"/>
                <a:round/>
                <a:headEnd type="none" w="med" len="med"/>
                <a:tailEnd type="none" w="med" len="med"/>
              </a:ln>
            </p:spPr>
          </p:cxnSp>
        </p:grpSp>
      </p:grpSp>
      <p:grpSp>
        <p:nvGrpSpPr>
          <p:cNvPr id="1882" name="Google Shape;1882;p59"/>
          <p:cNvGrpSpPr/>
          <p:nvPr/>
        </p:nvGrpSpPr>
        <p:grpSpPr>
          <a:xfrm>
            <a:off x="7677625" y="547580"/>
            <a:ext cx="753078" cy="752223"/>
            <a:chOff x="1186975" y="238125"/>
            <a:chExt cx="5244275" cy="5238325"/>
          </a:xfrm>
        </p:grpSpPr>
        <p:sp>
          <p:nvSpPr>
            <p:cNvPr id="1883" name="Google Shape;1883;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9"/>
          <p:cNvGrpSpPr/>
          <p:nvPr/>
        </p:nvGrpSpPr>
        <p:grpSpPr>
          <a:xfrm>
            <a:off x="702950" y="3398221"/>
            <a:ext cx="1292910" cy="430549"/>
            <a:chOff x="238125" y="1335475"/>
            <a:chExt cx="5418735" cy="3034175"/>
          </a:xfrm>
        </p:grpSpPr>
        <p:sp>
          <p:nvSpPr>
            <p:cNvPr id="1888" name="Google Shape;1888;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59"/>
          <p:cNvGrpSpPr/>
          <p:nvPr/>
        </p:nvGrpSpPr>
        <p:grpSpPr>
          <a:xfrm>
            <a:off x="713215" y="551136"/>
            <a:ext cx="1590024" cy="1217116"/>
            <a:chOff x="688541" y="663825"/>
            <a:chExt cx="1287052" cy="985200"/>
          </a:xfrm>
        </p:grpSpPr>
        <p:grpSp>
          <p:nvGrpSpPr>
            <p:cNvPr id="1892" name="Google Shape;1892;p59"/>
            <p:cNvGrpSpPr/>
            <p:nvPr/>
          </p:nvGrpSpPr>
          <p:grpSpPr>
            <a:xfrm>
              <a:off x="855600" y="663825"/>
              <a:ext cx="1119992" cy="985200"/>
              <a:chOff x="855600" y="663825"/>
              <a:chExt cx="1119992" cy="985200"/>
            </a:xfrm>
          </p:grpSpPr>
          <p:grpSp>
            <p:nvGrpSpPr>
              <p:cNvPr id="1893" name="Google Shape;1893;p59"/>
              <p:cNvGrpSpPr/>
              <p:nvPr/>
            </p:nvGrpSpPr>
            <p:grpSpPr>
              <a:xfrm>
                <a:off x="855600" y="663825"/>
                <a:ext cx="1119992" cy="985200"/>
                <a:chOff x="855600" y="663825"/>
                <a:chExt cx="1119992" cy="985200"/>
              </a:xfrm>
            </p:grpSpPr>
            <p:sp>
              <p:nvSpPr>
                <p:cNvPr id="1894" name="Google Shape;1894;p59"/>
                <p:cNvSpPr/>
                <p:nvPr/>
              </p:nvSpPr>
              <p:spPr>
                <a:xfrm>
                  <a:off x="1249592" y="663825"/>
                  <a:ext cx="726000" cy="234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95" name="Google Shape;1895;p59"/>
                <p:cNvSpPr/>
                <p:nvPr/>
              </p:nvSpPr>
              <p:spPr>
                <a:xfrm>
                  <a:off x="855600" y="663825"/>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896" name="Google Shape;1896;p59"/>
              <p:cNvSpPr/>
              <p:nvPr/>
            </p:nvSpPr>
            <p:spPr>
              <a:xfrm>
                <a:off x="1765067" y="696725"/>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97" name="Google Shape;1897;p59"/>
            <p:cNvGrpSpPr/>
            <p:nvPr/>
          </p:nvGrpSpPr>
          <p:grpSpPr>
            <a:xfrm>
              <a:off x="688550" y="733463"/>
              <a:ext cx="1082650" cy="846000"/>
              <a:chOff x="688550" y="733463"/>
              <a:chExt cx="1082650" cy="846000"/>
            </a:xfrm>
          </p:grpSpPr>
          <p:grpSp>
            <p:nvGrpSpPr>
              <p:cNvPr id="1898" name="Google Shape;1898;p59"/>
              <p:cNvGrpSpPr/>
              <p:nvPr/>
            </p:nvGrpSpPr>
            <p:grpSpPr>
              <a:xfrm>
                <a:off x="688550" y="733463"/>
                <a:ext cx="1082650" cy="846000"/>
                <a:chOff x="688550" y="733463"/>
                <a:chExt cx="1082650" cy="846000"/>
              </a:xfrm>
            </p:grpSpPr>
            <p:sp>
              <p:nvSpPr>
                <p:cNvPr id="1899" name="Google Shape;1899;p59"/>
                <p:cNvSpPr/>
                <p:nvPr/>
              </p:nvSpPr>
              <p:spPr>
                <a:xfrm>
                  <a:off x="925200" y="733463"/>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00" name="Google Shape;1900;p59"/>
                <p:cNvSpPr/>
                <p:nvPr/>
              </p:nvSpPr>
              <p:spPr>
                <a:xfrm>
                  <a:off x="688550" y="733475"/>
                  <a:ext cx="726000" cy="234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901" name="Google Shape;1901;p59"/>
              <p:cNvSpPr/>
              <p:nvPr/>
            </p:nvSpPr>
            <p:spPr>
              <a:xfrm>
                <a:off x="728636" y="764183"/>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02" name="Google Shape;1902;p59"/>
            <p:cNvGrpSpPr/>
            <p:nvPr/>
          </p:nvGrpSpPr>
          <p:grpSpPr>
            <a:xfrm>
              <a:off x="688541" y="807775"/>
              <a:ext cx="1008259" cy="697200"/>
              <a:chOff x="688541" y="807775"/>
              <a:chExt cx="1008259" cy="697200"/>
            </a:xfrm>
          </p:grpSpPr>
          <p:grpSp>
            <p:nvGrpSpPr>
              <p:cNvPr id="1903" name="Google Shape;1903;p59"/>
              <p:cNvGrpSpPr/>
              <p:nvPr/>
            </p:nvGrpSpPr>
            <p:grpSpPr>
              <a:xfrm>
                <a:off x="688541" y="807775"/>
                <a:ext cx="1008259" cy="697200"/>
                <a:chOff x="688541" y="807775"/>
                <a:chExt cx="1008259" cy="697200"/>
              </a:xfrm>
            </p:grpSpPr>
            <p:sp>
              <p:nvSpPr>
                <p:cNvPr id="1904" name="Google Shape;1904;p59"/>
                <p:cNvSpPr/>
                <p:nvPr/>
              </p:nvSpPr>
              <p:spPr>
                <a:xfrm>
                  <a:off x="999600" y="807775"/>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05" name="Google Shape;1905;p59"/>
                <p:cNvSpPr/>
                <p:nvPr/>
              </p:nvSpPr>
              <p:spPr>
                <a:xfrm>
                  <a:off x="688541" y="1268927"/>
                  <a:ext cx="726000" cy="234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906" name="Google Shape;1906;p59"/>
              <p:cNvSpPr/>
              <p:nvPr/>
            </p:nvSpPr>
            <p:spPr>
              <a:xfrm>
                <a:off x="728636" y="1300541"/>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07" name="Google Shape;1907;p59"/>
            <p:cNvGrpSpPr/>
            <p:nvPr/>
          </p:nvGrpSpPr>
          <p:grpSpPr>
            <a:xfrm>
              <a:off x="1079700" y="887975"/>
              <a:ext cx="895892" cy="539681"/>
              <a:chOff x="1079700" y="887975"/>
              <a:chExt cx="895892" cy="539681"/>
            </a:xfrm>
          </p:grpSpPr>
          <p:grpSp>
            <p:nvGrpSpPr>
              <p:cNvPr id="1908" name="Google Shape;1908;p59"/>
              <p:cNvGrpSpPr/>
              <p:nvPr/>
            </p:nvGrpSpPr>
            <p:grpSpPr>
              <a:xfrm>
                <a:off x="1079700" y="887975"/>
                <a:ext cx="895892" cy="539681"/>
                <a:chOff x="1079700" y="887975"/>
                <a:chExt cx="895892" cy="539681"/>
              </a:xfrm>
            </p:grpSpPr>
            <p:sp>
              <p:nvSpPr>
                <p:cNvPr id="1909" name="Google Shape;1909;p59"/>
                <p:cNvSpPr/>
                <p:nvPr/>
              </p:nvSpPr>
              <p:spPr>
                <a:xfrm>
                  <a:off x="1079700" y="887975"/>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10" name="Google Shape;1910;p59"/>
                <p:cNvSpPr/>
                <p:nvPr/>
              </p:nvSpPr>
              <p:spPr>
                <a:xfrm>
                  <a:off x="1249592" y="1192756"/>
                  <a:ext cx="726000" cy="234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911" name="Google Shape;1911;p59"/>
              <p:cNvSpPr/>
              <p:nvPr/>
            </p:nvSpPr>
            <p:spPr>
              <a:xfrm>
                <a:off x="1765067" y="1226950"/>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912" name="Google Shape;1912;p59"/>
            <p:cNvSpPr/>
            <p:nvPr/>
          </p:nvSpPr>
          <p:spPr>
            <a:xfrm>
              <a:off x="1145118" y="953413"/>
              <a:ext cx="406200" cy="406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13" name="Google Shape;1913;p59"/>
          <p:cNvGrpSpPr/>
          <p:nvPr/>
        </p:nvGrpSpPr>
        <p:grpSpPr>
          <a:xfrm>
            <a:off x="2359674" y="539588"/>
            <a:ext cx="1119708" cy="1217144"/>
            <a:chOff x="2404275" y="663825"/>
            <a:chExt cx="906206" cy="985063"/>
          </a:xfrm>
        </p:grpSpPr>
        <p:cxnSp>
          <p:nvCxnSpPr>
            <p:cNvPr id="1914" name="Google Shape;1914;p59"/>
            <p:cNvCxnSpPr>
              <a:stCxn id="1915" idx="5"/>
              <a:endCxn id="1916" idx="1"/>
            </p:cNvCxnSpPr>
            <p:nvPr/>
          </p:nvCxnSpPr>
          <p:spPr>
            <a:xfrm>
              <a:off x="2961111" y="914258"/>
              <a:ext cx="99000" cy="138300"/>
            </a:xfrm>
            <a:prstGeom prst="straightConnector1">
              <a:avLst/>
            </a:prstGeom>
            <a:noFill/>
            <a:ln w="19050" cap="flat" cmpd="sng">
              <a:solidFill>
                <a:schemeClr val="lt1"/>
              </a:solidFill>
              <a:prstDash val="solid"/>
              <a:round/>
              <a:headEnd type="none" w="med" len="med"/>
              <a:tailEnd type="none" w="med" len="med"/>
            </a:ln>
          </p:spPr>
        </p:cxnSp>
        <p:cxnSp>
          <p:nvCxnSpPr>
            <p:cNvPr id="1917" name="Google Shape;1917;p59"/>
            <p:cNvCxnSpPr>
              <a:stCxn id="1916" idx="3"/>
              <a:endCxn id="1918" idx="7"/>
            </p:cNvCxnSpPr>
            <p:nvPr/>
          </p:nvCxnSpPr>
          <p:spPr>
            <a:xfrm flipH="1">
              <a:off x="2961048" y="1260089"/>
              <a:ext cx="99000" cy="138300"/>
            </a:xfrm>
            <a:prstGeom prst="straightConnector1">
              <a:avLst/>
            </a:prstGeom>
            <a:noFill/>
            <a:ln w="19050" cap="flat" cmpd="sng">
              <a:solidFill>
                <a:schemeClr val="dk2"/>
              </a:solidFill>
              <a:prstDash val="solid"/>
              <a:round/>
              <a:headEnd type="none" w="med" len="med"/>
              <a:tailEnd type="none" w="med" len="med"/>
            </a:ln>
          </p:spPr>
        </p:cxnSp>
        <p:cxnSp>
          <p:nvCxnSpPr>
            <p:cNvPr id="1919" name="Google Shape;1919;p59"/>
            <p:cNvCxnSpPr>
              <a:stCxn id="1918" idx="1"/>
              <a:endCxn id="1920" idx="5"/>
            </p:cNvCxnSpPr>
            <p:nvPr/>
          </p:nvCxnSpPr>
          <p:spPr>
            <a:xfrm rot="10800000">
              <a:off x="2654645" y="1260155"/>
              <a:ext cx="99000" cy="138300"/>
            </a:xfrm>
            <a:prstGeom prst="straightConnector1">
              <a:avLst/>
            </a:prstGeom>
            <a:noFill/>
            <a:ln w="19050" cap="flat" cmpd="sng">
              <a:solidFill>
                <a:schemeClr val="lt2"/>
              </a:solidFill>
              <a:prstDash val="solid"/>
              <a:round/>
              <a:headEnd type="none" w="med" len="med"/>
              <a:tailEnd type="none" w="med" len="med"/>
            </a:ln>
          </p:spPr>
        </p:cxnSp>
        <p:cxnSp>
          <p:nvCxnSpPr>
            <p:cNvPr id="1921" name="Google Shape;1921;p59"/>
            <p:cNvCxnSpPr>
              <a:stCxn id="1920" idx="7"/>
              <a:endCxn id="1915" idx="3"/>
            </p:cNvCxnSpPr>
            <p:nvPr/>
          </p:nvCxnSpPr>
          <p:spPr>
            <a:xfrm rot="10800000" flipH="1">
              <a:off x="2654708" y="914324"/>
              <a:ext cx="99000" cy="138300"/>
            </a:xfrm>
            <a:prstGeom prst="straightConnector1">
              <a:avLst/>
            </a:prstGeom>
            <a:noFill/>
            <a:ln w="19050" cap="flat" cmpd="sng">
              <a:solidFill>
                <a:schemeClr val="accent1"/>
              </a:solidFill>
              <a:prstDash val="solid"/>
              <a:round/>
              <a:headEnd type="none" w="med" len="med"/>
              <a:tailEnd type="none" w="med" len="med"/>
            </a:ln>
          </p:spPr>
        </p:cxnSp>
        <p:sp>
          <p:nvSpPr>
            <p:cNvPr id="1915" name="Google Shape;1915;p59"/>
            <p:cNvSpPr/>
            <p:nvPr/>
          </p:nvSpPr>
          <p:spPr>
            <a:xfrm>
              <a:off x="2710678" y="663825"/>
              <a:ext cx="293400" cy="293400"/>
            </a:xfrm>
            <a:prstGeom prst="ellipse">
              <a:avLst/>
            </a:prstGeom>
            <a:solidFill>
              <a:schemeClr val="dk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20" name="Google Shape;1920;p59"/>
            <p:cNvSpPr/>
            <p:nvPr/>
          </p:nvSpPr>
          <p:spPr>
            <a:xfrm>
              <a:off x="2404275" y="1009656"/>
              <a:ext cx="293400" cy="293400"/>
            </a:xfrm>
            <a:prstGeom prst="ellipse">
              <a:avLst/>
            </a:prstGeom>
            <a:solidFill>
              <a:schemeClr val="dk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18" name="Google Shape;1918;p59"/>
            <p:cNvSpPr/>
            <p:nvPr/>
          </p:nvSpPr>
          <p:spPr>
            <a:xfrm>
              <a:off x="2710678" y="1355488"/>
              <a:ext cx="293400" cy="293400"/>
            </a:xfrm>
            <a:prstGeom prst="ellipse">
              <a:avLst/>
            </a:prstGeom>
            <a:solidFill>
              <a:schemeClr val="dk1"/>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16" name="Google Shape;1916;p59"/>
            <p:cNvSpPr/>
            <p:nvPr/>
          </p:nvSpPr>
          <p:spPr>
            <a:xfrm>
              <a:off x="3017081" y="1009656"/>
              <a:ext cx="293400" cy="293400"/>
            </a:xfrm>
            <a:prstGeom prst="ellipse">
              <a:avLst/>
            </a:prstGeom>
            <a:solidFill>
              <a:schemeClr val="dk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22" name="Google Shape;1922;p59"/>
          <p:cNvGrpSpPr/>
          <p:nvPr/>
        </p:nvGrpSpPr>
        <p:grpSpPr>
          <a:xfrm>
            <a:off x="3535817" y="533799"/>
            <a:ext cx="1249565" cy="1216897"/>
            <a:chOff x="4002252" y="539625"/>
            <a:chExt cx="1139490" cy="1109700"/>
          </a:xfrm>
        </p:grpSpPr>
        <p:sp>
          <p:nvSpPr>
            <p:cNvPr id="1923" name="Google Shape;1923;p59"/>
            <p:cNvSpPr/>
            <p:nvPr/>
          </p:nvSpPr>
          <p:spPr>
            <a:xfrm>
              <a:off x="4118850" y="663825"/>
              <a:ext cx="906300" cy="861300"/>
            </a:xfrm>
            <a:prstGeom prst="pentagon">
              <a:avLst>
                <a:gd name="hf" fmla="val 105146"/>
                <a:gd name="vf" fmla="val 11055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24" name="Google Shape;1924;p59"/>
            <p:cNvSpPr/>
            <p:nvPr/>
          </p:nvSpPr>
          <p:spPr>
            <a:xfrm>
              <a:off x="4425291" y="539625"/>
              <a:ext cx="293400" cy="293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25" name="Google Shape;1925;p59"/>
            <p:cNvSpPr/>
            <p:nvPr/>
          </p:nvSpPr>
          <p:spPr>
            <a:xfrm>
              <a:off x="4848342" y="833050"/>
              <a:ext cx="293400" cy="29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26" name="Google Shape;1926;p59"/>
            <p:cNvSpPr/>
            <p:nvPr/>
          </p:nvSpPr>
          <p:spPr>
            <a:xfrm>
              <a:off x="4002252" y="833050"/>
              <a:ext cx="293400" cy="29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27" name="Google Shape;1927;p59"/>
            <p:cNvSpPr/>
            <p:nvPr/>
          </p:nvSpPr>
          <p:spPr>
            <a:xfrm>
              <a:off x="4156253" y="1345613"/>
              <a:ext cx="293400" cy="293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28" name="Google Shape;1928;p59"/>
            <p:cNvSpPr/>
            <p:nvPr/>
          </p:nvSpPr>
          <p:spPr>
            <a:xfrm>
              <a:off x="4694328" y="1355925"/>
              <a:ext cx="293400" cy="29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29" name="Google Shape;1929;p59"/>
            <p:cNvCxnSpPr>
              <a:stCxn id="1926" idx="0"/>
              <a:endCxn id="1924" idx="2"/>
            </p:cNvCxnSpPr>
            <p:nvPr/>
          </p:nvCxnSpPr>
          <p:spPr>
            <a:xfrm rot="-5400000">
              <a:off x="4213752" y="621550"/>
              <a:ext cx="146700" cy="276300"/>
            </a:xfrm>
            <a:prstGeom prst="curvedConnector2">
              <a:avLst/>
            </a:prstGeom>
            <a:noFill/>
            <a:ln w="19050" cap="flat" cmpd="sng">
              <a:solidFill>
                <a:schemeClr val="dk2"/>
              </a:solidFill>
              <a:prstDash val="solid"/>
              <a:round/>
              <a:headEnd type="none" w="med" len="med"/>
              <a:tailEnd type="oval" w="med" len="med"/>
            </a:ln>
          </p:spPr>
        </p:cxnSp>
        <p:cxnSp>
          <p:nvCxnSpPr>
            <p:cNvPr id="1930" name="Google Shape;1930;p59"/>
            <p:cNvCxnSpPr>
              <a:stCxn id="1924" idx="6"/>
              <a:endCxn id="1925" idx="0"/>
            </p:cNvCxnSpPr>
            <p:nvPr/>
          </p:nvCxnSpPr>
          <p:spPr>
            <a:xfrm>
              <a:off x="4718691" y="686325"/>
              <a:ext cx="276300" cy="146700"/>
            </a:xfrm>
            <a:prstGeom prst="curvedConnector2">
              <a:avLst/>
            </a:prstGeom>
            <a:noFill/>
            <a:ln w="19050" cap="flat" cmpd="sng">
              <a:solidFill>
                <a:schemeClr val="lt1"/>
              </a:solidFill>
              <a:prstDash val="solid"/>
              <a:round/>
              <a:headEnd type="none" w="med" len="med"/>
              <a:tailEnd type="oval" w="med" len="med"/>
            </a:ln>
          </p:spPr>
        </p:cxnSp>
        <p:cxnSp>
          <p:nvCxnSpPr>
            <p:cNvPr id="1931" name="Google Shape;1931;p59"/>
            <p:cNvCxnSpPr>
              <a:stCxn id="1925" idx="5"/>
              <a:endCxn id="1928" idx="6"/>
            </p:cNvCxnSpPr>
            <p:nvPr/>
          </p:nvCxnSpPr>
          <p:spPr>
            <a:xfrm rot="5400000">
              <a:off x="4833725" y="1237533"/>
              <a:ext cx="419100" cy="111000"/>
            </a:xfrm>
            <a:prstGeom prst="curvedConnector2">
              <a:avLst/>
            </a:prstGeom>
            <a:noFill/>
            <a:ln w="19050" cap="flat" cmpd="sng">
              <a:solidFill>
                <a:schemeClr val="dk2"/>
              </a:solidFill>
              <a:prstDash val="solid"/>
              <a:round/>
              <a:headEnd type="none" w="med" len="med"/>
              <a:tailEnd type="oval" w="med" len="med"/>
            </a:ln>
          </p:spPr>
        </p:cxnSp>
        <p:cxnSp>
          <p:nvCxnSpPr>
            <p:cNvPr id="1932" name="Google Shape;1932;p59"/>
            <p:cNvCxnSpPr>
              <a:stCxn id="1928" idx="3"/>
              <a:endCxn id="1927" idx="5"/>
            </p:cNvCxnSpPr>
            <p:nvPr/>
          </p:nvCxnSpPr>
          <p:spPr>
            <a:xfrm rot="5400000" flipH="1">
              <a:off x="4566896" y="1435958"/>
              <a:ext cx="10200" cy="330600"/>
            </a:xfrm>
            <a:prstGeom prst="curvedConnector3">
              <a:avLst>
                <a:gd name="adj1" fmla="val -593612"/>
              </a:avLst>
            </a:prstGeom>
            <a:noFill/>
            <a:ln w="19050" cap="flat" cmpd="sng">
              <a:solidFill>
                <a:schemeClr val="lt2"/>
              </a:solidFill>
              <a:prstDash val="solid"/>
              <a:round/>
              <a:headEnd type="none" w="med" len="med"/>
              <a:tailEnd type="oval" w="med" len="med"/>
            </a:ln>
          </p:spPr>
        </p:cxnSp>
        <p:cxnSp>
          <p:nvCxnSpPr>
            <p:cNvPr id="1933" name="Google Shape;1933;p59"/>
            <p:cNvCxnSpPr>
              <a:stCxn id="1927" idx="2"/>
              <a:endCxn id="1926" idx="3"/>
            </p:cNvCxnSpPr>
            <p:nvPr/>
          </p:nvCxnSpPr>
          <p:spPr>
            <a:xfrm rot="10800000">
              <a:off x="4045253" y="1083413"/>
              <a:ext cx="111000" cy="408900"/>
            </a:xfrm>
            <a:prstGeom prst="curvedConnector2">
              <a:avLst/>
            </a:prstGeom>
            <a:noFill/>
            <a:ln w="19050" cap="flat" cmpd="sng">
              <a:solidFill>
                <a:schemeClr val="lt1"/>
              </a:solidFill>
              <a:prstDash val="solid"/>
              <a:round/>
              <a:headEnd type="none" w="med" len="med"/>
              <a:tailEnd type="oval" w="med" len="med"/>
            </a:ln>
          </p:spPr>
        </p:cxnSp>
      </p:grpSp>
      <p:grpSp>
        <p:nvGrpSpPr>
          <p:cNvPr id="1934" name="Google Shape;1934;p59"/>
          <p:cNvGrpSpPr/>
          <p:nvPr/>
        </p:nvGrpSpPr>
        <p:grpSpPr>
          <a:xfrm>
            <a:off x="5937690" y="534494"/>
            <a:ext cx="1683499" cy="1217116"/>
            <a:chOff x="6995517" y="647238"/>
            <a:chExt cx="1251300" cy="904650"/>
          </a:xfrm>
        </p:grpSpPr>
        <p:grpSp>
          <p:nvGrpSpPr>
            <p:cNvPr id="1935" name="Google Shape;1935;p59"/>
            <p:cNvGrpSpPr/>
            <p:nvPr/>
          </p:nvGrpSpPr>
          <p:grpSpPr>
            <a:xfrm>
              <a:off x="6995517" y="1027188"/>
              <a:ext cx="1251300" cy="524700"/>
              <a:chOff x="6995517" y="1027188"/>
              <a:chExt cx="1251300" cy="524700"/>
            </a:xfrm>
          </p:grpSpPr>
          <p:sp>
            <p:nvSpPr>
              <p:cNvPr id="1936" name="Google Shape;1936;p59"/>
              <p:cNvSpPr/>
              <p:nvPr/>
            </p:nvSpPr>
            <p:spPr>
              <a:xfrm>
                <a:off x="7001525" y="1027188"/>
                <a:ext cx="1053900" cy="5247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37" name="Google Shape;1937;p59"/>
              <p:cNvCxnSpPr/>
              <p:nvPr/>
            </p:nvCxnSpPr>
            <p:spPr>
              <a:xfrm rot="10800000" flipH="1">
                <a:off x="6995517" y="1287585"/>
                <a:ext cx="1251300" cy="1200"/>
              </a:xfrm>
              <a:prstGeom prst="straightConnector1">
                <a:avLst/>
              </a:prstGeom>
              <a:noFill/>
              <a:ln w="19050" cap="flat" cmpd="sng">
                <a:solidFill>
                  <a:schemeClr val="accent1"/>
                </a:solidFill>
                <a:prstDash val="solid"/>
                <a:round/>
                <a:headEnd type="none" w="med" len="med"/>
                <a:tailEnd type="oval" w="med" len="med"/>
              </a:ln>
            </p:spPr>
          </p:cxnSp>
        </p:grpSp>
        <p:grpSp>
          <p:nvGrpSpPr>
            <p:cNvPr id="1938" name="Google Shape;1938;p59"/>
            <p:cNvGrpSpPr/>
            <p:nvPr/>
          </p:nvGrpSpPr>
          <p:grpSpPr>
            <a:xfrm>
              <a:off x="7001525" y="900538"/>
              <a:ext cx="1245000" cy="524700"/>
              <a:chOff x="7001525" y="900538"/>
              <a:chExt cx="1245000" cy="524700"/>
            </a:xfrm>
          </p:grpSpPr>
          <p:sp>
            <p:nvSpPr>
              <p:cNvPr id="1939" name="Google Shape;1939;p59"/>
              <p:cNvSpPr/>
              <p:nvPr/>
            </p:nvSpPr>
            <p:spPr>
              <a:xfrm>
                <a:off x="7001525" y="900538"/>
                <a:ext cx="1053900" cy="524700"/>
              </a:xfrm>
              <a:prstGeom prst="diamond">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40" name="Google Shape;1940;p59"/>
              <p:cNvCxnSpPr>
                <a:stCxn id="1939" idx="1"/>
              </p:cNvCxnSpPr>
              <p:nvPr/>
            </p:nvCxnSpPr>
            <p:spPr>
              <a:xfrm rot="10800000" flipH="1">
                <a:off x="7001525" y="1159588"/>
                <a:ext cx="1245000" cy="3300"/>
              </a:xfrm>
              <a:prstGeom prst="straightConnector1">
                <a:avLst/>
              </a:prstGeom>
              <a:noFill/>
              <a:ln w="19050" cap="flat" cmpd="sng">
                <a:solidFill>
                  <a:schemeClr val="lt2"/>
                </a:solidFill>
                <a:prstDash val="solid"/>
                <a:round/>
                <a:headEnd type="none" w="med" len="med"/>
                <a:tailEnd type="oval" w="med" len="med"/>
              </a:ln>
            </p:spPr>
          </p:cxnSp>
        </p:grpSp>
        <p:grpSp>
          <p:nvGrpSpPr>
            <p:cNvPr id="1941" name="Google Shape;1941;p59"/>
            <p:cNvGrpSpPr/>
            <p:nvPr/>
          </p:nvGrpSpPr>
          <p:grpSpPr>
            <a:xfrm>
              <a:off x="7001525" y="773888"/>
              <a:ext cx="1245000" cy="524700"/>
              <a:chOff x="7001525" y="773888"/>
              <a:chExt cx="1245000" cy="524700"/>
            </a:xfrm>
          </p:grpSpPr>
          <p:sp>
            <p:nvSpPr>
              <p:cNvPr id="1942" name="Google Shape;1942;p59"/>
              <p:cNvSpPr/>
              <p:nvPr/>
            </p:nvSpPr>
            <p:spPr>
              <a:xfrm>
                <a:off x="7001525" y="773888"/>
                <a:ext cx="1053900" cy="524700"/>
              </a:xfrm>
              <a:prstGeom prst="diamond">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43" name="Google Shape;1943;p59"/>
              <p:cNvCxnSpPr>
                <a:stCxn id="1942" idx="1"/>
              </p:cNvCxnSpPr>
              <p:nvPr/>
            </p:nvCxnSpPr>
            <p:spPr>
              <a:xfrm rot="10800000" flipH="1">
                <a:off x="7001525" y="1031438"/>
                <a:ext cx="1245000" cy="4800"/>
              </a:xfrm>
              <a:prstGeom prst="straightConnector1">
                <a:avLst/>
              </a:prstGeom>
              <a:noFill/>
              <a:ln w="19050" cap="flat" cmpd="sng">
                <a:solidFill>
                  <a:schemeClr val="dk2"/>
                </a:solidFill>
                <a:prstDash val="solid"/>
                <a:round/>
                <a:headEnd type="none" w="med" len="med"/>
                <a:tailEnd type="oval" w="med" len="med"/>
              </a:ln>
            </p:spPr>
          </p:cxnSp>
        </p:grpSp>
        <p:grpSp>
          <p:nvGrpSpPr>
            <p:cNvPr id="1944" name="Google Shape;1944;p59"/>
            <p:cNvGrpSpPr/>
            <p:nvPr/>
          </p:nvGrpSpPr>
          <p:grpSpPr>
            <a:xfrm>
              <a:off x="7001525" y="647238"/>
              <a:ext cx="1245000" cy="524700"/>
              <a:chOff x="7001525" y="647238"/>
              <a:chExt cx="1245000" cy="524700"/>
            </a:xfrm>
          </p:grpSpPr>
          <p:sp>
            <p:nvSpPr>
              <p:cNvPr id="1945" name="Google Shape;1945;p59"/>
              <p:cNvSpPr/>
              <p:nvPr/>
            </p:nvSpPr>
            <p:spPr>
              <a:xfrm>
                <a:off x="7001525" y="647238"/>
                <a:ext cx="1053900" cy="524700"/>
              </a:xfrm>
              <a:prstGeom prst="diamond">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46" name="Google Shape;1946;p59"/>
              <p:cNvCxnSpPr>
                <a:stCxn id="1945" idx="1"/>
              </p:cNvCxnSpPr>
              <p:nvPr/>
            </p:nvCxnSpPr>
            <p:spPr>
              <a:xfrm>
                <a:off x="7001525" y="909588"/>
                <a:ext cx="1245000" cy="0"/>
              </a:xfrm>
              <a:prstGeom prst="straightConnector1">
                <a:avLst/>
              </a:prstGeom>
              <a:noFill/>
              <a:ln w="19050" cap="flat" cmpd="sng">
                <a:solidFill>
                  <a:schemeClr val="lt1"/>
                </a:solidFill>
                <a:prstDash val="solid"/>
                <a:round/>
                <a:headEnd type="none" w="med" len="med"/>
                <a:tailEnd type="oval" w="med" len="med"/>
              </a:ln>
            </p:spPr>
          </p:cxnSp>
        </p:grpSp>
      </p:grpSp>
      <p:grpSp>
        <p:nvGrpSpPr>
          <p:cNvPr id="1947" name="Google Shape;1947;p59"/>
          <p:cNvGrpSpPr/>
          <p:nvPr/>
        </p:nvGrpSpPr>
        <p:grpSpPr>
          <a:xfrm>
            <a:off x="2722986" y="2040746"/>
            <a:ext cx="1076798" cy="1053164"/>
            <a:chOff x="2829888" y="2087062"/>
            <a:chExt cx="992075" cy="970300"/>
          </a:xfrm>
        </p:grpSpPr>
        <p:grpSp>
          <p:nvGrpSpPr>
            <p:cNvPr id="1948" name="Google Shape;1948;p59"/>
            <p:cNvGrpSpPr/>
            <p:nvPr/>
          </p:nvGrpSpPr>
          <p:grpSpPr>
            <a:xfrm>
              <a:off x="2829888" y="2412087"/>
              <a:ext cx="449100" cy="293700"/>
              <a:chOff x="2829888" y="2412087"/>
              <a:chExt cx="449100" cy="293700"/>
            </a:xfrm>
          </p:grpSpPr>
          <p:sp>
            <p:nvSpPr>
              <p:cNvPr id="1949" name="Google Shape;1949;p59"/>
              <p:cNvSpPr/>
              <p:nvPr/>
            </p:nvSpPr>
            <p:spPr>
              <a:xfrm flipH="1">
                <a:off x="2984988" y="2412087"/>
                <a:ext cx="294000" cy="293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50" name="Google Shape;1950;p59"/>
              <p:cNvCxnSpPr>
                <a:stCxn id="1949" idx="6"/>
                <a:endCxn id="1951" idx="6"/>
              </p:cNvCxnSpPr>
              <p:nvPr/>
            </p:nvCxnSpPr>
            <p:spPr>
              <a:xfrm rot="10800000">
                <a:off x="2829888" y="2558937"/>
                <a:ext cx="155100" cy="0"/>
              </a:xfrm>
              <a:prstGeom prst="straightConnector1">
                <a:avLst/>
              </a:prstGeom>
              <a:noFill/>
              <a:ln w="19050" cap="flat" cmpd="sng">
                <a:solidFill>
                  <a:schemeClr val="accent3"/>
                </a:solidFill>
                <a:prstDash val="solid"/>
                <a:round/>
                <a:headEnd type="none" w="med" len="med"/>
                <a:tailEnd type="none" w="med" len="med"/>
              </a:ln>
            </p:spPr>
          </p:cxnSp>
        </p:grpSp>
        <p:grpSp>
          <p:nvGrpSpPr>
            <p:cNvPr id="1952" name="Google Shape;1952;p59"/>
            <p:cNvGrpSpPr/>
            <p:nvPr/>
          </p:nvGrpSpPr>
          <p:grpSpPr>
            <a:xfrm>
              <a:off x="3056019" y="2604662"/>
              <a:ext cx="294000" cy="452700"/>
              <a:chOff x="3056019" y="2604662"/>
              <a:chExt cx="294000" cy="452700"/>
            </a:xfrm>
          </p:grpSpPr>
          <p:sp>
            <p:nvSpPr>
              <p:cNvPr id="1953" name="Google Shape;1953;p59"/>
              <p:cNvSpPr/>
              <p:nvPr/>
            </p:nvSpPr>
            <p:spPr>
              <a:xfrm flipH="1">
                <a:off x="3056019" y="2604662"/>
                <a:ext cx="294000" cy="29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54" name="Google Shape;1954;p59"/>
              <p:cNvCxnSpPr>
                <a:stCxn id="1953" idx="4"/>
                <a:endCxn id="1955" idx="0"/>
              </p:cNvCxnSpPr>
              <p:nvPr/>
            </p:nvCxnSpPr>
            <p:spPr>
              <a:xfrm>
                <a:off x="3203019" y="2898362"/>
                <a:ext cx="0" cy="159000"/>
              </a:xfrm>
              <a:prstGeom prst="straightConnector1">
                <a:avLst/>
              </a:prstGeom>
              <a:noFill/>
              <a:ln w="19050" cap="flat" cmpd="sng">
                <a:solidFill>
                  <a:schemeClr val="accent1"/>
                </a:solidFill>
                <a:prstDash val="solid"/>
                <a:round/>
                <a:headEnd type="none" w="med" len="med"/>
                <a:tailEnd type="none" w="med" len="med"/>
              </a:ln>
            </p:spPr>
          </p:cxnSp>
        </p:grpSp>
        <p:grpSp>
          <p:nvGrpSpPr>
            <p:cNvPr id="1956" name="Google Shape;1956;p59"/>
            <p:cNvGrpSpPr/>
            <p:nvPr/>
          </p:nvGrpSpPr>
          <p:grpSpPr>
            <a:xfrm>
              <a:off x="3301813" y="2604662"/>
              <a:ext cx="294000" cy="452700"/>
              <a:chOff x="3301813" y="2604662"/>
              <a:chExt cx="294000" cy="452700"/>
            </a:xfrm>
          </p:grpSpPr>
          <p:sp>
            <p:nvSpPr>
              <p:cNvPr id="1957" name="Google Shape;1957;p59"/>
              <p:cNvSpPr/>
              <p:nvPr/>
            </p:nvSpPr>
            <p:spPr>
              <a:xfrm>
                <a:off x="3301813" y="2604662"/>
                <a:ext cx="294000" cy="293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58" name="Google Shape;1958;p59"/>
              <p:cNvCxnSpPr>
                <a:stCxn id="1957" idx="4"/>
                <a:endCxn id="1959" idx="0"/>
              </p:cNvCxnSpPr>
              <p:nvPr/>
            </p:nvCxnSpPr>
            <p:spPr>
              <a:xfrm>
                <a:off x="3448813" y="2898362"/>
                <a:ext cx="0" cy="159000"/>
              </a:xfrm>
              <a:prstGeom prst="straightConnector1">
                <a:avLst/>
              </a:prstGeom>
              <a:noFill/>
              <a:ln w="19050" cap="flat" cmpd="sng">
                <a:solidFill>
                  <a:schemeClr val="lt2"/>
                </a:solidFill>
                <a:prstDash val="solid"/>
                <a:round/>
                <a:headEnd type="none" w="med" len="med"/>
                <a:tailEnd type="none" w="med" len="med"/>
              </a:ln>
            </p:spPr>
          </p:cxnSp>
        </p:grpSp>
        <p:grpSp>
          <p:nvGrpSpPr>
            <p:cNvPr id="1960" name="Google Shape;1960;p59"/>
            <p:cNvGrpSpPr/>
            <p:nvPr/>
          </p:nvGrpSpPr>
          <p:grpSpPr>
            <a:xfrm>
              <a:off x="3372863" y="2412087"/>
              <a:ext cx="449100" cy="293700"/>
              <a:chOff x="3372863" y="2412087"/>
              <a:chExt cx="449100" cy="293700"/>
            </a:xfrm>
          </p:grpSpPr>
          <p:sp>
            <p:nvSpPr>
              <p:cNvPr id="1961" name="Google Shape;1961;p59"/>
              <p:cNvSpPr/>
              <p:nvPr/>
            </p:nvSpPr>
            <p:spPr>
              <a:xfrm>
                <a:off x="3372863" y="2412087"/>
                <a:ext cx="294000" cy="29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62" name="Google Shape;1962;p59"/>
              <p:cNvCxnSpPr>
                <a:stCxn id="1961" idx="6"/>
                <a:endCxn id="1963" idx="2"/>
              </p:cNvCxnSpPr>
              <p:nvPr/>
            </p:nvCxnSpPr>
            <p:spPr>
              <a:xfrm>
                <a:off x="3666863" y="2558937"/>
                <a:ext cx="155100" cy="0"/>
              </a:xfrm>
              <a:prstGeom prst="straightConnector1">
                <a:avLst/>
              </a:prstGeom>
              <a:noFill/>
              <a:ln w="19050" cap="flat" cmpd="sng">
                <a:solidFill>
                  <a:schemeClr val="dk2"/>
                </a:solidFill>
                <a:prstDash val="solid"/>
                <a:round/>
                <a:headEnd type="none" w="med" len="med"/>
                <a:tailEnd type="none" w="med" len="med"/>
              </a:ln>
            </p:spPr>
          </p:cxnSp>
        </p:grpSp>
        <p:grpSp>
          <p:nvGrpSpPr>
            <p:cNvPr id="1964" name="Google Shape;1964;p59"/>
            <p:cNvGrpSpPr/>
            <p:nvPr/>
          </p:nvGrpSpPr>
          <p:grpSpPr>
            <a:xfrm>
              <a:off x="3178916" y="2087062"/>
              <a:ext cx="294000" cy="451800"/>
              <a:chOff x="3178916" y="2087062"/>
              <a:chExt cx="294000" cy="451800"/>
            </a:xfrm>
          </p:grpSpPr>
          <p:sp>
            <p:nvSpPr>
              <p:cNvPr id="1965" name="Google Shape;1965;p59"/>
              <p:cNvSpPr/>
              <p:nvPr/>
            </p:nvSpPr>
            <p:spPr>
              <a:xfrm>
                <a:off x="3178916" y="2245162"/>
                <a:ext cx="294000" cy="2937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66" name="Google Shape;1966;p59"/>
              <p:cNvCxnSpPr>
                <a:stCxn id="1965" idx="0"/>
                <a:endCxn id="1967" idx="4"/>
              </p:cNvCxnSpPr>
              <p:nvPr/>
            </p:nvCxnSpPr>
            <p:spPr>
              <a:xfrm rot="10800000">
                <a:off x="3325916" y="2087062"/>
                <a:ext cx="0" cy="158100"/>
              </a:xfrm>
              <a:prstGeom prst="straightConnector1">
                <a:avLst/>
              </a:prstGeom>
              <a:noFill/>
              <a:ln w="19050" cap="flat" cmpd="sng">
                <a:solidFill>
                  <a:schemeClr val="lt1"/>
                </a:solidFill>
                <a:prstDash val="solid"/>
                <a:round/>
                <a:headEnd type="none" w="med" len="med"/>
                <a:tailEnd type="none" w="med" len="med"/>
              </a:ln>
            </p:spPr>
          </p:cxnSp>
        </p:grpSp>
      </p:grpSp>
      <p:grpSp>
        <p:nvGrpSpPr>
          <p:cNvPr id="1968" name="Google Shape;1968;p59"/>
          <p:cNvGrpSpPr/>
          <p:nvPr/>
        </p:nvGrpSpPr>
        <p:grpSpPr>
          <a:xfrm>
            <a:off x="3926878" y="2054651"/>
            <a:ext cx="1039408" cy="1039406"/>
            <a:chOff x="4102175" y="2252050"/>
            <a:chExt cx="641412" cy="641411"/>
          </a:xfrm>
        </p:grpSpPr>
        <p:grpSp>
          <p:nvGrpSpPr>
            <p:cNvPr id="1969" name="Google Shape;1969;p59"/>
            <p:cNvGrpSpPr/>
            <p:nvPr/>
          </p:nvGrpSpPr>
          <p:grpSpPr>
            <a:xfrm>
              <a:off x="4102175" y="2252050"/>
              <a:ext cx="641412" cy="641400"/>
              <a:chOff x="5322600" y="2738950"/>
              <a:chExt cx="641412" cy="641400"/>
            </a:xfrm>
          </p:grpSpPr>
          <p:sp>
            <p:nvSpPr>
              <p:cNvPr id="1970" name="Google Shape;1970;p59"/>
              <p:cNvSpPr/>
              <p:nvPr/>
            </p:nvSpPr>
            <p:spPr>
              <a:xfrm>
                <a:off x="5322600" y="2738950"/>
                <a:ext cx="641400" cy="641400"/>
              </a:xfrm>
              <a:prstGeom prst="blockArc">
                <a:avLst>
                  <a:gd name="adj1" fmla="val 16197084"/>
                  <a:gd name="adj2" fmla="val 0"/>
                  <a:gd name="adj3" fmla="val 25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71" name="Google Shape;1971;p59"/>
              <p:cNvSpPr/>
              <p:nvPr/>
            </p:nvSpPr>
            <p:spPr>
              <a:xfrm>
                <a:off x="5810712" y="2738961"/>
                <a:ext cx="153300" cy="1533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72" name="Google Shape;1972;p59"/>
            <p:cNvGrpSpPr/>
            <p:nvPr/>
          </p:nvGrpSpPr>
          <p:grpSpPr>
            <a:xfrm>
              <a:off x="4102175" y="2252050"/>
              <a:ext cx="641400" cy="641400"/>
              <a:chOff x="5322600" y="2738950"/>
              <a:chExt cx="641400" cy="641400"/>
            </a:xfrm>
          </p:grpSpPr>
          <p:sp>
            <p:nvSpPr>
              <p:cNvPr id="1973" name="Google Shape;1973;p59"/>
              <p:cNvSpPr/>
              <p:nvPr/>
            </p:nvSpPr>
            <p:spPr>
              <a:xfrm flipH="1">
                <a:off x="5322600" y="2738950"/>
                <a:ext cx="641400" cy="641400"/>
              </a:xfrm>
              <a:prstGeom prst="blockArc">
                <a:avLst>
                  <a:gd name="adj1" fmla="val 16197084"/>
                  <a:gd name="adj2" fmla="val 0"/>
                  <a:gd name="adj3" fmla="val 25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74" name="Google Shape;1974;p59"/>
              <p:cNvSpPr/>
              <p:nvPr/>
            </p:nvSpPr>
            <p:spPr>
              <a:xfrm>
                <a:off x="5322612" y="2738961"/>
                <a:ext cx="153300" cy="1533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75" name="Google Shape;1975;p59"/>
            <p:cNvGrpSpPr/>
            <p:nvPr/>
          </p:nvGrpSpPr>
          <p:grpSpPr>
            <a:xfrm>
              <a:off x="4102175" y="2252050"/>
              <a:ext cx="641412" cy="641411"/>
              <a:chOff x="5322600" y="2738950"/>
              <a:chExt cx="641412" cy="641411"/>
            </a:xfrm>
          </p:grpSpPr>
          <p:sp>
            <p:nvSpPr>
              <p:cNvPr id="1976" name="Google Shape;1976;p59"/>
              <p:cNvSpPr/>
              <p:nvPr/>
            </p:nvSpPr>
            <p:spPr>
              <a:xfrm rot="10800000" flipH="1">
                <a:off x="5322600" y="2738950"/>
                <a:ext cx="641400" cy="641400"/>
              </a:xfrm>
              <a:prstGeom prst="blockArc">
                <a:avLst>
                  <a:gd name="adj1" fmla="val 16197084"/>
                  <a:gd name="adj2" fmla="val 0"/>
                  <a:gd name="adj3" fmla="val 25000"/>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77" name="Google Shape;1977;p59"/>
              <p:cNvSpPr/>
              <p:nvPr/>
            </p:nvSpPr>
            <p:spPr>
              <a:xfrm>
                <a:off x="5810712" y="3227061"/>
                <a:ext cx="153300" cy="1533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78" name="Google Shape;1978;p59"/>
            <p:cNvGrpSpPr/>
            <p:nvPr/>
          </p:nvGrpSpPr>
          <p:grpSpPr>
            <a:xfrm>
              <a:off x="4102175" y="2252050"/>
              <a:ext cx="641400" cy="641411"/>
              <a:chOff x="5322600" y="2738950"/>
              <a:chExt cx="641400" cy="641411"/>
            </a:xfrm>
          </p:grpSpPr>
          <p:sp>
            <p:nvSpPr>
              <p:cNvPr id="1979" name="Google Shape;1979;p59"/>
              <p:cNvSpPr/>
              <p:nvPr/>
            </p:nvSpPr>
            <p:spPr>
              <a:xfrm rot="10800000">
                <a:off x="5322600" y="2738950"/>
                <a:ext cx="641400" cy="641400"/>
              </a:xfrm>
              <a:prstGeom prst="blockArc">
                <a:avLst>
                  <a:gd name="adj1" fmla="val 16197084"/>
                  <a:gd name="adj2" fmla="val 0"/>
                  <a:gd name="adj3" fmla="val 25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80" name="Google Shape;1980;p59"/>
              <p:cNvSpPr/>
              <p:nvPr/>
            </p:nvSpPr>
            <p:spPr>
              <a:xfrm>
                <a:off x="5322612" y="3227061"/>
                <a:ext cx="153300" cy="1533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1981" name="Google Shape;1981;p59"/>
          <p:cNvGrpSpPr/>
          <p:nvPr/>
        </p:nvGrpSpPr>
        <p:grpSpPr>
          <a:xfrm>
            <a:off x="5093379" y="2043560"/>
            <a:ext cx="1053080" cy="1053080"/>
            <a:chOff x="855600" y="663825"/>
            <a:chExt cx="985200" cy="985200"/>
          </a:xfrm>
        </p:grpSpPr>
        <p:sp>
          <p:nvSpPr>
            <p:cNvPr id="1982" name="Google Shape;1982;p59"/>
            <p:cNvSpPr/>
            <p:nvPr/>
          </p:nvSpPr>
          <p:spPr>
            <a:xfrm>
              <a:off x="855600" y="663825"/>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83" name="Google Shape;1983;p59"/>
            <p:cNvSpPr/>
            <p:nvPr/>
          </p:nvSpPr>
          <p:spPr>
            <a:xfrm>
              <a:off x="925200" y="733463"/>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84" name="Google Shape;1984;p59"/>
            <p:cNvSpPr/>
            <p:nvPr/>
          </p:nvSpPr>
          <p:spPr>
            <a:xfrm>
              <a:off x="999600" y="807775"/>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85" name="Google Shape;1985;p59"/>
            <p:cNvSpPr/>
            <p:nvPr/>
          </p:nvSpPr>
          <p:spPr>
            <a:xfrm>
              <a:off x="1079700" y="887975"/>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86" name="Google Shape;1986;p59"/>
            <p:cNvSpPr/>
            <p:nvPr/>
          </p:nvSpPr>
          <p:spPr>
            <a:xfrm>
              <a:off x="1145118" y="953413"/>
              <a:ext cx="406200" cy="40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87" name="Google Shape;1987;p59"/>
          <p:cNvGrpSpPr/>
          <p:nvPr/>
        </p:nvGrpSpPr>
        <p:grpSpPr>
          <a:xfrm>
            <a:off x="6273552" y="2043576"/>
            <a:ext cx="1053080" cy="1053080"/>
            <a:chOff x="6548850" y="2086550"/>
            <a:chExt cx="985200" cy="985200"/>
          </a:xfrm>
        </p:grpSpPr>
        <p:sp>
          <p:nvSpPr>
            <p:cNvPr id="1988" name="Google Shape;1988;p59"/>
            <p:cNvSpPr/>
            <p:nvPr/>
          </p:nvSpPr>
          <p:spPr>
            <a:xfrm>
              <a:off x="6548850" y="2086550"/>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89" name="Google Shape;1989;p59"/>
            <p:cNvSpPr/>
            <p:nvPr/>
          </p:nvSpPr>
          <p:spPr>
            <a:xfrm>
              <a:off x="6618450" y="2225750"/>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90" name="Google Shape;1990;p59"/>
            <p:cNvSpPr/>
            <p:nvPr/>
          </p:nvSpPr>
          <p:spPr>
            <a:xfrm>
              <a:off x="6692850" y="2374550"/>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91" name="Google Shape;1991;p59"/>
            <p:cNvSpPr/>
            <p:nvPr/>
          </p:nvSpPr>
          <p:spPr>
            <a:xfrm>
              <a:off x="6772950" y="2534750"/>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92" name="Google Shape;1992;p59"/>
            <p:cNvSpPr/>
            <p:nvPr/>
          </p:nvSpPr>
          <p:spPr>
            <a:xfrm>
              <a:off x="6838368" y="2665550"/>
              <a:ext cx="406200" cy="40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93" name="Google Shape;1993;p59"/>
          <p:cNvGrpSpPr/>
          <p:nvPr/>
        </p:nvGrpSpPr>
        <p:grpSpPr>
          <a:xfrm>
            <a:off x="713226" y="3965261"/>
            <a:ext cx="1292928" cy="1292928"/>
            <a:chOff x="925400" y="4161775"/>
            <a:chExt cx="906300" cy="906300"/>
          </a:xfrm>
        </p:grpSpPr>
        <p:sp>
          <p:nvSpPr>
            <p:cNvPr id="1994" name="Google Shape;1994;p59"/>
            <p:cNvSpPr/>
            <p:nvPr/>
          </p:nvSpPr>
          <p:spPr>
            <a:xfrm>
              <a:off x="925400" y="4161775"/>
              <a:ext cx="906300" cy="906300"/>
            </a:xfrm>
            <a:prstGeom prst="blockArc">
              <a:avLst>
                <a:gd name="adj1" fmla="val 10800000"/>
                <a:gd name="adj2" fmla="val 73138"/>
                <a:gd name="adj3" fmla="val 1473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95" name="Google Shape;1995;p59"/>
            <p:cNvSpPr/>
            <p:nvPr/>
          </p:nvSpPr>
          <p:spPr>
            <a:xfrm>
              <a:off x="1240375" y="4467964"/>
              <a:ext cx="294000" cy="294000"/>
            </a:xfrm>
            <a:prstGeom prst="arc">
              <a:avLst>
                <a:gd name="adj1" fmla="val 10825091"/>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996" name="Google Shape;1996;p59"/>
            <p:cNvCxnSpPr>
              <a:stCxn id="1997" idx="4"/>
              <a:endCxn id="1995" idx="1"/>
            </p:cNvCxnSpPr>
            <p:nvPr/>
          </p:nvCxnSpPr>
          <p:spPr>
            <a:xfrm>
              <a:off x="1387388" y="4384651"/>
              <a:ext cx="0" cy="230400"/>
            </a:xfrm>
            <a:prstGeom prst="straightConnector1">
              <a:avLst/>
            </a:prstGeom>
            <a:noFill/>
            <a:ln w="19050" cap="flat" cmpd="sng">
              <a:solidFill>
                <a:schemeClr val="accent1"/>
              </a:solidFill>
              <a:prstDash val="solid"/>
              <a:round/>
              <a:headEnd type="none" w="med" len="med"/>
              <a:tailEnd type="none" w="med" len="med"/>
            </a:ln>
          </p:spPr>
        </p:cxnSp>
        <p:sp>
          <p:nvSpPr>
            <p:cNvPr id="1997" name="Google Shape;1997;p59"/>
            <p:cNvSpPr/>
            <p:nvPr/>
          </p:nvSpPr>
          <p:spPr>
            <a:xfrm>
              <a:off x="1309838" y="4229551"/>
              <a:ext cx="155100" cy="1551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98" name="Google Shape;1998;p59"/>
          <p:cNvGrpSpPr/>
          <p:nvPr/>
        </p:nvGrpSpPr>
        <p:grpSpPr>
          <a:xfrm>
            <a:off x="6195637" y="3391776"/>
            <a:ext cx="2242003" cy="2025585"/>
            <a:chOff x="722669" y="3200400"/>
            <a:chExt cx="1311650" cy="1185038"/>
          </a:xfrm>
        </p:grpSpPr>
        <p:sp>
          <p:nvSpPr>
            <p:cNvPr id="1999" name="Google Shape;1999;p59"/>
            <p:cNvSpPr/>
            <p:nvPr/>
          </p:nvSpPr>
          <p:spPr>
            <a:xfrm rot="-5400000">
              <a:off x="894200" y="3416738"/>
              <a:ext cx="968700" cy="968700"/>
            </a:xfrm>
            <a:prstGeom prst="arc">
              <a:avLst>
                <a:gd name="adj1" fmla="val 16200000"/>
                <a:gd name="adj2" fmla="val 5481979"/>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00" name="Google Shape;2000;p59"/>
            <p:cNvSpPr/>
            <p:nvPr/>
          </p:nvSpPr>
          <p:spPr>
            <a:xfrm>
              <a:off x="957900" y="3480538"/>
              <a:ext cx="841200" cy="841200"/>
            </a:xfrm>
            <a:prstGeom prst="blockArc">
              <a:avLst>
                <a:gd name="adj1" fmla="val 10800000"/>
                <a:gd name="adj2" fmla="val 73138"/>
                <a:gd name="adj3" fmla="val 14731"/>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2001" name="Google Shape;2001;p59"/>
            <p:cNvGrpSpPr/>
            <p:nvPr/>
          </p:nvGrpSpPr>
          <p:grpSpPr>
            <a:xfrm>
              <a:off x="1335344" y="3200400"/>
              <a:ext cx="86400" cy="255000"/>
              <a:chOff x="1335344" y="3200400"/>
              <a:chExt cx="86400" cy="255000"/>
            </a:xfrm>
          </p:grpSpPr>
          <p:sp>
            <p:nvSpPr>
              <p:cNvPr id="2002" name="Google Shape;2002;p59"/>
              <p:cNvSpPr/>
              <p:nvPr/>
            </p:nvSpPr>
            <p:spPr>
              <a:xfrm>
                <a:off x="1335344" y="3369000"/>
                <a:ext cx="864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003" name="Google Shape;2003;p59"/>
              <p:cNvCxnSpPr>
                <a:stCxn id="2002" idx="0"/>
                <a:endCxn id="2004" idx="4"/>
              </p:cNvCxnSpPr>
              <p:nvPr/>
            </p:nvCxnSpPr>
            <p:spPr>
              <a:xfrm rot="10800000">
                <a:off x="1378544" y="3200400"/>
                <a:ext cx="0" cy="168600"/>
              </a:xfrm>
              <a:prstGeom prst="straightConnector1">
                <a:avLst/>
              </a:prstGeom>
              <a:noFill/>
              <a:ln w="19050" cap="flat" cmpd="sng">
                <a:solidFill>
                  <a:schemeClr val="dk2"/>
                </a:solidFill>
                <a:prstDash val="solid"/>
                <a:round/>
                <a:headEnd type="none" w="med" len="med"/>
                <a:tailEnd type="none" w="med" len="med"/>
              </a:ln>
            </p:spPr>
          </p:cxnSp>
        </p:grpSp>
        <p:grpSp>
          <p:nvGrpSpPr>
            <p:cNvPr id="2005" name="Google Shape;2005;p59"/>
            <p:cNvGrpSpPr/>
            <p:nvPr/>
          </p:nvGrpSpPr>
          <p:grpSpPr>
            <a:xfrm>
              <a:off x="1613944" y="3325788"/>
              <a:ext cx="252600" cy="216000"/>
              <a:chOff x="1613944" y="3325788"/>
              <a:chExt cx="252600" cy="216000"/>
            </a:xfrm>
          </p:grpSpPr>
          <p:sp>
            <p:nvSpPr>
              <p:cNvPr id="2006" name="Google Shape;2006;p59"/>
              <p:cNvSpPr/>
              <p:nvPr/>
            </p:nvSpPr>
            <p:spPr>
              <a:xfrm>
                <a:off x="1613944" y="3455388"/>
                <a:ext cx="86400" cy="86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007" name="Google Shape;2007;p59"/>
              <p:cNvCxnSpPr>
                <a:stCxn id="2006" idx="0"/>
                <a:endCxn id="2008" idx="2"/>
              </p:cNvCxnSpPr>
              <p:nvPr/>
            </p:nvCxnSpPr>
            <p:spPr>
              <a:xfrm rot="-5400000">
                <a:off x="1697044" y="3285888"/>
                <a:ext cx="129600" cy="209400"/>
              </a:xfrm>
              <a:prstGeom prst="bentConnector2">
                <a:avLst/>
              </a:prstGeom>
              <a:noFill/>
              <a:ln w="19050" cap="flat" cmpd="sng">
                <a:solidFill>
                  <a:schemeClr val="lt2"/>
                </a:solidFill>
                <a:prstDash val="solid"/>
                <a:round/>
                <a:headEnd type="none" w="med" len="med"/>
                <a:tailEnd type="none" w="med" len="med"/>
              </a:ln>
            </p:spPr>
          </p:cxnSp>
        </p:grpSp>
        <p:grpSp>
          <p:nvGrpSpPr>
            <p:cNvPr id="2009" name="Google Shape;2009;p59"/>
            <p:cNvGrpSpPr/>
            <p:nvPr/>
          </p:nvGrpSpPr>
          <p:grpSpPr>
            <a:xfrm>
              <a:off x="1780219" y="3669663"/>
              <a:ext cx="254100" cy="86400"/>
              <a:chOff x="1780219" y="3669663"/>
              <a:chExt cx="254100" cy="86400"/>
            </a:xfrm>
          </p:grpSpPr>
          <p:sp>
            <p:nvSpPr>
              <p:cNvPr id="2010" name="Google Shape;2010;p59"/>
              <p:cNvSpPr/>
              <p:nvPr/>
            </p:nvSpPr>
            <p:spPr>
              <a:xfrm>
                <a:off x="1780219" y="3669663"/>
                <a:ext cx="864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011" name="Google Shape;2011;p59"/>
              <p:cNvCxnSpPr>
                <a:stCxn id="2010" idx="6"/>
                <a:endCxn id="2012" idx="2"/>
              </p:cNvCxnSpPr>
              <p:nvPr/>
            </p:nvCxnSpPr>
            <p:spPr>
              <a:xfrm>
                <a:off x="1866619" y="3712863"/>
                <a:ext cx="167700" cy="600"/>
              </a:xfrm>
              <a:prstGeom prst="bentConnector3">
                <a:avLst>
                  <a:gd name="adj1" fmla="val 50000"/>
                </a:avLst>
              </a:prstGeom>
              <a:noFill/>
              <a:ln w="19050" cap="flat" cmpd="sng">
                <a:solidFill>
                  <a:schemeClr val="accent1"/>
                </a:solidFill>
                <a:prstDash val="solid"/>
                <a:round/>
                <a:headEnd type="none" w="med" len="med"/>
                <a:tailEnd type="none" w="med" len="med"/>
              </a:ln>
            </p:spPr>
          </p:cxnSp>
        </p:grpSp>
        <p:grpSp>
          <p:nvGrpSpPr>
            <p:cNvPr id="2013" name="Google Shape;2013;p59"/>
            <p:cNvGrpSpPr/>
            <p:nvPr/>
          </p:nvGrpSpPr>
          <p:grpSpPr>
            <a:xfrm>
              <a:off x="890544" y="3325788"/>
              <a:ext cx="252600" cy="216000"/>
              <a:chOff x="890544" y="3325788"/>
              <a:chExt cx="252600" cy="216000"/>
            </a:xfrm>
          </p:grpSpPr>
          <p:sp>
            <p:nvSpPr>
              <p:cNvPr id="2014" name="Google Shape;2014;p59"/>
              <p:cNvSpPr/>
              <p:nvPr/>
            </p:nvSpPr>
            <p:spPr>
              <a:xfrm>
                <a:off x="1056744" y="3455388"/>
                <a:ext cx="86400" cy="86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015" name="Google Shape;2015;p59"/>
              <p:cNvCxnSpPr>
                <a:stCxn id="2014" idx="0"/>
                <a:endCxn id="2016" idx="6"/>
              </p:cNvCxnSpPr>
              <p:nvPr/>
            </p:nvCxnSpPr>
            <p:spPr>
              <a:xfrm rot="5400000" flipH="1">
                <a:off x="930444" y="3285888"/>
                <a:ext cx="129600" cy="209400"/>
              </a:xfrm>
              <a:prstGeom prst="bentConnector2">
                <a:avLst/>
              </a:prstGeom>
              <a:noFill/>
              <a:ln w="19050" cap="flat" cmpd="sng">
                <a:solidFill>
                  <a:schemeClr val="lt2"/>
                </a:solidFill>
                <a:prstDash val="solid"/>
                <a:round/>
                <a:headEnd type="none" w="med" len="med"/>
                <a:tailEnd type="none" w="med" len="med"/>
              </a:ln>
            </p:spPr>
          </p:cxnSp>
        </p:grpSp>
        <p:grpSp>
          <p:nvGrpSpPr>
            <p:cNvPr id="2017" name="Google Shape;2017;p59"/>
            <p:cNvGrpSpPr/>
            <p:nvPr/>
          </p:nvGrpSpPr>
          <p:grpSpPr>
            <a:xfrm>
              <a:off x="722669" y="3669663"/>
              <a:ext cx="254100" cy="86400"/>
              <a:chOff x="722669" y="3669663"/>
              <a:chExt cx="254100" cy="86400"/>
            </a:xfrm>
          </p:grpSpPr>
          <p:sp>
            <p:nvSpPr>
              <p:cNvPr id="2018" name="Google Shape;2018;p59"/>
              <p:cNvSpPr/>
              <p:nvPr/>
            </p:nvSpPr>
            <p:spPr>
              <a:xfrm>
                <a:off x="890369" y="3669663"/>
                <a:ext cx="864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019" name="Google Shape;2019;p59"/>
              <p:cNvCxnSpPr>
                <a:stCxn id="2018" idx="2"/>
                <a:endCxn id="2020" idx="6"/>
              </p:cNvCxnSpPr>
              <p:nvPr/>
            </p:nvCxnSpPr>
            <p:spPr>
              <a:xfrm flipH="1">
                <a:off x="722669" y="3712863"/>
                <a:ext cx="167700" cy="600"/>
              </a:xfrm>
              <a:prstGeom prst="bentConnector3">
                <a:avLst>
                  <a:gd name="adj1" fmla="val 50000"/>
                </a:avLst>
              </a:prstGeom>
              <a:noFill/>
              <a:ln w="19050" cap="flat" cmpd="sng">
                <a:solidFill>
                  <a:schemeClr val="accent1"/>
                </a:solidFill>
                <a:prstDash val="solid"/>
                <a:round/>
                <a:headEnd type="none" w="med" len="med"/>
                <a:tailEnd type="none" w="med" len="med"/>
              </a:ln>
            </p:spPr>
          </p:cxnSp>
        </p:grpSp>
      </p:grpSp>
      <p:sp>
        <p:nvSpPr>
          <p:cNvPr id="2021" name="Google Shape;2021;p59"/>
          <p:cNvSpPr/>
          <p:nvPr/>
        </p:nvSpPr>
        <p:spPr>
          <a:xfrm>
            <a:off x="3926960" y="4131597"/>
            <a:ext cx="496800" cy="430500"/>
          </a:xfrm>
          <a:prstGeom prst="wedgeRoundRectCallout">
            <a:avLst>
              <a:gd name="adj1" fmla="val -32241"/>
              <a:gd name="adj2" fmla="val 62646"/>
              <a:gd name="adj3"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22" name="Google Shape;2022;p59"/>
          <p:cNvSpPr/>
          <p:nvPr/>
        </p:nvSpPr>
        <p:spPr>
          <a:xfrm rot="5400000" flipH="1">
            <a:off x="2581507" y="3370312"/>
            <a:ext cx="770100" cy="1706100"/>
          </a:xfrm>
          <a:prstGeom prst="bentArrow">
            <a:avLst>
              <a:gd name="adj1" fmla="val 25000"/>
              <a:gd name="adj2" fmla="val 19775"/>
              <a:gd name="adj3" fmla="val 25000"/>
              <a:gd name="adj4" fmla="val 4375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2023" name="Google Shape;2023;p59"/>
          <p:cNvGrpSpPr/>
          <p:nvPr/>
        </p:nvGrpSpPr>
        <p:grpSpPr>
          <a:xfrm rot="10800000" flipH="1">
            <a:off x="2113506" y="3398186"/>
            <a:ext cx="1292879" cy="923569"/>
            <a:chOff x="2536980" y="3717383"/>
            <a:chExt cx="1249400" cy="892509"/>
          </a:xfrm>
        </p:grpSpPr>
        <p:grpSp>
          <p:nvGrpSpPr>
            <p:cNvPr id="2024" name="Google Shape;2024;p59"/>
            <p:cNvGrpSpPr/>
            <p:nvPr/>
          </p:nvGrpSpPr>
          <p:grpSpPr>
            <a:xfrm>
              <a:off x="3192380" y="4230092"/>
              <a:ext cx="594000" cy="379800"/>
              <a:chOff x="3192380" y="4230092"/>
              <a:chExt cx="594000" cy="379800"/>
            </a:xfrm>
          </p:grpSpPr>
          <p:sp>
            <p:nvSpPr>
              <p:cNvPr id="2025" name="Google Shape;2025;p59"/>
              <p:cNvSpPr/>
              <p:nvPr/>
            </p:nvSpPr>
            <p:spPr>
              <a:xfrm>
                <a:off x="3192380" y="4230092"/>
                <a:ext cx="439200" cy="379800"/>
              </a:xfrm>
              <a:prstGeom prst="triangle">
                <a:avLst>
                  <a:gd name="adj" fmla="val 5000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026" name="Google Shape;2026;p59"/>
              <p:cNvCxnSpPr>
                <a:stCxn id="2025" idx="3"/>
              </p:cNvCxnSpPr>
              <p:nvPr/>
            </p:nvCxnSpPr>
            <p:spPr>
              <a:xfrm>
                <a:off x="3411980" y="4609892"/>
                <a:ext cx="374400" cy="0"/>
              </a:xfrm>
              <a:prstGeom prst="straightConnector1">
                <a:avLst/>
              </a:prstGeom>
              <a:noFill/>
              <a:ln w="19050" cap="flat" cmpd="sng">
                <a:solidFill>
                  <a:schemeClr val="accent1"/>
                </a:solidFill>
                <a:prstDash val="solid"/>
                <a:round/>
                <a:headEnd type="none" w="med" len="med"/>
                <a:tailEnd type="none" w="med" len="med"/>
              </a:ln>
            </p:spPr>
          </p:cxnSp>
        </p:grpSp>
        <p:grpSp>
          <p:nvGrpSpPr>
            <p:cNvPr id="2027" name="Google Shape;2027;p59"/>
            <p:cNvGrpSpPr/>
            <p:nvPr/>
          </p:nvGrpSpPr>
          <p:grpSpPr>
            <a:xfrm>
              <a:off x="2536980" y="4230092"/>
              <a:ext cx="585600" cy="379800"/>
              <a:chOff x="2536980" y="4230092"/>
              <a:chExt cx="585600" cy="379800"/>
            </a:xfrm>
          </p:grpSpPr>
          <p:sp>
            <p:nvSpPr>
              <p:cNvPr id="2028" name="Google Shape;2028;p59"/>
              <p:cNvSpPr/>
              <p:nvPr/>
            </p:nvSpPr>
            <p:spPr>
              <a:xfrm>
                <a:off x="2683380" y="4230092"/>
                <a:ext cx="439200" cy="3798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029" name="Google Shape;2029;p59"/>
              <p:cNvCxnSpPr>
                <a:endCxn id="2028" idx="3"/>
              </p:cNvCxnSpPr>
              <p:nvPr/>
            </p:nvCxnSpPr>
            <p:spPr>
              <a:xfrm>
                <a:off x="2536980" y="4609892"/>
                <a:ext cx="366000" cy="0"/>
              </a:xfrm>
              <a:prstGeom prst="straightConnector1">
                <a:avLst/>
              </a:prstGeom>
              <a:noFill/>
              <a:ln w="19050" cap="flat" cmpd="sng">
                <a:solidFill>
                  <a:schemeClr val="lt2"/>
                </a:solidFill>
                <a:prstDash val="solid"/>
                <a:round/>
                <a:headEnd type="none" w="med" len="med"/>
                <a:tailEnd type="none" w="med" len="med"/>
              </a:ln>
            </p:spPr>
          </p:cxnSp>
        </p:grpSp>
        <p:grpSp>
          <p:nvGrpSpPr>
            <p:cNvPr id="2030" name="Google Shape;2030;p59"/>
            <p:cNvGrpSpPr/>
            <p:nvPr/>
          </p:nvGrpSpPr>
          <p:grpSpPr>
            <a:xfrm>
              <a:off x="2942080" y="4160025"/>
              <a:ext cx="844200" cy="379800"/>
              <a:chOff x="2942080" y="4160025"/>
              <a:chExt cx="844200" cy="379800"/>
            </a:xfrm>
          </p:grpSpPr>
          <p:sp>
            <p:nvSpPr>
              <p:cNvPr id="2031" name="Google Shape;2031;p59"/>
              <p:cNvSpPr/>
              <p:nvPr/>
            </p:nvSpPr>
            <p:spPr>
              <a:xfrm rot="10800000" flipH="1">
                <a:off x="2942080" y="4160025"/>
                <a:ext cx="439200" cy="379800"/>
              </a:xfrm>
              <a:prstGeom prst="triangle">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032" name="Google Shape;2032;p59"/>
              <p:cNvCxnSpPr>
                <a:stCxn id="2031" idx="3"/>
              </p:cNvCxnSpPr>
              <p:nvPr/>
            </p:nvCxnSpPr>
            <p:spPr>
              <a:xfrm>
                <a:off x="3161680" y="4160025"/>
                <a:ext cx="624600" cy="0"/>
              </a:xfrm>
              <a:prstGeom prst="straightConnector1">
                <a:avLst/>
              </a:prstGeom>
              <a:noFill/>
              <a:ln w="19050" cap="flat" cmpd="sng">
                <a:solidFill>
                  <a:schemeClr val="dk2"/>
                </a:solidFill>
                <a:prstDash val="solid"/>
                <a:round/>
                <a:headEnd type="none" w="med" len="med"/>
                <a:tailEnd type="none" w="med" len="med"/>
              </a:ln>
            </p:spPr>
          </p:cxnSp>
        </p:grpSp>
        <p:grpSp>
          <p:nvGrpSpPr>
            <p:cNvPr id="2033" name="Google Shape;2033;p59"/>
            <p:cNvGrpSpPr/>
            <p:nvPr/>
          </p:nvGrpSpPr>
          <p:grpSpPr>
            <a:xfrm>
              <a:off x="2537080" y="3717383"/>
              <a:ext cx="844200" cy="379800"/>
              <a:chOff x="2537080" y="3717383"/>
              <a:chExt cx="844200" cy="379800"/>
            </a:xfrm>
          </p:grpSpPr>
          <p:sp>
            <p:nvSpPr>
              <p:cNvPr id="2034" name="Google Shape;2034;p59"/>
              <p:cNvSpPr/>
              <p:nvPr/>
            </p:nvSpPr>
            <p:spPr>
              <a:xfrm>
                <a:off x="2942080" y="3717383"/>
                <a:ext cx="439200" cy="379800"/>
              </a:xfrm>
              <a:prstGeom prst="triangle">
                <a:avLst>
                  <a:gd name="adj" fmla="val 5000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035" name="Google Shape;2035;p59"/>
              <p:cNvCxnSpPr>
                <a:endCxn id="2034" idx="3"/>
              </p:cNvCxnSpPr>
              <p:nvPr/>
            </p:nvCxnSpPr>
            <p:spPr>
              <a:xfrm>
                <a:off x="2537080" y="4097183"/>
                <a:ext cx="624600" cy="0"/>
              </a:xfrm>
              <a:prstGeom prst="straightConnector1">
                <a:avLst/>
              </a:prstGeom>
              <a:noFill/>
              <a:ln w="19050" cap="flat" cmpd="sng">
                <a:solidFill>
                  <a:schemeClr val="lt1"/>
                </a:solidFill>
                <a:prstDash val="solid"/>
                <a:round/>
                <a:headEnd type="none" w="med" len="med"/>
                <a:tailEnd type="none" w="med" len="med"/>
              </a:ln>
            </p:spPr>
          </p:cxnSp>
        </p:grpSp>
      </p:grpSp>
      <p:grpSp>
        <p:nvGrpSpPr>
          <p:cNvPr id="2036" name="Google Shape;2036;p59"/>
          <p:cNvGrpSpPr/>
          <p:nvPr/>
        </p:nvGrpSpPr>
        <p:grpSpPr>
          <a:xfrm>
            <a:off x="8134675" y="1463191"/>
            <a:ext cx="294000" cy="294000"/>
            <a:chOff x="2845025" y="3203566"/>
            <a:chExt cx="294000" cy="294000"/>
          </a:xfrm>
        </p:grpSpPr>
        <p:sp>
          <p:nvSpPr>
            <p:cNvPr id="2037" name="Google Shape;2037;p59"/>
            <p:cNvSpPr/>
            <p:nvPr/>
          </p:nvSpPr>
          <p:spPr>
            <a:xfrm flipH="1">
              <a:off x="2845025" y="3203566"/>
              <a:ext cx="294000" cy="294000"/>
            </a:xfrm>
            <a:prstGeom prst="teardrop">
              <a:avLst>
                <a:gd name="adj" fmla="val 10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38" name="Google Shape;2038;p59"/>
            <p:cNvSpPr/>
            <p:nvPr/>
          </p:nvSpPr>
          <p:spPr>
            <a:xfrm rot="10800000" flipH="1">
              <a:off x="2867025" y="3228925"/>
              <a:ext cx="103500" cy="102600"/>
            </a:xfrm>
            <a:prstGeom prst="triangle">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039" name="Google Shape;2039;p59"/>
          <p:cNvGrpSpPr/>
          <p:nvPr/>
        </p:nvGrpSpPr>
        <p:grpSpPr>
          <a:xfrm>
            <a:off x="7677625" y="1468816"/>
            <a:ext cx="294000" cy="294000"/>
            <a:chOff x="3139025" y="3203566"/>
            <a:chExt cx="294000" cy="294000"/>
          </a:xfrm>
        </p:grpSpPr>
        <p:sp>
          <p:nvSpPr>
            <p:cNvPr id="2040" name="Google Shape;2040;p59"/>
            <p:cNvSpPr/>
            <p:nvPr/>
          </p:nvSpPr>
          <p:spPr>
            <a:xfrm flipH="1">
              <a:off x="3139025" y="3203566"/>
              <a:ext cx="294000" cy="294000"/>
            </a:xfrm>
            <a:prstGeom prst="round2SameRect">
              <a:avLst>
                <a:gd name="adj1" fmla="val 0"/>
                <a:gd name="adj2"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41" name="Google Shape;2041;p59"/>
            <p:cNvSpPr/>
            <p:nvPr/>
          </p:nvSpPr>
          <p:spPr>
            <a:xfrm rot="10800000" flipH="1">
              <a:off x="3164625" y="3228925"/>
              <a:ext cx="103500" cy="102600"/>
            </a:xfrm>
            <a:prstGeom prst="triangle">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042" name="Google Shape;2042;p59"/>
          <p:cNvGrpSpPr/>
          <p:nvPr/>
        </p:nvGrpSpPr>
        <p:grpSpPr>
          <a:xfrm>
            <a:off x="4531113" y="3391755"/>
            <a:ext cx="1557172" cy="1217042"/>
            <a:chOff x="4119061" y="3203568"/>
            <a:chExt cx="1797912" cy="1405198"/>
          </a:xfrm>
        </p:grpSpPr>
        <p:grpSp>
          <p:nvGrpSpPr>
            <p:cNvPr id="2043" name="Google Shape;2043;p59"/>
            <p:cNvGrpSpPr/>
            <p:nvPr/>
          </p:nvGrpSpPr>
          <p:grpSpPr>
            <a:xfrm>
              <a:off x="4293061" y="3203568"/>
              <a:ext cx="1449912" cy="1405198"/>
              <a:chOff x="4293061" y="3203568"/>
              <a:chExt cx="1449912" cy="1405198"/>
            </a:xfrm>
          </p:grpSpPr>
          <p:grpSp>
            <p:nvGrpSpPr>
              <p:cNvPr id="2044" name="Google Shape;2044;p59"/>
              <p:cNvGrpSpPr/>
              <p:nvPr/>
            </p:nvGrpSpPr>
            <p:grpSpPr>
              <a:xfrm>
                <a:off x="4370871" y="3203568"/>
                <a:ext cx="1293846" cy="1405198"/>
                <a:chOff x="7734309" y="2063282"/>
                <a:chExt cx="570957" cy="620095"/>
              </a:xfrm>
            </p:grpSpPr>
            <p:grpSp>
              <p:nvGrpSpPr>
                <p:cNvPr id="2045" name="Google Shape;2045;p59"/>
                <p:cNvGrpSpPr/>
                <p:nvPr/>
              </p:nvGrpSpPr>
              <p:grpSpPr>
                <a:xfrm>
                  <a:off x="8031573" y="2063282"/>
                  <a:ext cx="273693" cy="620095"/>
                  <a:chOff x="8031573" y="2063282"/>
                  <a:chExt cx="273693" cy="620095"/>
                </a:xfrm>
              </p:grpSpPr>
              <p:sp>
                <p:nvSpPr>
                  <p:cNvPr id="2046" name="Google Shape;2046;p5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 name="Google Shape;2050;p59"/>
                <p:cNvGrpSpPr/>
                <p:nvPr/>
              </p:nvGrpSpPr>
              <p:grpSpPr>
                <a:xfrm flipH="1">
                  <a:off x="7734309" y="2063282"/>
                  <a:ext cx="273693" cy="620095"/>
                  <a:chOff x="8031573" y="2063282"/>
                  <a:chExt cx="273693" cy="620095"/>
                </a:xfrm>
              </p:grpSpPr>
              <p:sp>
                <p:nvSpPr>
                  <p:cNvPr id="2051" name="Google Shape;2051;p5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55" name="Google Shape;2055;p59"/>
              <p:cNvGrpSpPr/>
              <p:nvPr/>
            </p:nvGrpSpPr>
            <p:grpSpPr>
              <a:xfrm>
                <a:off x="4293061" y="3409734"/>
                <a:ext cx="1449912" cy="992320"/>
                <a:chOff x="4287819" y="3435027"/>
                <a:chExt cx="1229051" cy="841163"/>
              </a:xfrm>
            </p:grpSpPr>
            <p:grpSp>
              <p:nvGrpSpPr>
                <p:cNvPr id="2056" name="Google Shape;2056;p59"/>
                <p:cNvGrpSpPr/>
                <p:nvPr/>
              </p:nvGrpSpPr>
              <p:grpSpPr>
                <a:xfrm>
                  <a:off x="4287819" y="3435027"/>
                  <a:ext cx="223500" cy="841163"/>
                  <a:chOff x="4287819" y="3435027"/>
                  <a:chExt cx="223500" cy="841163"/>
                </a:xfrm>
              </p:grpSpPr>
              <p:sp>
                <p:nvSpPr>
                  <p:cNvPr id="2057" name="Google Shape;2057;p59"/>
                  <p:cNvSpPr/>
                  <p:nvPr/>
                </p:nvSpPr>
                <p:spPr>
                  <a:xfrm>
                    <a:off x="4364019" y="3435027"/>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58" name="Google Shape;2058;p59"/>
                  <p:cNvSpPr/>
                  <p:nvPr/>
                </p:nvSpPr>
                <p:spPr>
                  <a:xfrm>
                    <a:off x="4287819" y="3781958"/>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59" name="Google Shape;2059;p59"/>
                  <p:cNvSpPr/>
                  <p:nvPr/>
                </p:nvSpPr>
                <p:spPr>
                  <a:xfrm>
                    <a:off x="4324616" y="4128890"/>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2060" name="Google Shape;2060;p59"/>
                <p:cNvSpPr/>
                <p:nvPr/>
              </p:nvSpPr>
              <p:spPr>
                <a:xfrm>
                  <a:off x="5293371" y="3435027"/>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61" name="Google Shape;2061;p59"/>
                <p:cNvSpPr/>
                <p:nvPr/>
              </p:nvSpPr>
              <p:spPr>
                <a:xfrm>
                  <a:off x="5369571" y="3781958"/>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62" name="Google Shape;2062;p59"/>
                <p:cNvSpPr/>
                <p:nvPr/>
              </p:nvSpPr>
              <p:spPr>
                <a:xfrm>
                  <a:off x="5332774" y="4128890"/>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cxnSp>
          <p:nvCxnSpPr>
            <p:cNvPr id="2063" name="Google Shape;2063;p59"/>
            <p:cNvCxnSpPr>
              <a:endCxn id="2057" idx="0"/>
            </p:cNvCxnSpPr>
            <p:nvPr/>
          </p:nvCxnSpPr>
          <p:spPr>
            <a:xfrm>
              <a:off x="4119140" y="3261234"/>
              <a:ext cx="350700" cy="148500"/>
            </a:xfrm>
            <a:prstGeom prst="bentConnector2">
              <a:avLst/>
            </a:prstGeom>
            <a:noFill/>
            <a:ln w="19050" cap="flat" cmpd="sng">
              <a:solidFill>
                <a:schemeClr val="dk2"/>
              </a:solidFill>
              <a:prstDash val="solid"/>
              <a:round/>
              <a:headEnd type="none" w="med" len="med"/>
              <a:tailEnd type="none" w="med" len="med"/>
            </a:ln>
          </p:spPr>
        </p:cxnSp>
        <p:cxnSp>
          <p:nvCxnSpPr>
            <p:cNvPr id="2064" name="Google Shape;2064;p59"/>
            <p:cNvCxnSpPr>
              <a:endCxn id="2058" idx="2"/>
            </p:cNvCxnSpPr>
            <p:nvPr/>
          </p:nvCxnSpPr>
          <p:spPr>
            <a:xfrm>
              <a:off x="4119061" y="3905294"/>
              <a:ext cx="174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2065" name="Google Shape;2065;p59"/>
            <p:cNvCxnSpPr>
              <a:endCxn id="2059" idx="4"/>
            </p:cNvCxnSpPr>
            <p:nvPr/>
          </p:nvCxnSpPr>
          <p:spPr>
            <a:xfrm rot="10800000" flipH="1">
              <a:off x="4119456" y="4402054"/>
              <a:ext cx="303900" cy="147600"/>
            </a:xfrm>
            <a:prstGeom prst="bentConnector2">
              <a:avLst/>
            </a:prstGeom>
            <a:noFill/>
            <a:ln w="19050" cap="flat" cmpd="sng">
              <a:solidFill>
                <a:schemeClr val="dk2"/>
              </a:solidFill>
              <a:prstDash val="solid"/>
              <a:round/>
              <a:headEnd type="none" w="med" len="med"/>
              <a:tailEnd type="none" w="med" len="med"/>
            </a:ln>
          </p:spPr>
        </p:cxnSp>
        <p:cxnSp>
          <p:nvCxnSpPr>
            <p:cNvPr id="2066" name="Google Shape;2066;p59"/>
            <p:cNvCxnSpPr>
              <a:stCxn id="2060" idx="0"/>
            </p:cNvCxnSpPr>
            <p:nvPr/>
          </p:nvCxnSpPr>
          <p:spPr>
            <a:xfrm rot="-5400000">
              <a:off x="5667145" y="3160284"/>
              <a:ext cx="148500" cy="350400"/>
            </a:xfrm>
            <a:prstGeom prst="bentConnector2">
              <a:avLst/>
            </a:prstGeom>
            <a:noFill/>
            <a:ln w="19050" cap="flat" cmpd="sng">
              <a:solidFill>
                <a:schemeClr val="dk2"/>
              </a:solidFill>
              <a:prstDash val="solid"/>
              <a:round/>
              <a:headEnd type="none" w="med" len="med"/>
              <a:tailEnd type="none" w="med" len="med"/>
            </a:ln>
          </p:spPr>
        </p:cxnSp>
        <p:cxnSp>
          <p:nvCxnSpPr>
            <p:cNvPr id="2067" name="Google Shape;2067;p59"/>
            <p:cNvCxnSpPr>
              <a:stCxn id="2061" idx="6"/>
            </p:cNvCxnSpPr>
            <p:nvPr/>
          </p:nvCxnSpPr>
          <p:spPr>
            <a:xfrm>
              <a:off x="5742974" y="3905894"/>
              <a:ext cx="174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2068" name="Google Shape;2068;p59"/>
            <p:cNvCxnSpPr>
              <a:endCxn id="2062" idx="4"/>
            </p:cNvCxnSpPr>
            <p:nvPr/>
          </p:nvCxnSpPr>
          <p:spPr>
            <a:xfrm rot="10800000">
              <a:off x="5612679" y="4402054"/>
              <a:ext cx="303900" cy="147600"/>
            </a:xfrm>
            <a:prstGeom prst="bentConnector2">
              <a:avLst/>
            </a:prstGeom>
            <a:noFill/>
            <a:ln w="19050" cap="flat" cmpd="sng">
              <a:solidFill>
                <a:schemeClr val="dk2"/>
              </a:solidFill>
              <a:prstDash val="solid"/>
              <a:round/>
              <a:headEnd type="none" w="med" len="med"/>
              <a:tailEnd type="none" w="med" len="med"/>
            </a:ln>
          </p:spPr>
        </p:cxnSp>
      </p:grpSp>
      <p:grpSp>
        <p:nvGrpSpPr>
          <p:cNvPr id="2069" name="Google Shape;2069;p59"/>
          <p:cNvGrpSpPr/>
          <p:nvPr/>
        </p:nvGrpSpPr>
        <p:grpSpPr>
          <a:xfrm>
            <a:off x="7453725" y="2058438"/>
            <a:ext cx="461100" cy="1040700"/>
            <a:chOff x="7453725" y="2058438"/>
            <a:chExt cx="461100" cy="1040700"/>
          </a:xfrm>
        </p:grpSpPr>
        <p:sp>
          <p:nvSpPr>
            <p:cNvPr id="2070" name="Google Shape;2070;p59"/>
            <p:cNvSpPr/>
            <p:nvPr/>
          </p:nvSpPr>
          <p:spPr>
            <a:xfrm rot="5400000">
              <a:off x="7163925" y="2348238"/>
              <a:ext cx="1040700" cy="461100"/>
            </a:xfrm>
            <a:prstGeom prst="homePlate">
              <a:avLst>
                <a:gd name="adj" fmla="val 39544"/>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71" name="Google Shape;2071;p59"/>
            <p:cNvSpPr/>
            <p:nvPr/>
          </p:nvSpPr>
          <p:spPr>
            <a:xfrm>
              <a:off x="7453725" y="2290325"/>
              <a:ext cx="461100" cy="19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072" name="Google Shape;2072;p59"/>
          <p:cNvGrpSpPr/>
          <p:nvPr/>
        </p:nvGrpSpPr>
        <p:grpSpPr>
          <a:xfrm>
            <a:off x="7982555" y="2045950"/>
            <a:ext cx="458370" cy="1053166"/>
            <a:chOff x="7982885" y="2045956"/>
            <a:chExt cx="462300" cy="1053166"/>
          </a:xfrm>
        </p:grpSpPr>
        <p:grpSp>
          <p:nvGrpSpPr>
            <p:cNvPr id="2073" name="Google Shape;2073;p59"/>
            <p:cNvGrpSpPr/>
            <p:nvPr/>
          </p:nvGrpSpPr>
          <p:grpSpPr>
            <a:xfrm>
              <a:off x="7982885" y="2045956"/>
              <a:ext cx="462300" cy="1053166"/>
              <a:chOff x="7982885" y="2045956"/>
              <a:chExt cx="462300" cy="1053166"/>
            </a:xfrm>
          </p:grpSpPr>
          <p:sp>
            <p:nvSpPr>
              <p:cNvPr id="2074" name="Google Shape;2074;p59"/>
              <p:cNvSpPr/>
              <p:nvPr/>
            </p:nvSpPr>
            <p:spPr>
              <a:xfrm rot="5400000">
                <a:off x="7816225" y="2470772"/>
                <a:ext cx="795600" cy="461100"/>
              </a:xfrm>
              <a:prstGeom prst="homePlate">
                <a:avLst>
                  <a:gd name="adj" fmla="val 39544"/>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075" name="Google Shape;2075;p59"/>
              <p:cNvSpPr/>
              <p:nvPr/>
            </p:nvSpPr>
            <p:spPr>
              <a:xfrm rot="10800000">
                <a:off x="7982885" y="2045956"/>
                <a:ext cx="462300" cy="871500"/>
              </a:xfrm>
              <a:prstGeom prst="round2Same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2076" name="Google Shape;2076;p59"/>
            <p:cNvSpPr/>
            <p:nvPr/>
          </p:nvSpPr>
          <p:spPr>
            <a:xfrm>
              <a:off x="8016175" y="2095025"/>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80"/>
        <p:cNvGrpSpPr/>
        <p:nvPr/>
      </p:nvGrpSpPr>
      <p:grpSpPr>
        <a:xfrm>
          <a:off x="0" y="0"/>
          <a:ext cx="0" cy="0"/>
          <a:chOff x="0" y="0"/>
          <a:chExt cx="0" cy="0"/>
        </a:xfrm>
      </p:grpSpPr>
      <p:graphicFrame>
        <p:nvGraphicFramePr>
          <p:cNvPr id="2081" name="Google Shape;2081;p60"/>
          <p:cNvGraphicFramePr/>
          <p:nvPr/>
        </p:nvGraphicFramePr>
        <p:xfrm>
          <a:off x="709825" y="538604"/>
          <a:ext cx="3000000" cy="3000000"/>
        </p:xfrm>
        <a:graphic>
          <a:graphicData uri="http://schemas.openxmlformats.org/drawingml/2006/table">
            <a:tbl>
              <a:tblPr>
                <a:noFill/>
                <a:tableStyleId>{A578B3C7-9955-4EC0-9812-BC9EC9153167}</a:tableStyleId>
              </a:tblPr>
              <a:tblGrid>
                <a:gridCol w="409100">
                  <a:extLst>
                    <a:ext uri="{9D8B030D-6E8A-4147-A177-3AD203B41FA5}">
                      <a16:colId xmlns:a16="http://schemas.microsoft.com/office/drawing/2014/main" val="20000"/>
                    </a:ext>
                  </a:extLst>
                </a:gridCol>
                <a:gridCol w="409100">
                  <a:extLst>
                    <a:ext uri="{9D8B030D-6E8A-4147-A177-3AD203B41FA5}">
                      <a16:colId xmlns:a16="http://schemas.microsoft.com/office/drawing/2014/main" val="20001"/>
                    </a:ext>
                  </a:extLst>
                </a:gridCol>
                <a:gridCol w="409100">
                  <a:extLst>
                    <a:ext uri="{9D8B030D-6E8A-4147-A177-3AD203B41FA5}">
                      <a16:colId xmlns:a16="http://schemas.microsoft.com/office/drawing/2014/main" val="20002"/>
                    </a:ext>
                  </a:extLst>
                </a:gridCol>
                <a:gridCol w="409100">
                  <a:extLst>
                    <a:ext uri="{9D8B030D-6E8A-4147-A177-3AD203B41FA5}">
                      <a16:colId xmlns:a16="http://schemas.microsoft.com/office/drawing/2014/main" val="20003"/>
                    </a:ext>
                  </a:extLst>
                </a:gridCol>
              </a:tblGrid>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0">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6/10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8/10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7/10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4/10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10"/>
                  </a:ext>
                </a:extLst>
              </a:tr>
            </a:tbl>
          </a:graphicData>
        </a:graphic>
      </p:graphicFrame>
      <p:grpSp>
        <p:nvGrpSpPr>
          <p:cNvPr id="2082" name="Google Shape;2082;p60"/>
          <p:cNvGrpSpPr/>
          <p:nvPr/>
        </p:nvGrpSpPr>
        <p:grpSpPr>
          <a:xfrm>
            <a:off x="4513247" y="4395555"/>
            <a:ext cx="1633002" cy="187242"/>
            <a:chOff x="2601154" y="2445833"/>
            <a:chExt cx="1387546" cy="159138"/>
          </a:xfrm>
        </p:grpSpPr>
        <p:grpSp>
          <p:nvGrpSpPr>
            <p:cNvPr id="2083" name="Google Shape;2083;p60"/>
            <p:cNvGrpSpPr/>
            <p:nvPr/>
          </p:nvGrpSpPr>
          <p:grpSpPr>
            <a:xfrm>
              <a:off x="2601154" y="2445833"/>
              <a:ext cx="840328" cy="159138"/>
              <a:chOff x="2601154" y="2445833"/>
              <a:chExt cx="840328" cy="159138"/>
            </a:xfrm>
          </p:grpSpPr>
          <p:sp>
            <p:nvSpPr>
              <p:cNvPr id="2084" name="Google Shape;2084;p60"/>
              <p:cNvSpPr/>
              <p:nvPr/>
            </p:nvSpPr>
            <p:spPr>
              <a:xfrm>
                <a:off x="2601154" y="2445833"/>
                <a:ext cx="58584" cy="159138"/>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0"/>
              <p:cNvSpPr/>
              <p:nvPr/>
            </p:nvSpPr>
            <p:spPr>
              <a:xfrm>
                <a:off x="2679327" y="2445833"/>
                <a:ext cx="58584" cy="159138"/>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0"/>
              <p:cNvSpPr/>
              <p:nvPr/>
            </p:nvSpPr>
            <p:spPr>
              <a:xfrm>
                <a:off x="2757500" y="2445833"/>
                <a:ext cx="58584" cy="159138"/>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0"/>
              <p:cNvSpPr/>
              <p:nvPr/>
            </p:nvSpPr>
            <p:spPr>
              <a:xfrm>
                <a:off x="2835673" y="2445833"/>
                <a:ext cx="58590" cy="159138"/>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0"/>
              <p:cNvSpPr/>
              <p:nvPr/>
            </p:nvSpPr>
            <p:spPr>
              <a:xfrm>
                <a:off x="2913853" y="2445833"/>
                <a:ext cx="58584" cy="159079"/>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0"/>
              <p:cNvSpPr/>
              <p:nvPr/>
            </p:nvSpPr>
            <p:spPr>
              <a:xfrm>
                <a:off x="2992026" y="2445833"/>
                <a:ext cx="58584" cy="159138"/>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0"/>
              <p:cNvSpPr/>
              <p:nvPr/>
            </p:nvSpPr>
            <p:spPr>
              <a:xfrm>
                <a:off x="3070199" y="2445833"/>
                <a:ext cx="58584" cy="159138"/>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0"/>
              <p:cNvSpPr/>
              <p:nvPr/>
            </p:nvSpPr>
            <p:spPr>
              <a:xfrm>
                <a:off x="3148372" y="2445833"/>
                <a:ext cx="58590" cy="159138"/>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0"/>
              <p:cNvSpPr/>
              <p:nvPr/>
            </p:nvSpPr>
            <p:spPr>
              <a:xfrm>
                <a:off x="3226552" y="2445833"/>
                <a:ext cx="58584" cy="159079"/>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0"/>
              <p:cNvSpPr/>
              <p:nvPr/>
            </p:nvSpPr>
            <p:spPr>
              <a:xfrm>
                <a:off x="3304725" y="2445833"/>
                <a:ext cx="58584" cy="159138"/>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0"/>
              <p:cNvSpPr/>
              <p:nvPr/>
            </p:nvSpPr>
            <p:spPr>
              <a:xfrm>
                <a:off x="3382898" y="2445833"/>
                <a:ext cx="58584" cy="159079"/>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5" name="Google Shape;2095;p60"/>
            <p:cNvSpPr/>
            <p:nvPr/>
          </p:nvSpPr>
          <p:spPr>
            <a:xfrm>
              <a:off x="3461071" y="2445833"/>
              <a:ext cx="58584" cy="159138"/>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0"/>
            <p:cNvSpPr/>
            <p:nvPr/>
          </p:nvSpPr>
          <p:spPr>
            <a:xfrm>
              <a:off x="3539244" y="2445833"/>
              <a:ext cx="58584" cy="159138"/>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0"/>
            <p:cNvSpPr/>
            <p:nvPr/>
          </p:nvSpPr>
          <p:spPr>
            <a:xfrm>
              <a:off x="3617417" y="2445833"/>
              <a:ext cx="58584" cy="159138"/>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0"/>
            <p:cNvSpPr/>
            <p:nvPr/>
          </p:nvSpPr>
          <p:spPr>
            <a:xfrm>
              <a:off x="3695590" y="2445833"/>
              <a:ext cx="58584" cy="159138"/>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0"/>
            <p:cNvSpPr/>
            <p:nvPr/>
          </p:nvSpPr>
          <p:spPr>
            <a:xfrm>
              <a:off x="3773763" y="2445833"/>
              <a:ext cx="58584" cy="159138"/>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0"/>
            <p:cNvSpPr/>
            <p:nvPr/>
          </p:nvSpPr>
          <p:spPr>
            <a:xfrm>
              <a:off x="3851936" y="2445833"/>
              <a:ext cx="58584" cy="159079"/>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0"/>
            <p:cNvSpPr/>
            <p:nvPr/>
          </p:nvSpPr>
          <p:spPr>
            <a:xfrm>
              <a:off x="3930109" y="2445833"/>
              <a:ext cx="58590" cy="159138"/>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2102;p60"/>
          <p:cNvGrpSpPr/>
          <p:nvPr/>
        </p:nvGrpSpPr>
        <p:grpSpPr>
          <a:xfrm>
            <a:off x="4509949" y="4106638"/>
            <a:ext cx="1636295" cy="178683"/>
            <a:chOff x="3558802" y="4011244"/>
            <a:chExt cx="1866000" cy="111600"/>
          </a:xfrm>
        </p:grpSpPr>
        <p:sp>
          <p:nvSpPr>
            <p:cNvPr id="2103" name="Google Shape;2103;p60"/>
            <p:cNvSpPr/>
            <p:nvPr/>
          </p:nvSpPr>
          <p:spPr>
            <a:xfrm rot="5400000" flipH="1">
              <a:off x="4436152" y="3134077"/>
              <a:ext cx="111300" cy="1866000"/>
            </a:xfrm>
            <a:prstGeom prst="round2SameRect">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0"/>
            <p:cNvSpPr/>
            <p:nvPr/>
          </p:nvSpPr>
          <p:spPr>
            <a:xfrm rot="5400000" flipH="1">
              <a:off x="4157232" y="3412894"/>
              <a:ext cx="111600" cy="13083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60"/>
          <p:cNvGrpSpPr/>
          <p:nvPr/>
        </p:nvGrpSpPr>
        <p:grpSpPr>
          <a:xfrm>
            <a:off x="717059" y="4106373"/>
            <a:ext cx="1636097" cy="141596"/>
            <a:chOff x="2598024" y="2207461"/>
            <a:chExt cx="1383474" cy="119733"/>
          </a:xfrm>
        </p:grpSpPr>
        <p:sp>
          <p:nvSpPr>
            <p:cNvPr id="2106" name="Google Shape;2106;p60"/>
            <p:cNvSpPr/>
            <p:nvPr/>
          </p:nvSpPr>
          <p:spPr>
            <a:xfrm rot="-5400000">
              <a:off x="2778563"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0"/>
            <p:cNvSpPr/>
            <p:nvPr/>
          </p:nvSpPr>
          <p:spPr>
            <a:xfrm rot="-5400000">
              <a:off x="2959102"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0"/>
            <p:cNvSpPr/>
            <p:nvPr/>
          </p:nvSpPr>
          <p:spPr>
            <a:xfrm rot="-5400000">
              <a:off x="3139642"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0"/>
            <p:cNvSpPr/>
            <p:nvPr/>
          </p:nvSpPr>
          <p:spPr>
            <a:xfrm rot="-5400000">
              <a:off x="3320181"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0"/>
            <p:cNvSpPr/>
            <p:nvPr/>
          </p:nvSpPr>
          <p:spPr>
            <a:xfrm rot="-5400000">
              <a:off x="3500720"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0"/>
            <p:cNvSpPr/>
            <p:nvPr/>
          </p:nvSpPr>
          <p:spPr>
            <a:xfrm rot="-5400000">
              <a:off x="2598024"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0"/>
            <p:cNvSpPr/>
            <p:nvPr/>
          </p:nvSpPr>
          <p:spPr>
            <a:xfrm rot="-5400000">
              <a:off x="3681259" y="2207461"/>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0"/>
            <p:cNvSpPr/>
            <p:nvPr/>
          </p:nvSpPr>
          <p:spPr>
            <a:xfrm rot="-5400000">
              <a:off x="3861798" y="2207461"/>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 name="Google Shape;2114;p60"/>
          <p:cNvGrpSpPr/>
          <p:nvPr/>
        </p:nvGrpSpPr>
        <p:grpSpPr>
          <a:xfrm>
            <a:off x="2615056" y="4378476"/>
            <a:ext cx="1636335" cy="229964"/>
            <a:chOff x="723300" y="4253549"/>
            <a:chExt cx="2276482" cy="324900"/>
          </a:xfrm>
        </p:grpSpPr>
        <p:sp>
          <p:nvSpPr>
            <p:cNvPr id="2115" name="Google Shape;2115;p60"/>
            <p:cNvSpPr/>
            <p:nvPr/>
          </p:nvSpPr>
          <p:spPr>
            <a:xfrm>
              <a:off x="723300"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0"/>
            <p:cNvSpPr/>
            <p:nvPr/>
          </p:nvSpPr>
          <p:spPr>
            <a:xfrm>
              <a:off x="1206995"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0"/>
            <p:cNvSpPr/>
            <p:nvPr/>
          </p:nvSpPr>
          <p:spPr>
            <a:xfrm>
              <a:off x="1690691"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a:off x="2174386"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a:off x="2658082" y="4253549"/>
              <a:ext cx="341700" cy="324900"/>
            </a:xfrm>
            <a:prstGeom prst="star5">
              <a:avLst>
                <a:gd name="adj" fmla="val 19098"/>
                <a:gd name="hf" fmla="val 105146"/>
                <a:gd name="vf" fmla="val 11055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60"/>
          <p:cNvGrpSpPr/>
          <p:nvPr/>
        </p:nvGrpSpPr>
        <p:grpSpPr>
          <a:xfrm>
            <a:off x="2616017" y="4106810"/>
            <a:ext cx="1634508" cy="211915"/>
            <a:chOff x="705948" y="3788465"/>
            <a:chExt cx="2308953" cy="299400"/>
          </a:xfrm>
        </p:grpSpPr>
        <p:sp>
          <p:nvSpPr>
            <p:cNvPr id="2121" name="Google Shape;2121;p60"/>
            <p:cNvSpPr/>
            <p:nvPr/>
          </p:nvSpPr>
          <p:spPr>
            <a:xfrm>
              <a:off x="705948"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1209923"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0"/>
            <p:cNvSpPr/>
            <p:nvPr/>
          </p:nvSpPr>
          <p:spPr>
            <a:xfrm>
              <a:off x="1713905"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2189639"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2679500"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60"/>
          <p:cNvGrpSpPr/>
          <p:nvPr/>
        </p:nvGrpSpPr>
        <p:grpSpPr>
          <a:xfrm>
            <a:off x="717063" y="4466290"/>
            <a:ext cx="1636137" cy="142321"/>
            <a:chOff x="717063" y="4466290"/>
            <a:chExt cx="1636137" cy="142321"/>
          </a:xfrm>
        </p:grpSpPr>
        <p:grpSp>
          <p:nvGrpSpPr>
            <p:cNvPr id="2127" name="Google Shape;2127;p60"/>
            <p:cNvGrpSpPr/>
            <p:nvPr/>
          </p:nvGrpSpPr>
          <p:grpSpPr>
            <a:xfrm>
              <a:off x="717063" y="4466290"/>
              <a:ext cx="1636137" cy="0"/>
              <a:chOff x="5224975" y="2962250"/>
              <a:chExt cx="1544400" cy="0"/>
            </a:xfrm>
          </p:grpSpPr>
          <p:cxnSp>
            <p:nvCxnSpPr>
              <p:cNvPr id="2128" name="Google Shape;2128;p60"/>
              <p:cNvCxnSpPr/>
              <p:nvPr/>
            </p:nvCxnSpPr>
            <p:spPr>
              <a:xfrm>
                <a:off x="5224975" y="2962250"/>
                <a:ext cx="1544400" cy="0"/>
              </a:xfrm>
              <a:prstGeom prst="straightConnector1">
                <a:avLst/>
              </a:prstGeom>
              <a:noFill/>
              <a:ln w="19050" cap="flat" cmpd="sng">
                <a:solidFill>
                  <a:schemeClr val="lt1"/>
                </a:solidFill>
                <a:prstDash val="solid"/>
                <a:round/>
                <a:headEnd type="none" w="med" len="med"/>
                <a:tailEnd type="none" w="med" len="med"/>
              </a:ln>
            </p:spPr>
          </p:cxnSp>
          <p:cxnSp>
            <p:nvCxnSpPr>
              <p:cNvPr id="2129" name="Google Shape;2129;p60"/>
              <p:cNvCxnSpPr/>
              <p:nvPr/>
            </p:nvCxnSpPr>
            <p:spPr>
              <a:xfrm>
                <a:off x="5225150" y="2962250"/>
                <a:ext cx="453300" cy="0"/>
              </a:xfrm>
              <a:prstGeom prst="straightConnector1">
                <a:avLst/>
              </a:prstGeom>
              <a:noFill/>
              <a:ln w="19050" cap="flat" cmpd="sng">
                <a:solidFill>
                  <a:schemeClr val="accent1"/>
                </a:solidFill>
                <a:prstDash val="solid"/>
                <a:round/>
                <a:headEnd type="none" w="med" len="med"/>
                <a:tailEnd type="oval" w="med" len="med"/>
              </a:ln>
            </p:spPr>
          </p:cxnSp>
        </p:grpSp>
        <p:grpSp>
          <p:nvGrpSpPr>
            <p:cNvPr id="2130" name="Google Shape;2130;p60"/>
            <p:cNvGrpSpPr/>
            <p:nvPr/>
          </p:nvGrpSpPr>
          <p:grpSpPr>
            <a:xfrm>
              <a:off x="717063" y="4608612"/>
              <a:ext cx="1636137" cy="0"/>
              <a:chOff x="5224975" y="2962250"/>
              <a:chExt cx="1544400" cy="0"/>
            </a:xfrm>
          </p:grpSpPr>
          <p:cxnSp>
            <p:nvCxnSpPr>
              <p:cNvPr id="2131" name="Google Shape;2131;p60"/>
              <p:cNvCxnSpPr/>
              <p:nvPr/>
            </p:nvCxnSpPr>
            <p:spPr>
              <a:xfrm>
                <a:off x="5224975" y="2962250"/>
                <a:ext cx="1544400" cy="0"/>
              </a:xfrm>
              <a:prstGeom prst="straightConnector1">
                <a:avLst/>
              </a:prstGeom>
              <a:noFill/>
              <a:ln w="19050" cap="flat" cmpd="sng">
                <a:solidFill>
                  <a:schemeClr val="lt1"/>
                </a:solidFill>
                <a:prstDash val="solid"/>
                <a:round/>
                <a:headEnd type="none" w="med" len="med"/>
                <a:tailEnd type="none" w="med" len="med"/>
              </a:ln>
            </p:spPr>
          </p:cxnSp>
          <p:cxnSp>
            <p:nvCxnSpPr>
              <p:cNvPr id="2132" name="Google Shape;2132;p60"/>
              <p:cNvCxnSpPr/>
              <p:nvPr/>
            </p:nvCxnSpPr>
            <p:spPr>
              <a:xfrm>
                <a:off x="5225150" y="2962250"/>
                <a:ext cx="998700" cy="0"/>
              </a:xfrm>
              <a:prstGeom prst="straightConnector1">
                <a:avLst/>
              </a:prstGeom>
              <a:noFill/>
              <a:ln w="19050" cap="flat" cmpd="sng">
                <a:solidFill>
                  <a:schemeClr val="accent1"/>
                </a:solidFill>
                <a:prstDash val="solid"/>
                <a:round/>
                <a:headEnd type="none" w="med" len="med"/>
                <a:tailEnd type="oval" w="med" len="med"/>
              </a:ln>
            </p:spPr>
          </p:cxnSp>
        </p:grpSp>
      </p:grpSp>
      <p:grpSp>
        <p:nvGrpSpPr>
          <p:cNvPr id="2133" name="Google Shape;2133;p60"/>
          <p:cNvGrpSpPr/>
          <p:nvPr/>
        </p:nvGrpSpPr>
        <p:grpSpPr>
          <a:xfrm>
            <a:off x="4360502" y="551726"/>
            <a:ext cx="1942231" cy="1498773"/>
            <a:chOff x="4267623" y="1395910"/>
            <a:chExt cx="1364980" cy="1053323"/>
          </a:xfrm>
        </p:grpSpPr>
        <p:sp>
          <p:nvSpPr>
            <p:cNvPr id="2134" name="Google Shape;2134;p60"/>
            <p:cNvSpPr/>
            <p:nvPr/>
          </p:nvSpPr>
          <p:spPr>
            <a:xfrm rot="10800000" flipH="1">
              <a:off x="4293069" y="1395910"/>
              <a:ext cx="1302000" cy="258300"/>
            </a:xfrm>
            <a:prstGeom prst="trapezoid">
              <a:avLst>
                <a:gd name="adj" fmla="val 53979"/>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35" name="Google Shape;2135;p60"/>
            <p:cNvSpPr/>
            <p:nvPr/>
          </p:nvSpPr>
          <p:spPr>
            <a:xfrm rot="10800000" flipH="1">
              <a:off x="4499535" y="1659818"/>
              <a:ext cx="888900" cy="258300"/>
            </a:xfrm>
            <a:prstGeom prst="trapezoid">
              <a:avLst>
                <a:gd name="adj" fmla="val 53979"/>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36" name="Google Shape;2136;p60"/>
            <p:cNvSpPr/>
            <p:nvPr/>
          </p:nvSpPr>
          <p:spPr>
            <a:xfrm rot="10800000" flipH="1">
              <a:off x="4684119" y="1923726"/>
              <a:ext cx="519900" cy="258300"/>
            </a:xfrm>
            <a:prstGeom prst="trapezoid">
              <a:avLst>
                <a:gd name="adj" fmla="val 53979"/>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37" name="Google Shape;2137;p60"/>
            <p:cNvSpPr/>
            <p:nvPr/>
          </p:nvSpPr>
          <p:spPr>
            <a:xfrm rot="5400000">
              <a:off x="4819316" y="2209983"/>
              <a:ext cx="261600" cy="2169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38" name="Google Shape;2138;p60"/>
            <p:cNvSpPr/>
            <p:nvPr/>
          </p:nvSpPr>
          <p:spPr>
            <a:xfrm>
              <a:off x="5560603" y="1489093"/>
              <a:ext cx="72000" cy="720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39" name="Google Shape;2139;p60"/>
            <p:cNvSpPr/>
            <p:nvPr/>
          </p:nvSpPr>
          <p:spPr>
            <a:xfrm>
              <a:off x="5560603" y="2011193"/>
              <a:ext cx="72000" cy="720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40" name="Google Shape;2140;p60"/>
            <p:cNvSpPr/>
            <p:nvPr/>
          </p:nvSpPr>
          <p:spPr>
            <a:xfrm>
              <a:off x="4267623" y="1752968"/>
              <a:ext cx="72000" cy="72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41" name="Google Shape;2141;p60"/>
            <p:cNvSpPr/>
            <p:nvPr/>
          </p:nvSpPr>
          <p:spPr>
            <a:xfrm>
              <a:off x="4267623" y="2299841"/>
              <a:ext cx="72000" cy="7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142" name="Google Shape;2142;p60"/>
            <p:cNvCxnSpPr>
              <a:stCxn id="2138" idx="2"/>
              <a:endCxn id="2134" idx="3"/>
            </p:cNvCxnSpPr>
            <p:nvPr/>
          </p:nvCxnSpPr>
          <p:spPr>
            <a:xfrm rot="10800000">
              <a:off x="5525503" y="1525093"/>
              <a:ext cx="35100" cy="0"/>
            </a:xfrm>
            <a:prstGeom prst="straightConnector1">
              <a:avLst/>
            </a:prstGeom>
            <a:noFill/>
            <a:ln w="19050" cap="flat" cmpd="sng">
              <a:solidFill>
                <a:schemeClr val="lt1"/>
              </a:solidFill>
              <a:prstDash val="solid"/>
              <a:round/>
              <a:headEnd type="none" w="med" len="med"/>
              <a:tailEnd type="none" w="med" len="med"/>
            </a:ln>
          </p:spPr>
        </p:cxnSp>
        <p:cxnSp>
          <p:nvCxnSpPr>
            <p:cNvPr id="2143" name="Google Shape;2143;p60"/>
            <p:cNvCxnSpPr>
              <a:stCxn id="2140" idx="6"/>
              <a:endCxn id="2135" idx="1"/>
            </p:cNvCxnSpPr>
            <p:nvPr/>
          </p:nvCxnSpPr>
          <p:spPr>
            <a:xfrm>
              <a:off x="4339623" y="1788968"/>
              <a:ext cx="229500" cy="0"/>
            </a:xfrm>
            <a:prstGeom prst="straightConnector1">
              <a:avLst/>
            </a:prstGeom>
            <a:noFill/>
            <a:ln w="19050" cap="flat" cmpd="sng">
              <a:solidFill>
                <a:schemeClr val="dk2"/>
              </a:solidFill>
              <a:prstDash val="solid"/>
              <a:round/>
              <a:headEnd type="none" w="med" len="med"/>
              <a:tailEnd type="none" w="med" len="med"/>
            </a:ln>
          </p:spPr>
        </p:cxnSp>
        <p:cxnSp>
          <p:nvCxnSpPr>
            <p:cNvPr id="2144" name="Google Shape;2144;p60"/>
            <p:cNvCxnSpPr>
              <a:stCxn id="2136" idx="3"/>
              <a:endCxn id="2139" idx="2"/>
            </p:cNvCxnSpPr>
            <p:nvPr/>
          </p:nvCxnSpPr>
          <p:spPr>
            <a:xfrm rot="10800000" flipH="1">
              <a:off x="5134305" y="2047176"/>
              <a:ext cx="426300" cy="5700"/>
            </a:xfrm>
            <a:prstGeom prst="straightConnector1">
              <a:avLst/>
            </a:prstGeom>
            <a:noFill/>
            <a:ln w="19050" cap="flat" cmpd="sng">
              <a:solidFill>
                <a:schemeClr val="lt2"/>
              </a:solidFill>
              <a:prstDash val="solid"/>
              <a:round/>
              <a:headEnd type="none" w="med" len="med"/>
              <a:tailEnd type="none" w="med" len="med"/>
            </a:ln>
          </p:spPr>
        </p:cxnSp>
        <p:cxnSp>
          <p:nvCxnSpPr>
            <p:cNvPr id="2145" name="Google Shape;2145;p60"/>
            <p:cNvCxnSpPr>
              <a:stCxn id="2137" idx="0"/>
              <a:endCxn id="2141" idx="6"/>
            </p:cNvCxnSpPr>
            <p:nvPr/>
          </p:nvCxnSpPr>
          <p:spPr>
            <a:xfrm rot="10800000">
              <a:off x="4339766" y="2335983"/>
              <a:ext cx="718800" cy="4800"/>
            </a:xfrm>
            <a:prstGeom prst="straightConnector1">
              <a:avLst/>
            </a:prstGeom>
            <a:noFill/>
            <a:ln w="19050" cap="flat" cmpd="sng">
              <a:solidFill>
                <a:schemeClr val="accent1"/>
              </a:solidFill>
              <a:prstDash val="solid"/>
              <a:round/>
              <a:headEnd type="none" w="med" len="med"/>
              <a:tailEnd type="none" w="med" len="med"/>
            </a:ln>
          </p:spPr>
        </p:cxnSp>
      </p:grpSp>
      <p:grpSp>
        <p:nvGrpSpPr>
          <p:cNvPr id="2146" name="Google Shape;2146;p60"/>
          <p:cNvGrpSpPr/>
          <p:nvPr/>
        </p:nvGrpSpPr>
        <p:grpSpPr>
          <a:xfrm>
            <a:off x="7297251" y="2327905"/>
            <a:ext cx="1133434" cy="710700"/>
            <a:chOff x="4277294" y="3280212"/>
            <a:chExt cx="1434000" cy="899165"/>
          </a:xfrm>
        </p:grpSpPr>
        <p:grpSp>
          <p:nvGrpSpPr>
            <p:cNvPr id="2147" name="Google Shape;2147;p60"/>
            <p:cNvGrpSpPr/>
            <p:nvPr/>
          </p:nvGrpSpPr>
          <p:grpSpPr>
            <a:xfrm>
              <a:off x="4277294" y="3985877"/>
              <a:ext cx="1434000" cy="193500"/>
              <a:chOff x="4277294" y="3985877"/>
              <a:chExt cx="1434000" cy="193500"/>
            </a:xfrm>
          </p:grpSpPr>
          <p:sp>
            <p:nvSpPr>
              <p:cNvPr id="2148" name="Google Shape;2148;p60"/>
              <p:cNvSpPr/>
              <p:nvPr/>
            </p:nvSpPr>
            <p:spPr>
              <a:xfrm rot="10800000">
                <a:off x="4277294" y="3985877"/>
                <a:ext cx="1366200" cy="19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49" name="Google Shape;2149;p60"/>
              <p:cNvCxnSpPr>
                <a:stCxn id="2148" idx="1"/>
              </p:cNvCxnSpPr>
              <p:nvPr/>
            </p:nvCxnSpPr>
            <p:spPr>
              <a:xfrm rot="10800000" flipH="1">
                <a:off x="5643494" y="4080527"/>
                <a:ext cx="67800" cy="2100"/>
              </a:xfrm>
              <a:prstGeom prst="straightConnector1">
                <a:avLst/>
              </a:prstGeom>
              <a:noFill/>
              <a:ln w="19050" cap="flat" cmpd="sng">
                <a:solidFill>
                  <a:schemeClr val="lt1"/>
                </a:solidFill>
                <a:prstDash val="solid"/>
                <a:round/>
                <a:headEnd type="none" w="med" len="med"/>
                <a:tailEnd type="none" w="med" len="med"/>
              </a:ln>
            </p:spPr>
          </p:cxnSp>
        </p:grpSp>
        <p:grpSp>
          <p:nvGrpSpPr>
            <p:cNvPr id="2150" name="Google Shape;2150;p60"/>
            <p:cNvGrpSpPr/>
            <p:nvPr/>
          </p:nvGrpSpPr>
          <p:grpSpPr>
            <a:xfrm>
              <a:off x="4332478" y="3746351"/>
              <a:ext cx="1182600" cy="193500"/>
              <a:chOff x="4332478" y="3746351"/>
              <a:chExt cx="1182600" cy="193500"/>
            </a:xfrm>
          </p:grpSpPr>
          <p:sp>
            <p:nvSpPr>
              <p:cNvPr id="2151" name="Google Shape;2151;p60"/>
              <p:cNvSpPr/>
              <p:nvPr/>
            </p:nvSpPr>
            <p:spPr>
              <a:xfrm rot="10800000">
                <a:off x="4405678" y="3746351"/>
                <a:ext cx="1109400" cy="19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2" name="Google Shape;2152;p60"/>
              <p:cNvCxnSpPr>
                <a:endCxn id="2151" idx="3"/>
              </p:cNvCxnSpPr>
              <p:nvPr/>
            </p:nvCxnSpPr>
            <p:spPr>
              <a:xfrm>
                <a:off x="4332478" y="3843101"/>
                <a:ext cx="73200" cy="0"/>
              </a:xfrm>
              <a:prstGeom prst="straightConnector1">
                <a:avLst/>
              </a:prstGeom>
              <a:noFill/>
              <a:ln w="19050" cap="flat" cmpd="sng">
                <a:solidFill>
                  <a:schemeClr val="dk2"/>
                </a:solidFill>
                <a:prstDash val="solid"/>
                <a:round/>
                <a:headEnd type="none" w="med" len="med"/>
                <a:tailEnd type="none" w="med" len="med"/>
              </a:ln>
            </p:spPr>
          </p:cxnSp>
        </p:grpSp>
        <p:grpSp>
          <p:nvGrpSpPr>
            <p:cNvPr id="2153" name="Google Shape;2153;p60"/>
            <p:cNvGrpSpPr/>
            <p:nvPr/>
          </p:nvGrpSpPr>
          <p:grpSpPr>
            <a:xfrm>
              <a:off x="4562350" y="3513282"/>
              <a:ext cx="861000" cy="193500"/>
              <a:chOff x="4562350" y="3513282"/>
              <a:chExt cx="861000" cy="193500"/>
            </a:xfrm>
          </p:grpSpPr>
          <p:sp>
            <p:nvSpPr>
              <p:cNvPr id="2154" name="Google Shape;2154;p60"/>
              <p:cNvSpPr/>
              <p:nvPr/>
            </p:nvSpPr>
            <p:spPr>
              <a:xfrm rot="10800000">
                <a:off x="4562350" y="3513282"/>
                <a:ext cx="796200" cy="19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5" name="Google Shape;2155;p60"/>
              <p:cNvCxnSpPr>
                <a:stCxn id="2154" idx="1"/>
              </p:cNvCxnSpPr>
              <p:nvPr/>
            </p:nvCxnSpPr>
            <p:spPr>
              <a:xfrm rot="10800000" flipH="1">
                <a:off x="5358550" y="3607932"/>
                <a:ext cx="64800" cy="2100"/>
              </a:xfrm>
              <a:prstGeom prst="straightConnector1">
                <a:avLst/>
              </a:prstGeom>
              <a:noFill/>
              <a:ln w="19050" cap="flat" cmpd="sng">
                <a:solidFill>
                  <a:schemeClr val="lt2"/>
                </a:solidFill>
                <a:prstDash val="solid"/>
                <a:round/>
                <a:headEnd type="none" w="med" len="med"/>
                <a:tailEnd type="none" w="med" len="med"/>
              </a:ln>
            </p:spPr>
          </p:cxnSp>
        </p:grpSp>
        <p:grpSp>
          <p:nvGrpSpPr>
            <p:cNvPr id="2156" name="Google Shape;2156;p60"/>
            <p:cNvGrpSpPr/>
            <p:nvPr/>
          </p:nvGrpSpPr>
          <p:grpSpPr>
            <a:xfrm>
              <a:off x="4686335" y="3280212"/>
              <a:ext cx="493500" cy="193500"/>
              <a:chOff x="4686335" y="3280212"/>
              <a:chExt cx="493500" cy="193500"/>
            </a:xfrm>
          </p:grpSpPr>
          <p:sp>
            <p:nvSpPr>
              <p:cNvPr id="2157" name="Google Shape;2157;p60"/>
              <p:cNvSpPr/>
              <p:nvPr/>
            </p:nvSpPr>
            <p:spPr>
              <a:xfrm rot="10800000">
                <a:off x="4740935" y="3280212"/>
                <a:ext cx="438900" cy="19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8" name="Google Shape;2158;p60"/>
              <p:cNvCxnSpPr>
                <a:endCxn id="2157" idx="3"/>
              </p:cNvCxnSpPr>
              <p:nvPr/>
            </p:nvCxnSpPr>
            <p:spPr>
              <a:xfrm>
                <a:off x="4686335" y="3375162"/>
                <a:ext cx="54600" cy="1800"/>
              </a:xfrm>
              <a:prstGeom prst="straightConnector1">
                <a:avLst/>
              </a:prstGeom>
              <a:noFill/>
              <a:ln w="19050" cap="flat" cmpd="sng">
                <a:solidFill>
                  <a:schemeClr val="accent1"/>
                </a:solidFill>
                <a:prstDash val="solid"/>
                <a:round/>
                <a:headEnd type="none" w="med" len="med"/>
                <a:tailEnd type="none" w="med" len="med"/>
              </a:ln>
            </p:spPr>
          </p:cxnSp>
        </p:grpSp>
      </p:grpSp>
      <p:grpSp>
        <p:nvGrpSpPr>
          <p:cNvPr id="2159" name="Google Shape;2159;p60"/>
          <p:cNvGrpSpPr/>
          <p:nvPr/>
        </p:nvGrpSpPr>
        <p:grpSpPr>
          <a:xfrm>
            <a:off x="6410637" y="2327964"/>
            <a:ext cx="790364" cy="710721"/>
            <a:chOff x="5760425" y="3623250"/>
            <a:chExt cx="1309200" cy="1177275"/>
          </a:xfrm>
        </p:grpSpPr>
        <p:sp>
          <p:nvSpPr>
            <p:cNvPr id="2160" name="Google Shape;2160;p60"/>
            <p:cNvSpPr/>
            <p:nvPr/>
          </p:nvSpPr>
          <p:spPr>
            <a:xfrm>
              <a:off x="5760425" y="4542225"/>
              <a:ext cx="1309200" cy="258300"/>
            </a:xfrm>
            <a:prstGeom prst="trapezoid">
              <a:avLst>
                <a:gd name="adj" fmla="val 5397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61" name="Google Shape;2161;p60"/>
            <p:cNvSpPr/>
            <p:nvPr/>
          </p:nvSpPr>
          <p:spPr>
            <a:xfrm>
              <a:off x="5900475" y="4284450"/>
              <a:ext cx="1029300" cy="258300"/>
            </a:xfrm>
            <a:prstGeom prst="trapezoid">
              <a:avLst>
                <a:gd name="adj" fmla="val 539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62" name="Google Shape;2162;p60"/>
            <p:cNvSpPr/>
            <p:nvPr/>
          </p:nvSpPr>
          <p:spPr>
            <a:xfrm>
              <a:off x="6039825" y="4026700"/>
              <a:ext cx="750600" cy="258300"/>
            </a:xfrm>
            <a:prstGeom prst="trapezoid">
              <a:avLst>
                <a:gd name="adj" fmla="val 53979"/>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63" name="Google Shape;2163;p60"/>
            <p:cNvSpPr/>
            <p:nvPr/>
          </p:nvSpPr>
          <p:spPr>
            <a:xfrm>
              <a:off x="6180700" y="3623250"/>
              <a:ext cx="470400" cy="4038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164" name="Google Shape;2164;p60"/>
          <p:cNvGrpSpPr/>
          <p:nvPr/>
        </p:nvGrpSpPr>
        <p:grpSpPr>
          <a:xfrm>
            <a:off x="2615190" y="2430902"/>
            <a:ext cx="1636200" cy="1510967"/>
            <a:chOff x="2541874" y="2328050"/>
            <a:chExt cx="1632446" cy="1507500"/>
          </a:xfrm>
        </p:grpSpPr>
        <p:grpSp>
          <p:nvGrpSpPr>
            <p:cNvPr id="2165" name="Google Shape;2165;p60"/>
            <p:cNvGrpSpPr/>
            <p:nvPr/>
          </p:nvGrpSpPr>
          <p:grpSpPr>
            <a:xfrm>
              <a:off x="2541874" y="2397088"/>
              <a:ext cx="1632446" cy="1369424"/>
              <a:chOff x="2541874" y="2419113"/>
              <a:chExt cx="1632446" cy="1369424"/>
            </a:xfrm>
          </p:grpSpPr>
          <p:sp>
            <p:nvSpPr>
              <p:cNvPr id="2166" name="Google Shape;2166;p60"/>
              <p:cNvSpPr/>
              <p:nvPr/>
            </p:nvSpPr>
            <p:spPr>
              <a:xfrm>
                <a:off x="2541874" y="3628611"/>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67" name="Google Shape;2167;p60"/>
              <p:cNvSpPr/>
              <p:nvPr/>
            </p:nvSpPr>
            <p:spPr>
              <a:xfrm>
                <a:off x="3358020" y="3628611"/>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68" name="Google Shape;2168;p60"/>
              <p:cNvSpPr/>
              <p:nvPr/>
            </p:nvSpPr>
            <p:spPr>
              <a:xfrm>
                <a:off x="2541874" y="338669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69" name="Google Shape;2169;p60"/>
              <p:cNvSpPr/>
              <p:nvPr/>
            </p:nvSpPr>
            <p:spPr>
              <a:xfrm>
                <a:off x="3358020" y="338669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0" name="Google Shape;2170;p60"/>
              <p:cNvSpPr/>
              <p:nvPr/>
            </p:nvSpPr>
            <p:spPr>
              <a:xfrm>
                <a:off x="2541874" y="314477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1" name="Google Shape;2171;p60"/>
              <p:cNvSpPr/>
              <p:nvPr/>
            </p:nvSpPr>
            <p:spPr>
              <a:xfrm>
                <a:off x="3358020" y="314477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2" name="Google Shape;2172;p60"/>
              <p:cNvSpPr/>
              <p:nvPr/>
            </p:nvSpPr>
            <p:spPr>
              <a:xfrm>
                <a:off x="2541874" y="290285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3" name="Google Shape;2173;p60"/>
              <p:cNvSpPr/>
              <p:nvPr/>
            </p:nvSpPr>
            <p:spPr>
              <a:xfrm>
                <a:off x="3358020" y="290285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4" name="Google Shape;2174;p60"/>
              <p:cNvSpPr/>
              <p:nvPr/>
            </p:nvSpPr>
            <p:spPr>
              <a:xfrm>
                <a:off x="2541874" y="2660934"/>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5" name="Google Shape;2175;p60"/>
              <p:cNvSpPr/>
              <p:nvPr/>
            </p:nvSpPr>
            <p:spPr>
              <a:xfrm>
                <a:off x="3358020" y="2660934"/>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6" name="Google Shape;2176;p60"/>
              <p:cNvSpPr/>
              <p:nvPr/>
            </p:nvSpPr>
            <p:spPr>
              <a:xfrm>
                <a:off x="2541874" y="241911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7" name="Google Shape;2177;p60"/>
              <p:cNvSpPr/>
              <p:nvPr/>
            </p:nvSpPr>
            <p:spPr>
              <a:xfrm>
                <a:off x="3358020" y="241911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8" name="Google Shape;2178;p60"/>
              <p:cNvSpPr/>
              <p:nvPr/>
            </p:nvSpPr>
            <p:spPr>
              <a:xfrm>
                <a:off x="2647220" y="3628637"/>
                <a:ext cx="71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79" name="Google Shape;2179;p60"/>
              <p:cNvSpPr/>
              <p:nvPr/>
            </p:nvSpPr>
            <p:spPr>
              <a:xfrm>
                <a:off x="2767244" y="3386715"/>
                <a:ext cx="59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0" name="Google Shape;2180;p60"/>
              <p:cNvSpPr/>
              <p:nvPr/>
            </p:nvSpPr>
            <p:spPr>
              <a:xfrm>
                <a:off x="2707232" y="3144793"/>
                <a:ext cx="65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1" name="Google Shape;2181;p60"/>
              <p:cNvSpPr/>
              <p:nvPr/>
            </p:nvSpPr>
            <p:spPr>
              <a:xfrm>
                <a:off x="3043329" y="2902871"/>
                <a:ext cx="314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2" name="Google Shape;2182;p60"/>
              <p:cNvSpPr/>
              <p:nvPr/>
            </p:nvSpPr>
            <p:spPr>
              <a:xfrm>
                <a:off x="2844406" y="2660949"/>
                <a:ext cx="5139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3" name="Google Shape;2183;p60"/>
              <p:cNvSpPr/>
              <p:nvPr/>
            </p:nvSpPr>
            <p:spPr>
              <a:xfrm>
                <a:off x="3139354" y="2419125"/>
                <a:ext cx="218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4" name="Google Shape;2184;p60"/>
              <p:cNvSpPr/>
              <p:nvPr/>
            </p:nvSpPr>
            <p:spPr>
              <a:xfrm>
                <a:off x="3355402" y="3628611"/>
                <a:ext cx="59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5" name="Google Shape;2185;p60"/>
              <p:cNvSpPr/>
              <p:nvPr/>
            </p:nvSpPr>
            <p:spPr>
              <a:xfrm>
                <a:off x="3355402" y="3386694"/>
                <a:ext cx="71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6" name="Google Shape;2186;p60"/>
              <p:cNvSpPr/>
              <p:nvPr/>
            </p:nvSpPr>
            <p:spPr>
              <a:xfrm>
                <a:off x="3355402" y="3144778"/>
                <a:ext cx="4260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7" name="Google Shape;2187;p60"/>
              <p:cNvSpPr/>
              <p:nvPr/>
            </p:nvSpPr>
            <p:spPr>
              <a:xfrm>
                <a:off x="3355402" y="2902861"/>
                <a:ext cx="59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8" name="Google Shape;2188;p60"/>
              <p:cNvSpPr/>
              <p:nvPr/>
            </p:nvSpPr>
            <p:spPr>
              <a:xfrm>
                <a:off x="3355402" y="2660944"/>
                <a:ext cx="2778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89" name="Google Shape;2189;p60"/>
              <p:cNvSpPr/>
              <p:nvPr/>
            </p:nvSpPr>
            <p:spPr>
              <a:xfrm>
                <a:off x="3355402" y="2419125"/>
                <a:ext cx="1680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cxnSp>
          <p:nvCxnSpPr>
            <p:cNvPr id="2190" name="Google Shape;2190;p60"/>
            <p:cNvCxnSpPr/>
            <p:nvPr/>
          </p:nvCxnSpPr>
          <p:spPr>
            <a:xfrm>
              <a:off x="3358100" y="2328050"/>
              <a:ext cx="0" cy="1507500"/>
            </a:xfrm>
            <a:prstGeom prst="straightConnector1">
              <a:avLst/>
            </a:prstGeom>
            <a:noFill/>
            <a:ln w="19050" cap="flat" cmpd="sng">
              <a:solidFill>
                <a:schemeClr val="accent1"/>
              </a:solidFill>
              <a:prstDash val="solid"/>
              <a:round/>
              <a:headEnd type="none" w="med" len="med"/>
              <a:tailEnd type="none" w="med" len="med"/>
            </a:ln>
          </p:spPr>
        </p:cxnSp>
      </p:grpSp>
      <p:grpSp>
        <p:nvGrpSpPr>
          <p:cNvPr id="2191" name="Google Shape;2191;p60"/>
          <p:cNvGrpSpPr/>
          <p:nvPr/>
        </p:nvGrpSpPr>
        <p:grpSpPr>
          <a:xfrm>
            <a:off x="4578681" y="2337868"/>
            <a:ext cx="1498830" cy="1498830"/>
            <a:chOff x="2734075" y="2398825"/>
            <a:chExt cx="1410000" cy="1410000"/>
          </a:xfrm>
        </p:grpSpPr>
        <p:sp>
          <p:nvSpPr>
            <p:cNvPr id="2192" name="Google Shape;2192;p60"/>
            <p:cNvSpPr/>
            <p:nvPr/>
          </p:nvSpPr>
          <p:spPr>
            <a:xfrm>
              <a:off x="2734075" y="2398825"/>
              <a:ext cx="1410000" cy="1410000"/>
            </a:xfrm>
            <a:prstGeom prst="donut">
              <a:avLst>
                <a:gd name="adj" fmla="val 5864"/>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93" name="Google Shape;2193;p60"/>
            <p:cNvSpPr/>
            <p:nvPr/>
          </p:nvSpPr>
          <p:spPr>
            <a:xfrm rot="5400000" flipH="1">
              <a:off x="3137425" y="2802125"/>
              <a:ext cx="603600" cy="603600"/>
            </a:xfrm>
            <a:prstGeom prst="blockArc">
              <a:avLst>
                <a:gd name="adj1" fmla="val 16151512"/>
                <a:gd name="adj2" fmla="val 36507"/>
                <a:gd name="adj3" fmla="val 16861"/>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94" name="Google Shape;2194;p60"/>
            <p:cNvSpPr/>
            <p:nvPr/>
          </p:nvSpPr>
          <p:spPr>
            <a:xfrm rot="5400000" flipH="1">
              <a:off x="2991426" y="2656250"/>
              <a:ext cx="895500" cy="895500"/>
            </a:xfrm>
            <a:prstGeom prst="blockArc">
              <a:avLst>
                <a:gd name="adj1" fmla="val 10785634"/>
                <a:gd name="adj2" fmla="val 25138"/>
                <a:gd name="adj3" fmla="val 12191"/>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195" name="Google Shape;2195;p60"/>
            <p:cNvSpPr/>
            <p:nvPr/>
          </p:nvSpPr>
          <p:spPr>
            <a:xfrm rot="5400000" flipH="1">
              <a:off x="2847675" y="2512275"/>
              <a:ext cx="1183200" cy="1183200"/>
            </a:xfrm>
            <a:prstGeom prst="blockArc">
              <a:avLst>
                <a:gd name="adj1" fmla="val 5389572"/>
                <a:gd name="adj2" fmla="val 43175"/>
                <a:gd name="adj3" fmla="val 9126"/>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2196" name="Google Shape;2196;p60"/>
          <p:cNvSpPr/>
          <p:nvPr/>
        </p:nvSpPr>
        <p:spPr>
          <a:xfrm>
            <a:off x="6408100" y="3303300"/>
            <a:ext cx="583200" cy="1305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197" name="Google Shape;2197;p60"/>
          <p:cNvCxnSpPr>
            <a:stCxn id="2196" idx="2"/>
          </p:cNvCxnSpPr>
          <p:nvPr/>
        </p:nvCxnSpPr>
        <p:spPr>
          <a:xfrm rot="10800000">
            <a:off x="6699700" y="3303300"/>
            <a:ext cx="0" cy="1305300"/>
          </a:xfrm>
          <a:prstGeom prst="straightConnector1">
            <a:avLst/>
          </a:prstGeom>
          <a:noFill/>
          <a:ln w="19050" cap="flat" cmpd="sng">
            <a:solidFill>
              <a:schemeClr val="lt1"/>
            </a:solidFill>
            <a:prstDash val="solid"/>
            <a:round/>
            <a:headEnd type="none" w="med" len="med"/>
            <a:tailEnd type="none" w="med" len="med"/>
          </a:ln>
        </p:spPr>
      </p:cxnSp>
      <p:grpSp>
        <p:nvGrpSpPr>
          <p:cNvPr id="2198" name="Google Shape;2198;p60"/>
          <p:cNvGrpSpPr/>
          <p:nvPr/>
        </p:nvGrpSpPr>
        <p:grpSpPr>
          <a:xfrm>
            <a:off x="7127800" y="3303050"/>
            <a:ext cx="583200" cy="1305300"/>
            <a:chOff x="7127800" y="3303050"/>
            <a:chExt cx="583200" cy="1305300"/>
          </a:xfrm>
        </p:grpSpPr>
        <p:sp>
          <p:nvSpPr>
            <p:cNvPr id="2199" name="Google Shape;2199;p60"/>
            <p:cNvSpPr/>
            <p:nvPr/>
          </p:nvSpPr>
          <p:spPr>
            <a:xfrm>
              <a:off x="7127800" y="3615950"/>
              <a:ext cx="583200" cy="992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200" name="Google Shape;2200;p60"/>
            <p:cNvCxnSpPr>
              <a:stCxn id="2199" idx="2"/>
            </p:cNvCxnSpPr>
            <p:nvPr/>
          </p:nvCxnSpPr>
          <p:spPr>
            <a:xfrm rot="10800000">
              <a:off x="7419400" y="3303050"/>
              <a:ext cx="0" cy="1305300"/>
            </a:xfrm>
            <a:prstGeom prst="straightConnector1">
              <a:avLst/>
            </a:prstGeom>
            <a:noFill/>
            <a:ln w="19050" cap="flat" cmpd="sng">
              <a:solidFill>
                <a:schemeClr val="lt1"/>
              </a:solidFill>
              <a:prstDash val="solid"/>
              <a:round/>
              <a:headEnd type="none" w="med" len="med"/>
              <a:tailEnd type="none" w="med" len="med"/>
            </a:ln>
          </p:spPr>
        </p:cxnSp>
      </p:grpSp>
      <p:grpSp>
        <p:nvGrpSpPr>
          <p:cNvPr id="2201" name="Google Shape;2201;p60"/>
          <p:cNvGrpSpPr/>
          <p:nvPr/>
        </p:nvGrpSpPr>
        <p:grpSpPr>
          <a:xfrm>
            <a:off x="7847475" y="3303175"/>
            <a:ext cx="583200" cy="1305300"/>
            <a:chOff x="7847475" y="3303175"/>
            <a:chExt cx="583200" cy="1305300"/>
          </a:xfrm>
        </p:grpSpPr>
        <p:sp>
          <p:nvSpPr>
            <p:cNvPr id="2202" name="Google Shape;2202;p60"/>
            <p:cNvSpPr/>
            <p:nvPr/>
          </p:nvSpPr>
          <p:spPr>
            <a:xfrm>
              <a:off x="7847475" y="3940975"/>
              <a:ext cx="583200" cy="667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2203" name="Google Shape;2203;p60"/>
            <p:cNvCxnSpPr>
              <a:stCxn id="2202" idx="2"/>
            </p:cNvCxnSpPr>
            <p:nvPr/>
          </p:nvCxnSpPr>
          <p:spPr>
            <a:xfrm rot="10800000">
              <a:off x="8139075" y="3303175"/>
              <a:ext cx="0" cy="1305300"/>
            </a:xfrm>
            <a:prstGeom prst="straightConnector1">
              <a:avLst/>
            </a:prstGeom>
            <a:noFill/>
            <a:ln w="19050" cap="flat" cmpd="sng">
              <a:solidFill>
                <a:schemeClr val="lt1"/>
              </a:solidFill>
              <a:prstDash val="solid"/>
              <a:round/>
              <a:headEnd type="none" w="med" len="med"/>
              <a:tailEnd type="none" w="med" len="med"/>
            </a:ln>
          </p:spPr>
        </p:cxnSp>
      </p:grpSp>
      <p:grpSp>
        <p:nvGrpSpPr>
          <p:cNvPr id="2204" name="Google Shape;2204;p60"/>
          <p:cNvGrpSpPr/>
          <p:nvPr/>
        </p:nvGrpSpPr>
        <p:grpSpPr>
          <a:xfrm>
            <a:off x="647130" y="3397568"/>
            <a:ext cx="531608" cy="531608"/>
            <a:chOff x="640000" y="3356400"/>
            <a:chExt cx="543900" cy="543900"/>
          </a:xfrm>
        </p:grpSpPr>
        <p:sp>
          <p:nvSpPr>
            <p:cNvPr id="2205" name="Google Shape;2205;p60"/>
            <p:cNvSpPr/>
            <p:nvPr/>
          </p:nvSpPr>
          <p:spPr>
            <a:xfrm>
              <a:off x="681916" y="3398446"/>
              <a:ext cx="460200" cy="459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206" name="Google Shape;2206;p60"/>
            <p:cNvSpPr/>
            <p:nvPr/>
          </p:nvSpPr>
          <p:spPr>
            <a:xfrm>
              <a:off x="640000" y="3356400"/>
              <a:ext cx="543900" cy="543900"/>
            </a:xfrm>
            <a:prstGeom prst="arc">
              <a:avLst>
                <a:gd name="adj1" fmla="val 16200000"/>
                <a:gd name="adj2"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207" name="Google Shape;2207;p60"/>
          <p:cNvGrpSpPr/>
          <p:nvPr/>
        </p:nvGrpSpPr>
        <p:grpSpPr>
          <a:xfrm>
            <a:off x="1234362" y="3397568"/>
            <a:ext cx="531608" cy="531608"/>
            <a:chOff x="1221113" y="3356400"/>
            <a:chExt cx="543900" cy="543900"/>
          </a:xfrm>
        </p:grpSpPr>
        <p:sp>
          <p:nvSpPr>
            <p:cNvPr id="2208" name="Google Shape;2208;p60"/>
            <p:cNvSpPr/>
            <p:nvPr/>
          </p:nvSpPr>
          <p:spPr>
            <a:xfrm>
              <a:off x="1263029" y="3398446"/>
              <a:ext cx="460200" cy="459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209" name="Google Shape;2209;p60"/>
            <p:cNvSpPr/>
            <p:nvPr/>
          </p:nvSpPr>
          <p:spPr>
            <a:xfrm>
              <a:off x="1221113" y="3356400"/>
              <a:ext cx="543900" cy="543900"/>
            </a:xfrm>
            <a:prstGeom prst="arc">
              <a:avLst>
                <a:gd name="adj1" fmla="val 16200000"/>
                <a:gd name="adj2" fmla="val 537549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210" name="Google Shape;2210;p60"/>
          <p:cNvGrpSpPr/>
          <p:nvPr/>
        </p:nvGrpSpPr>
        <p:grpSpPr>
          <a:xfrm>
            <a:off x="1821593" y="3397568"/>
            <a:ext cx="531608" cy="531608"/>
            <a:chOff x="1802222" y="3356400"/>
            <a:chExt cx="543900" cy="543900"/>
          </a:xfrm>
        </p:grpSpPr>
        <p:sp>
          <p:nvSpPr>
            <p:cNvPr id="2211" name="Google Shape;2211;p60"/>
            <p:cNvSpPr/>
            <p:nvPr/>
          </p:nvSpPr>
          <p:spPr>
            <a:xfrm>
              <a:off x="1844138" y="3398446"/>
              <a:ext cx="460200" cy="459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212" name="Google Shape;2212;p60"/>
            <p:cNvSpPr/>
            <p:nvPr/>
          </p:nvSpPr>
          <p:spPr>
            <a:xfrm>
              <a:off x="1802222" y="3356400"/>
              <a:ext cx="543900" cy="543900"/>
            </a:xfrm>
            <a:prstGeom prst="arc">
              <a:avLst>
                <a:gd name="adj1" fmla="val 16200000"/>
                <a:gd name="adj2" fmla="val 1075536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213" name="Google Shape;2213;p60"/>
          <p:cNvGrpSpPr/>
          <p:nvPr/>
        </p:nvGrpSpPr>
        <p:grpSpPr>
          <a:xfrm>
            <a:off x="2615050" y="538596"/>
            <a:ext cx="1636500" cy="1636500"/>
            <a:chOff x="2615050" y="501067"/>
            <a:chExt cx="1636500" cy="1636500"/>
          </a:xfrm>
        </p:grpSpPr>
        <p:sp>
          <p:nvSpPr>
            <p:cNvPr id="2214" name="Google Shape;2214;p60"/>
            <p:cNvSpPr/>
            <p:nvPr/>
          </p:nvSpPr>
          <p:spPr>
            <a:xfrm rot="5400000">
              <a:off x="2868439" y="752501"/>
              <a:ext cx="1129800" cy="1129800"/>
            </a:xfrm>
            <a:prstGeom prst="chord">
              <a:avLst>
                <a:gd name="adj1" fmla="val 5386284"/>
                <a:gd name="adj2" fmla="val 1620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215" name="Google Shape;2215;p60"/>
            <p:cNvSpPr/>
            <p:nvPr/>
          </p:nvSpPr>
          <p:spPr>
            <a:xfrm>
              <a:off x="2615050" y="501067"/>
              <a:ext cx="1636500" cy="1636500"/>
            </a:xfrm>
            <a:prstGeom prst="blockArc">
              <a:avLst>
                <a:gd name="adj1" fmla="val 10800000"/>
                <a:gd name="adj2" fmla="val 20033791"/>
                <a:gd name="adj3" fmla="val 26085"/>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216" name="Google Shape;2216;p60"/>
          <p:cNvGrpSpPr/>
          <p:nvPr/>
        </p:nvGrpSpPr>
        <p:grpSpPr>
          <a:xfrm>
            <a:off x="6410574" y="539471"/>
            <a:ext cx="3519095" cy="3002836"/>
            <a:chOff x="6781275" y="766449"/>
            <a:chExt cx="2814375" cy="2401500"/>
          </a:xfrm>
        </p:grpSpPr>
        <p:grpSp>
          <p:nvGrpSpPr>
            <p:cNvPr id="2217" name="Google Shape;2217;p60"/>
            <p:cNvGrpSpPr/>
            <p:nvPr/>
          </p:nvGrpSpPr>
          <p:grpSpPr>
            <a:xfrm>
              <a:off x="6781275" y="766449"/>
              <a:ext cx="2814375" cy="2401500"/>
              <a:chOff x="6781275" y="766449"/>
              <a:chExt cx="2814375" cy="2401500"/>
            </a:xfrm>
          </p:grpSpPr>
          <p:sp>
            <p:nvSpPr>
              <p:cNvPr id="2218" name="Google Shape;2218;p60"/>
              <p:cNvSpPr/>
              <p:nvPr/>
            </p:nvSpPr>
            <p:spPr>
              <a:xfrm rot="-5400000">
                <a:off x="7194150" y="766449"/>
                <a:ext cx="2401500" cy="2401500"/>
              </a:xfrm>
              <a:prstGeom prst="blockArc">
                <a:avLst>
                  <a:gd name="adj1" fmla="val 19819552"/>
                  <a:gd name="adj2" fmla="val 10212"/>
                  <a:gd name="adj3" fmla="val 12157"/>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2219" name="Google Shape;2219;p60"/>
              <p:cNvCxnSpPr>
                <a:stCxn id="2218" idx="0"/>
                <a:endCxn id="2220" idx="3"/>
              </p:cNvCxnSpPr>
              <p:nvPr/>
            </p:nvCxnSpPr>
            <p:spPr>
              <a:xfrm flipH="1">
                <a:off x="7258917" y="1050753"/>
                <a:ext cx="613800" cy="2400"/>
              </a:xfrm>
              <a:prstGeom prst="straightConnector1">
                <a:avLst/>
              </a:prstGeom>
              <a:noFill/>
              <a:ln w="19050" cap="flat" cmpd="sng">
                <a:solidFill>
                  <a:schemeClr val="accent1"/>
                </a:solidFill>
                <a:prstDash val="solid"/>
                <a:round/>
                <a:headEnd type="none" w="med" len="med"/>
                <a:tailEnd type="none" w="med" len="med"/>
              </a:ln>
            </p:spPr>
          </p:cxnSp>
          <p:sp>
            <p:nvSpPr>
              <p:cNvPr id="2220" name="Google Shape;2220;p60"/>
              <p:cNvSpPr/>
              <p:nvPr/>
            </p:nvSpPr>
            <p:spPr>
              <a:xfrm>
                <a:off x="6781275" y="976074"/>
                <a:ext cx="477600" cy="1542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221" name="Google Shape;2221;p60"/>
            <p:cNvGrpSpPr/>
            <p:nvPr/>
          </p:nvGrpSpPr>
          <p:grpSpPr>
            <a:xfrm>
              <a:off x="6781275" y="1098578"/>
              <a:ext cx="2487825" cy="1748400"/>
              <a:chOff x="6781275" y="1098578"/>
              <a:chExt cx="2487825" cy="1748400"/>
            </a:xfrm>
          </p:grpSpPr>
          <p:sp>
            <p:nvSpPr>
              <p:cNvPr id="2222" name="Google Shape;2222;p60"/>
              <p:cNvSpPr/>
              <p:nvPr/>
            </p:nvSpPr>
            <p:spPr>
              <a:xfrm rot="-5400000">
                <a:off x="7520700" y="1098578"/>
                <a:ext cx="1748400" cy="1748400"/>
              </a:xfrm>
              <a:prstGeom prst="blockArc">
                <a:avLst>
                  <a:gd name="adj1" fmla="val 19790923"/>
                  <a:gd name="adj2" fmla="val 15524"/>
                  <a:gd name="adj3" fmla="val 15806"/>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2223" name="Google Shape;2223;p60"/>
              <p:cNvCxnSpPr>
                <a:stCxn id="2222" idx="0"/>
                <a:endCxn id="2224" idx="3"/>
              </p:cNvCxnSpPr>
              <p:nvPr/>
            </p:nvCxnSpPr>
            <p:spPr>
              <a:xfrm flipH="1">
                <a:off x="7259007" y="1336337"/>
                <a:ext cx="766200" cy="1800"/>
              </a:xfrm>
              <a:prstGeom prst="straightConnector1">
                <a:avLst/>
              </a:prstGeom>
              <a:noFill/>
              <a:ln w="19050" cap="flat" cmpd="sng">
                <a:solidFill>
                  <a:schemeClr val="lt2"/>
                </a:solidFill>
                <a:prstDash val="solid"/>
                <a:round/>
                <a:headEnd type="none" w="med" len="med"/>
                <a:tailEnd type="none" w="med" len="med"/>
              </a:ln>
            </p:spPr>
          </p:cxnSp>
          <p:sp>
            <p:nvSpPr>
              <p:cNvPr id="2224" name="Google Shape;2224;p60"/>
              <p:cNvSpPr/>
              <p:nvPr/>
            </p:nvSpPr>
            <p:spPr>
              <a:xfrm>
                <a:off x="6781275" y="1260900"/>
                <a:ext cx="477600" cy="1542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225" name="Google Shape;2225;p60"/>
            <p:cNvGrpSpPr/>
            <p:nvPr/>
          </p:nvGrpSpPr>
          <p:grpSpPr>
            <a:xfrm>
              <a:off x="6781275" y="1415859"/>
              <a:ext cx="2193850" cy="1160400"/>
              <a:chOff x="6781275" y="1415859"/>
              <a:chExt cx="2193850" cy="1160400"/>
            </a:xfrm>
          </p:grpSpPr>
          <p:sp>
            <p:nvSpPr>
              <p:cNvPr id="2226" name="Google Shape;2226;p60"/>
              <p:cNvSpPr/>
              <p:nvPr/>
            </p:nvSpPr>
            <p:spPr>
              <a:xfrm rot="-5400000">
                <a:off x="7814725" y="1415859"/>
                <a:ext cx="1160400" cy="1160400"/>
              </a:xfrm>
              <a:prstGeom prst="blockArc">
                <a:avLst>
                  <a:gd name="adj1" fmla="val 19819552"/>
                  <a:gd name="adj2" fmla="val 0"/>
                  <a:gd name="adj3" fmla="val 25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2227" name="Google Shape;2227;p60"/>
              <p:cNvCxnSpPr>
                <a:stCxn id="2226" idx="0"/>
                <a:endCxn id="2228" idx="3"/>
              </p:cNvCxnSpPr>
              <p:nvPr/>
            </p:nvCxnSpPr>
            <p:spPr>
              <a:xfrm flipH="1">
                <a:off x="7258797" y="1617977"/>
                <a:ext cx="920700" cy="4800"/>
              </a:xfrm>
              <a:prstGeom prst="straightConnector1">
                <a:avLst/>
              </a:prstGeom>
              <a:noFill/>
              <a:ln w="19050" cap="flat" cmpd="sng">
                <a:solidFill>
                  <a:schemeClr val="dk2"/>
                </a:solidFill>
                <a:prstDash val="solid"/>
                <a:round/>
                <a:headEnd type="none" w="med" len="med"/>
                <a:tailEnd type="none" w="med" len="med"/>
              </a:ln>
            </p:spPr>
          </p:cxnSp>
          <p:sp>
            <p:nvSpPr>
              <p:cNvPr id="2228" name="Google Shape;2228;p60"/>
              <p:cNvSpPr/>
              <p:nvPr/>
            </p:nvSpPr>
            <p:spPr>
              <a:xfrm>
                <a:off x="6781275" y="1545726"/>
                <a:ext cx="477600" cy="1542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2229" name="Google Shape;2229;p60"/>
            <p:cNvGrpSpPr/>
            <p:nvPr/>
          </p:nvGrpSpPr>
          <p:grpSpPr>
            <a:xfrm>
              <a:off x="6781275" y="1746372"/>
              <a:ext cx="1866075" cy="504900"/>
              <a:chOff x="6781275" y="1746372"/>
              <a:chExt cx="1866075" cy="504900"/>
            </a:xfrm>
          </p:grpSpPr>
          <p:sp>
            <p:nvSpPr>
              <p:cNvPr id="2230" name="Google Shape;2230;p60"/>
              <p:cNvSpPr/>
              <p:nvPr/>
            </p:nvSpPr>
            <p:spPr>
              <a:xfrm rot="-5400000" flipH="1">
                <a:off x="8142450" y="1746372"/>
                <a:ext cx="504900" cy="504900"/>
              </a:xfrm>
              <a:prstGeom prst="blockArc">
                <a:avLst>
                  <a:gd name="adj1" fmla="val 10800000"/>
                  <a:gd name="adj2" fmla="val 12722091"/>
                  <a:gd name="adj3" fmla="val 48814"/>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2231" name="Google Shape;2231;p60"/>
              <p:cNvCxnSpPr>
                <a:stCxn id="2230" idx="1"/>
                <a:endCxn id="2232" idx="3"/>
              </p:cNvCxnSpPr>
              <p:nvPr/>
            </p:nvCxnSpPr>
            <p:spPr>
              <a:xfrm flipH="1">
                <a:off x="7258958" y="1889280"/>
                <a:ext cx="1067400" cy="6000"/>
              </a:xfrm>
              <a:prstGeom prst="straightConnector1">
                <a:avLst/>
              </a:prstGeom>
              <a:noFill/>
              <a:ln w="19050" cap="flat" cmpd="sng">
                <a:solidFill>
                  <a:schemeClr val="lt1"/>
                </a:solidFill>
                <a:prstDash val="solid"/>
                <a:round/>
                <a:headEnd type="none" w="med" len="med"/>
                <a:tailEnd type="none" w="med" len="med"/>
              </a:ln>
            </p:spPr>
          </p:cxnSp>
          <p:sp>
            <p:nvSpPr>
              <p:cNvPr id="2232" name="Google Shape;2232;p60"/>
              <p:cNvSpPr/>
              <p:nvPr/>
            </p:nvSpPr>
            <p:spPr>
              <a:xfrm>
                <a:off x="6781275" y="1818286"/>
                <a:ext cx="477600" cy="1542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2233" name="Google Shape;2233;p60"/>
          <p:cNvGrpSpPr/>
          <p:nvPr/>
        </p:nvGrpSpPr>
        <p:grpSpPr>
          <a:xfrm>
            <a:off x="2616150" y="1472035"/>
            <a:ext cx="1636500" cy="1636500"/>
            <a:chOff x="2615050" y="501067"/>
            <a:chExt cx="1636500" cy="1636500"/>
          </a:xfrm>
        </p:grpSpPr>
        <p:sp>
          <p:nvSpPr>
            <p:cNvPr id="2234" name="Google Shape;2234;p60"/>
            <p:cNvSpPr/>
            <p:nvPr/>
          </p:nvSpPr>
          <p:spPr>
            <a:xfrm rot="5400000">
              <a:off x="2868439" y="752501"/>
              <a:ext cx="1129800" cy="1129800"/>
            </a:xfrm>
            <a:prstGeom prst="chord">
              <a:avLst>
                <a:gd name="adj1" fmla="val 5386284"/>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235" name="Google Shape;2235;p60"/>
            <p:cNvSpPr/>
            <p:nvPr/>
          </p:nvSpPr>
          <p:spPr>
            <a:xfrm>
              <a:off x="2615050" y="501067"/>
              <a:ext cx="1636500" cy="1636500"/>
            </a:xfrm>
            <a:prstGeom prst="blockArc">
              <a:avLst>
                <a:gd name="adj1" fmla="val 10800000"/>
                <a:gd name="adj2" fmla="val 16233165"/>
                <a:gd name="adj3" fmla="val 2624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39"/>
        <p:cNvGrpSpPr/>
        <p:nvPr/>
      </p:nvGrpSpPr>
      <p:grpSpPr>
        <a:xfrm>
          <a:off x="0" y="0"/>
          <a:ext cx="0" cy="0"/>
          <a:chOff x="0" y="0"/>
          <a:chExt cx="0" cy="0"/>
        </a:xfrm>
      </p:grpSpPr>
      <p:sp>
        <p:nvSpPr>
          <p:cNvPr id="2240" name="Google Shape;2240;p61"/>
          <p:cNvSpPr txBox="1"/>
          <p:nvPr/>
        </p:nvSpPr>
        <p:spPr>
          <a:xfrm>
            <a:off x="723400" y="1447419"/>
            <a:ext cx="7697100" cy="68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a:t>
            </a:r>
            <a:r>
              <a:rPr lang="en" sz="1100" b="1">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icons without losing quality</a:t>
            </a:r>
            <a:endParaRPr sz="1100">
              <a:solidFill>
                <a:schemeClr val="lt1"/>
              </a:solidFill>
              <a:latin typeface="Inter"/>
              <a:ea typeface="Inter"/>
              <a:cs typeface="Inter"/>
              <a:sym typeface="Inter"/>
            </a:endParaRPr>
          </a:p>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a:t>
            </a:r>
            <a:r>
              <a:rPr lang="en" sz="1100" b="1">
                <a:solidFill>
                  <a:schemeClr val="lt1"/>
                </a:solidFill>
                <a:latin typeface="Inter"/>
                <a:ea typeface="Inter"/>
                <a:cs typeface="Inter"/>
                <a:sym typeface="Inter"/>
              </a:rPr>
              <a:t>change the stroke and fill color</a:t>
            </a:r>
            <a:r>
              <a:rPr lang="en" sz="1100">
                <a:solidFill>
                  <a:schemeClr val="lt1"/>
                </a:solidFill>
                <a:latin typeface="Inter"/>
                <a:ea typeface="Inter"/>
                <a:cs typeface="Inter"/>
                <a:sym typeface="Inter"/>
              </a:rPr>
              <a:t>; just select the icon and click on the </a:t>
            </a:r>
            <a:r>
              <a:rPr lang="en" sz="1100" b="1">
                <a:solidFill>
                  <a:schemeClr val="lt1"/>
                </a:solidFill>
                <a:latin typeface="Inter"/>
                <a:ea typeface="Inter"/>
                <a:cs typeface="Inter"/>
                <a:sym typeface="Inter"/>
              </a:rPr>
              <a:t>paint bucket/pen</a:t>
            </a:r>
            <a:endParaRPr sz="1100">
              <a:solidFill>
                <a:schemeClr val="lt1"/>
              </a:solidFill>
              <a:latin typeface="Inter"/>
              <a:ea typeface="Inter"/>
              <a:cs typeface="Inter"/>
              <a:sym typeface="Inter"/>
            </a:endParaRPr>
          </a:p>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In Google Slides, you can also use </a:t>
            </a:r>
            <a:r>
              <a:rPr lang="en" sz="1100" b="1" u="sng">
                <a:solidFill>
                  <a:schemeClr val="hlink"/>
                </a:solidFill>
                <a:latin typeface="Inter"/>
                <a:ea typeface="Inter"/>
                <a:cs typeface="Inter"/>
                <a:sym typeface="Inter"/>
                <a:hlinkClick r:id="rId3"/>
              </a:rPr>
              <a:t>Flaticon’s extension</a:t>
            </a:r>
            <a:r>
              <a:rPr lang="en" sz="1100">
                <a:solidFill>
                  <a:schemeClr val="lt1"/>
                </a:solidFill>
                <a:latin typeface="Inter"/>
                <a:ea typeface="Inter"/>
                <a:cs typeface="Inter"/>
                <a:sym typeface="Inter"/>
              </a:rPr>
              <a:t>, allowing you to customize and add even more icons</a:t>
            </a:r>
            <a:endParaRPr sz="1100">
              <a:solidFill>
                <a:schemeClr val="lt1"/>
              </a:solidFill>
              <a:latin typeface="Inter"/>
              <a:ea typeface="Inter"/>
              <a:cs typeface="Inter"/>
              <a:sym typeface="Inter"/>
            </a:endParaRPr>
          </a:p>
        </p:txBody>
      </p:sp>
      <p:sp>
        <p:nvSpPr>
          <p:cNvPr id="2241" name="Google Shape;2241;p61"/>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our sets of editable icons</a:t>
            </a:r>
            <a:endParaRPr/>
          </a:p>
        </p:txBody>
      </p:sp>
      <p:grpSp>
        <p:nvGrpSpPr>
          <p:cNvPr id="2242" name="Google Shape;2242;p61"/>
          <p:cNvGrpSpPr/>
          <p:nvPr/>
        </p:nvGrpSpPr>
        <p:grpSpPr>
          <a:xfrm>
            <a:off x="713263" y="2447022"/>
            <a:ext cx="291007" cy="255794"/>
            <a:chOff x="898875" y="244725"/>
            <a:chExt cx="481800" cy="423500"/>
          </a:xfrm>
        </p:grpSpPr>
        <p:sp>
          <p:nvSpPr>
            <p:cNvPr id="2243" name="Google Shape;2243;p6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4" name="Google Shape;2244;p6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5" name="Google Shape;2245;p6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6" name="Google Shape;2246;p6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7" name="Google Shape;2247;p6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8" name="Google Shape;2248;p6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49" name="Google Shape;2249;p61"/>
          <p:cNvGrpSpPr/>
          <p:nvPr/>
        </p:nvGrpSpPr>
        <p:grpSpPr>
          <a:xfrm>
            <a:off x="1166310" y="2428575"/>
            <a:ext cx="255313" cy="290492"/>
            <a:chOff x="1529350" y="258825"/>
            <a:chExt cx="423475" cy="481825"/>
          </a:xfrm>
        </p:grpSpPr>
        <p:sp>
          <p:nvSpPr>
            <p:cNvPr id="2250" name="Google Shape;2250;p6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1" name="Google Shape;2251;p6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2" name="Google Shape;2252;p61"/>
          <p:cNvGrpSpPr/>
          <p:nvPr/>
        </p:nvGrpSpPr>
        <p:grpSpPr>
          <a:xfrm>
            <a:off x="2041887" y="2429150"/>
            <a:ext cx="255313" cy="290492"/>
            <a:chOff x="2707500" y="249400"/>
            <a:chExt cx="423475" cy="481825"/>
          </a:xfrm>
        </p:grpSpPr>
        <p:sp>
          <p:nvSpPr>
            <p:cNvPr id="2253" name="Google Shape;2253;p6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4" name="Google Shape;2254;p6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5" name="Google Shape;2255;p61"/>
          <p:cNvGrpSpPr/>
          <p:nvPr/>
        </p:nvGrpSpPr>
        <p:grpSpPr>
          <a:xfrm>
            <a:off x="2476255" y="2429428"/>
            <a:ext cx="260669" cy="289021"/>
            <a:chOff x="3300325" y="249875"/>
            <a:chExt cx="433725" cy="480900"/>
          </a:xfrm>
        </p:grpSpPr>
        <p:sp>
          <p:nvSpPr>
            <p:cNvPr id="2256" name="Google Shape;2256;p6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7" name="Google Shape;2257;p6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8" name="Google Shape;2258;p6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9" name="Google Shape;2259;p6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0" name="Google Shape;2260;p6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1" name="Google Shape;2261;p6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2" name="Google Shape;2262;p61"/>
          <p:cNvGrpSpPr/>
          <p:nvPr/>
        </p:nvGrpSpPr>
        <p:grpSpPr>
          <a:xfrm>
            <a:off x="1587347" y="2497566"/>
            <a:ext cx="291023" cy="152714"/>
            <a:chOff x="2084325" y="363300"/>
            <a:chExt cx="484150" cy="254100"/>
          </a:xfrm>
        </p:grpSpPr>
        <p:sp>
          <p:nvSpPr>
            <p:cNvPr id="2263" name="Google Shape;2263;p6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4" name="Google Shape;2264;p6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5" name="Google Shape;2265;p61"/>
          <p:cNvGrpSpPr/>
          <p:nvPr/>
        </p:nvGrpSpPr>
        <p:grpSpPr>
          <a:xfrm>
            <a:off x="2897829" y="2435916"/>
            <a:ext cx="290997" cy="279774"/>
            <a:chOff x="3854700" y="249750"/>
            <a:chExt cx="500425" cy="481125"/>
          </a:xfrm>
        </p:grpSpPr>
        <p:sp>
          <p:nvSpPr>
            <p:cNvPr id="2266" name="Google Shape;2266;p6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7" name="Google Shape;2267;p6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8" name="Google Shape;2268;p6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9" name="Google Shape;2269;p6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0" name="Google Shape;2270;p6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1" name="Google Shape;2271;p6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2" name="Google Shape;2272;p6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3" name="Google Shape;2273;p6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4" name="Google Shape;2274;p61"/>
          <p:cNvGrpSpPr/>
          <p:nvPr/>
        </p:nvGrpSpPr>
        <p:grpSpPr>
          <a:xfrm>
            <a:off x="3335008" y="2434275"/>
            <a:ext cx="292548" cy="281266"/>
            <a:chOff x="4447550" y="249750"/>
            <a:chExt cx="500425" cy="481125"/>
          </a:xfrm>
        </p:grpSpPr>
        <p:sp>
          <p:nvSpPr>
            <p:cNvPr id="2275" name="Google Shape;2275;p6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6" name="Google Shape;2276;p6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7" name="Google Shape;2277;p61"/>
          <p:cNvGrpSpPr/>
          <p:nvPr/>
        </p:nvGrpSpPr>
        <p:grpSpPr>
          <a:xfrm>
            <a:off x="3771809" y="2426837"/>
            <a:ext cx="291022" cy="291022"/>
            <a:chOff x="5049725" y="249400"/>
            <a:chExt cx="481825" cy="481825"/>
          </a:xfrm>
        </p:grpSpPr>
        <p:sp>
          <p:nvSpPr>
            <p:cNvPr id="2278" name="Google Shape;2278;p6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9" name="Google Shape;2279;p6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0" name="Google Shape;2280;p61"/>
          <p:cNvGrpSpPr/>
          <p:nvPr/>
        </p:nvGrpSpPr>
        <p:grpSpPr>
          <a:xfrm>
            <a:off x="4207937" y="2425963"/>
            <a:ext cx="291022" cy="290974"/>
            <a:chOff x="5660400" y="238125"/>
            <a:chExt cx="481825" cy="481825"/>
          </a:xfrm>
        </p:grpSpPr>
        <p:sp>
          <p:nvSpPr>
            <p:cNvPr id="2281" name="Google Shape;2281;p6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2" name="Google Shape;2282;p6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3" name="Google Shape;2283;p61"/>
          <p:cNvGrpSpPr/>
          <p:nvPr/>
        </p:nvGrpSpPr>
        <p:grpSpPr>
          <a:xfrm>
            <a:off x="4644663" y="2429161"/>
            <a:ext cx="291022" cy="291022"/>
            <a:chOff x="6235400" y="249400"/>
            <a:chExt cx="481825" cy="481825"/>
          </a:xfrm>
        </p:grpSpPr>
        <p:sp>
          <p:nvSpPr>
            <p:cNvPr id="2284" name="Google Shape;2284;p6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5" name="Google Shape;2285;p6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6" name="Google Shape;2286;p6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7" name="Google Shape;2287;p6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8" name="Google Shape;2288;p6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9" name="Google Shape;2289;p61"/>
          <p:cNvGrpSpPr/>
          <p:nvPr/>
        </p:nvGrpSpPr>
        <p:grpSpPr>
          <a:xfrm>
            <a:off x="712831" y="2883635"/>
            <a:ext cx="291016" cy="254971"/>
            <a:chOff x="899850" y="871450"/>
            <a:chExt cx="483175" cy="423400"/>
          </a:xfrm>
        </p:grpSpPr>
        <p:sp>
          <p:nvSpPr>
            <p:cNvPr id="2290" name="Google Shape;2290;p6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1" name="Google Shape;2291;p6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2" name="Google Shape;2292;p6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3" name="Google Shape;2293;p6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294" name="Google Shape;2294;p61"/>
          <p:cNvSpPr/>
          <p:nvPr/>
        </p:nvSpPr>
        <p:spPr>
          <a:xfrm>
            <a:off x="1163269" y="2863017"/>
            <a:ext cx="262198" cy="294347"/>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295" name="Google Shape;2295;p61"/>
          <p:cNvGrpSpPr/>
          <p:nvPr/>
        </p:nvGrpSpPr>
        <p:grpSpPr>
          <a:xfrm>
            <a:off x="1586924" y="2866249"/>
            <a:ext cx="290994" cy="289881"/>
            <a:chOff x="2085450" y="842250"/>
            <a:chExt cx="483700" cy="481850"/>
          </a:xfrm>
        </p:grpSpPr>
        <p:sp>
          <p:nvSpPr>
            <p:cNvPr id="2296" name="Google Shape;2296;p6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7" name="Google Shape;2297;p6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8" name="Google Shape;2298;p6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9" name="Google Shape;2299;p61"/>
          <p:cNvGrpSpPr/>
          <p:nvPr/>
        </p:nvGrpSpPr>
        <p:grpSpPr>
          <a:xfrm>
            <a:off x="2024108" y="2865448"/>
            <a:ext cx="291019" cy="290974"/>
            <a:chOff x="2685825" y="840375"/>
            <a:chExt cx="481900" cy="481825"/>
          </a:xfrm>
        </p:grpSpPr>
        <p:sp>
          <p:nvSpPr>
            <p:cNvPr id="2300" name="Google Shape;2300;p6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1" name="Google Shape;2301;p6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02" name="Google Shape;2302;p61"/>
          <p:cNvGrpSpPr/>
          <p:nvPr/>
        </p:nvGrpSpPr>
        <p:grpSpPr>
          <a:xfrm>
            <a:off x="2459824" y="2864258"/>
            <a:ext cx="300511" cy="291469"/>
            <a:chOff x="3270675" y="841800"/>
            <a:chExt cx="497700" cy="482725"/>
          </a:xfrm>
        </p:grpSpPr>
        <p:sp>
          <p:nvSpPr>
            <p:cNvPr id="2303" name="Google Shape;2303;p6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4" name="Google Shape;2304;p6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5" name="Google Shape;2305;p6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306" name="Google Shape;2306;p61"/>
          <p:cNvSpPr/>
          <p:nvPr/>
        </p:nvSpPr>
        <p:spPr>
          <a:xfrm>
            <a:off x="2898650" y="2870050"/>
            <a:ext cx="291022" cy="272842"/>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307" name="Google Shape;2307;p61"/>
          <p:cNvGrpSpPr/>
          <p:nvPr/>
        </p:nvGrpSpPr>
        <p:grpSpPr>
          <a:xfrm>
            <a:off x="3335707" y="2882471"/>
            <a:ext cx="291022" cy="255737"/>
            <a:chOff x="4467200" y="877100"/>
            <a:chExt cx="481825" cy="423475"/>
          </a:xfrm>
        </p:grpSpPr>
        <p:sp>
          <p:nvSpPr>
            <p:cNvPr id="2308" name="Google Shape;2308;p6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9" name="Google Shape;2309;p6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0" name="Google Shape;2310;p6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1" name="Google Shape;2311;p6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12" name="Google Shape;2312;p61"/>
          <p:cNvGrpSpPr/>
          <p:nvPr/>
        </p:nvGrpSpPr>
        <p:grpSpPr>
          <a:xfrm>
            <a:off x="3773512" y="2869216"/>
            <a:ext cx="295926" cy="283039"/>
            <a:chOff x="5045500" y="842250"/>
            <a:chExt cx="503875" cy="481850"/>
          </a:xfrm>
        </p:grpSpPr>
        <p:sp>
          <p:nvSpPr>
            <p:cNvPr id="2313" name="Google Shape;2313;p6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4" name="Google Shape;2314;p6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15" name="Google Shape;2315;p61"/>
          <p:cNvGrpSpPr/>
          <p:nvPr/>
        </p:nvGrpSpPr>
        <p:grpSpPr>
          <a:xfrm>
            <a:off x="4207233" y="2888641"/>
            <a:ext cx="290974" cy="247725"/>
            <a:chOff x="5645200" y="879425"/>
            <a:chExt cx="478575" cy="407375"/>
          </a:xfrm>
        </p:grpSpPr>
        <p:sp>
          <p:nvSpPr>
            <p:cNvPr id="2316" name="Google Shape;2316;p6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7" name="Google Shape;2317;p6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8" name="Google Shape;2318;p6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9" name="Google Shape;2319;p6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0" name="Google Shape;2320;p6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1" name="Google Shape;2321;p6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22" name="Google Shape;2322;p61"/>
          <p:cNvGrpSpPr/>
          <p:nvPr/>
        </p:nvGrpSpPr>
        <p:grpSpPr>
          <a:xfrm>
            <a:off x="4663172" y="2865516"/>
            <a:ext cx="255328" cy="290444"/>
            <a:chOff x="6264525" y="842250"/>
            <a:chExt cx="423500" cy="481825"/>
          </a:xfrm>
        </p:grpSpPr>
        <p:sp>
          <p:nvSpPr>
            <p:cNvPr id="2323" name="Google Shape;2323;p6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4" name="Google Shape;2324;p6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5" name="Google Shape;2325;p6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6" name="Google Shape;2326;p6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7" name="Google Shape;2327;p6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8" name="Google Shape;2328;p6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9" name="Google Shape;2329;p6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30" name="Google Shape;2330;p61"/>
          <p:cNvGrpSpPr/>
          <p:nvPr/>
        </p:nvGrpSpPr>
        <p:grpSpPr>
          <a:xfrm>
            <a:off x="712109" y="3301983"/>
            <a:ext cx="290830" cy="290830"/>
            <a:chOff x="900750" y="1436075"/>
            <a:chExt cx="481825" cy="481825"/>
          </a:xfrm>
        </p:grpSpPr>
        <p:sp>
          <p:nvSpPr>
            <p:cNvPr id="2331" name="Google Shape;2331;p6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2" name="Google Shape;2332;p6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3" name="Google Shape;2333;p6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4" name="Google Shape;2334;p6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35" name="Google Shape;2335;p61"/>
          <p:cNvGrpSpPr/>
          <p:nvPr/>
        </p:nvGrpSpPr>
        <p:grpSpPr>
          <a:xfrm>
            <a:off x="1156138" y="3353072"/>
            <a:ext cx="278013" cy="179233"/>
            <a:chOff x="1492675" y="1520750"/>
            <a:chExt cx="481825" cy="310575"/>
          </a:xfrm>
        </p:grpSpPr>
        <p:sp>
          <p:nvSpPr>
            <p:cNvPr id="2336" name="Google Shape;2336;p6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7" name="Google Shape;2337;p6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38" name="Google Shape;2338;p61"/>
          <p:cNvGrpSpPr/>
          <p:nvPr/>
        </p:nvGrpSpPr>
        <p:grpSpPr>
          <a:xfrm>
            <a:off x="1587381" y="3307641"/>
            <a:ext cx="290832" cy="280066"/>
            <a:chOff x="2071000" y="1435025"/>
            <a:chExt cx="500400" cy="481875"/>
          </a:xfrm>
        </p:grpSpPr>
        <p:sp>
          <p:nvSpPr>
            <p:cNvPr id="2339" name="Google Shape;2339;p6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40" name="Google Shape;2340;p6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41" name="Google Shape;2341;p6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42" name="Google Shape;2342;p61"/>
          <p:cNvGrpSpPr/>
          <p:nvPr/>
        </p:nvGrpSpPr>
        <p:grpSpPr>
          <a:xfrm>
            <a:off x="2024582" y="3323469"/>
            <a:ext cx="290854" cy="246011"/>
            <a:chOff x="2678350" y="1464650"/>
            <a:chExt cx="499750" cy="422700"/>
          </a:xfrm>
        </p:grpSpPr>
        <p:sp>
          <p:nvSpPr>
            <p:cNvPr id="2343" name="Google Shape;2343;p6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44" name="Google Shape;2344;p6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45" name="Google Shape;2345;p6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46" name="Google Shape;2346;p61"/>
          <p:cNvGrpSpPr/>
          <p:nvPr/>
        </p:nvGrpSpPr>
        <p:grpSpPr>
          <a:xfrm>
            <a:off x="2466039" y="3307643"/>
            <a:ext cx="278013" cy="278061"/>
            <a:chOff x="3271200" y="1435075"/>
            <a:chExt cx="481825" cy="481825"/>
          </a:xfrm>
        </p:grpSpPr>
        <p:sp>
          <p:nvSpPr>
            <p:cNvPr id="2347" name="Google Shape;2347;p6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48" name="Google Shape;2348;p6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49" name="Google Shape;2349;p61"/>
          <p:cNvGrpSpPr/>
          <p:nvPr/>
        </p:nvGrpSpPr>
        <p:grpSpPr>
          <a:xfrm>
            <a:off x="2899457" y="3301975"/>
            <a:ext cx="290860" cy="287342"/>
            <a:chOff x="3858100" y="1435075"/>
            <a:chExt cx="487775" cy="481875"/>
          </a:xfrm>
        </p:grpSpPr>
        <p:sp>
          <p:nvSpPr>
            <p:cNvPr id="2350" name="Google Shape;2350;p6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1" name="Google Shape;2351;p6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2" name="Google Shape;2352;p6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3" name="Google Shape;2353;p6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4" name="Google Shape;2354;p6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55" name="Google Shape;2355;p61"/>
          <p:cNvGrpSpPr/>
          <p:nvPr/>
        </p:nvGrpSpPr>
        <p:grpSpPr>
          <a:xfrm>
            <a:off x="3341364" y="3308105"/>
            <a:ext cx="278013" cy="278061"/>
            <a:chOff x="4456875" y="1435075"/>
            <a:chExt cx="481825" cy="481825"/>
          </a:xfrm>
        </p:grpSpPr>
        <p:sp>
          <p:nvSpPr>
            <p:cNvPr id="2356" name="Google Shape;2356;p6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7" name="Google Shape;2357;p6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8" name="Google Shape;2358;p6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59" name="Google Shape;2359;p6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0" name="Google Shape;2360;p6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1" name="Google Shape;2361;p6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2" name="Google Shape;2362;p6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3" name="Google Shape;2363;p6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4" name="Google Shape;2364;p6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5" name="Google Shape;2365;p6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6" name="Google Shape;2366;p6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7" name="Google Shape;2367;p6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8" name="Google Shape;2368;p6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69" name="Google Shape;2369;p6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0" name="Google Shape;2370;p6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1" name="Google Shape;2371;p6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2" name="Google Shape;2372;p6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3" name="Google Shape;2373;p6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4" name="Google Shape;2374;p6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75" name="Google Shape;2375;p61"/>
          <p:cNvGrpSpPr/>
          <p:nvPr/>
        </p:nvGrpSpPr>
        <p:grpSpPr>
          <a:xfrm>
            <a:off x="3779502" y="3309130"/>
            <a:ext cx="278015" cy="275329"/>
            <a:chOff x="5049725" y="1435050"/>
            <a:chExt cx="486550" cy="481850"/>
          </a:xfrm>
        </p:grpSpPr>
        <p:sp>
          <p:nvSpPr>
            <p:cNvPr id="2376" name="Google Shape;2376;p6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7" name="Google Shape;2377;p6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8" name="Google Shape;2378;p6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79" name="Google Shape;2379;p6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80" name="Google Shape;2380;p61"/>
          <p:cNvGrpSpPr/>
          <p:nvPr/>
        </p:nvGrpSpPr>
        <p:grpSpPr>
          <a:xfrm>
            <a:off x="4214103" y="3306506"/>
            <a:ext cx="278003" cy="277917"/>
            <a:chOff x="5642475" y="1435075"/>
            <a:chExt cx="481975" cy="481825"/>
          </a:xfrm>
        </p:grpSpPr>
        <p:sp>
          <p:nvSpPr>
            <p:cNvPr id="2381" name="Google Shape;2381;p6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82" name="Google Shape;2382;p6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83" name="Google Shape;2383;p6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84" name="Google Shape;2384;p61"/>
          <p:cNvGrpSpPr/>
          <p:nvPr/>
        </p:nvGrpSpPr>
        <p:grpSpPr>
          <a:xfrm>
            <a:off x="4644567" y="3303198"/>
            <a:ext cx="291714" cy="287905"/>
            <a:chOff x="6232000" y="1435050"/>
            <a:chExt cx="488225" cy="481850"/>
          </a:xfrm>
        </p:grpSpPr>
        <p:sp>
          <p:nvSpPr>
            <p:cNvPr id="2385" name="Google Shape;2385;p6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86" name="Google Shape;2386;p6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87" name="Google Shape;2387;p6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88" name="Google Shape;2388;p6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89" name="Google Shape;2389;p6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90" name="Google Shape;2390;p61"/>
          <p:cNvGrpSpPr/>
          <p:nvPr/>
        </p:nvGrpSpPr>
        <p:grpSpPr>
          <a:xfrm>
            <a:off x="743049" y="3745528"/>
            <a:ext cx="242209" cy="272786"/>
            <a:chOff x="924450" y="2028975"/>
            <a:chExt cx="425975" cy="479750"/>
          </a:xfrm>
        </p:grpSpPr>
        <p:sp>
          <p:nvSpPr>
            <p:cNvPr id="2391" name="Google Shape;2391;p6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92" name="Google Shape;2392;p6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93" name="Google Shape;2393;p6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94" name="Google Shape;2394;p61"/>
          <p:cNvGrpSpPr/>
          <p:nvPr/>
        </p:nvGrpSpPr>
        <p:grpSpPr>
          <a:xfrm>
            <a:off x="1584849" y="3755525"/>
            <a:ext cx="290827" cy="255625"/>
            <a:chOff x="2085450" y="2057100"/>
            <a:chExt cx="481900" cy="423500"/>
          </a:xfrm>
        </p:grpSpPr>
        <p:sp>
          <p:nvSpPr>
            <p:cNvPr id="2395" name="Google Shape;2395;p6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96" name="Google Shape;2396;p6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97" name="Google Shape;2397;p6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98" name="Google Shape;2398;p61"/>
          <p:cNvGrpSpPr/>
          <p:nvPr/>
        </p:nvGrpSpPr>
        <p:grpSpPr>
          <a:xfrm>
            <a:off x="2024109" y="3777420"/>
            <a:ext cx="290875" cy="215772"/>
            <a:chOff x="2678275" y="2090100"/>
            <a:chExt cx="481900" cy="357475"/>
          </a:xfrm>
        </p:grpSpPr>
        <p:sp>
          <p:nvSpPr>
            <p:cNvPr id="2399" name="Google Shape;2399;p6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00" name="Google Shape;2400;p6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01" name="Google Shape;2401;p6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02" name="Google Shape;2402;p6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03" name="Google Shape;2403;p6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04" name="Google Shape;2404;p61"/>
          <p:cNvGrpSpPr/>
          <p:nvPr/>
        </p:nvGrpSpPr>
        <p:grpSpPr>
          <a:xfrm>
            <a:off x="2508593" y="3786370"/>
            <a:ext cx="191744" cy="198699"/>
            <a:chOff x="3357325" y="2093500"/>
            <a:chExt cx="311525" cy="322825"/>
          </a:xfrm>
        </p:grpSpPr>
        <p:sp>
          <p:nvSpPr>
            <p:cNvPr id="2405" name="Google Shape;2405;p6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06" name="Google Shape;2406;p6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07" name="Google Shape;2407;p6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08" name="Google Shape;2408;p61"/>
          <p:cNvSpPr/>
          <p:nvPr/>
        </p:nvSpPr>
        <p:spPr>
          <a:xfrm>
            <a:off x="2904109" y="3749373"/>
            <a:ext cx="291685" cy="276083"/>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409" name="Google Shape;2409;p61"/>
          <p:cNvGrpSpPr/>
          <p:nvPr/>
        </p:nvGrpSpPr>
        <p:grpSpPr>
          <a:xfrm>
            <a:off x="3358681" y="3738987"/>
            <a:ext cx="242216" cy="281338"/>
            <a:chOff x="4492800" y="2027925"/>
            <a:chExt cx="414825" cy="481825"/>
          </a:xfrm>
        </p:grpSpPr>
        <p:sp>
          <p:nvSpPr>
            <p:cNvPr id="2410" name="Google Shape;2410;p6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11" name="Google Shape;2411;p6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12" name="Google Shape;2412;p61"/>
          <p:cNvGrpSpPr/>
          <p:nvPr/>
        </p:nvGrpSpPr>
        <p:grpSpPr>
          <a:xfrm>
            <a:off x="3781426" y="3748916"/>
            <a:ext cx="270984" cy="271041"/>
            <a:chOff x="5049725" y="2027900"/>
            <a:chExt cx="481750" cy="481850"/>
          </a:xfrm>
        </p:grpSpPr>
        <p:sp>
          <p:nvSpPr>
            <p:cNvPr id="2413" name="Google Shape;2413;p6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14" name="Google Shape;2414;p6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15" name="Google Shape;2415;p6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16" name="Google Shape;2416;p6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17" name="Google Shape;2417;p6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18" name="Google Shape;2418;p6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19" name="Google Shape;2419;p6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0" name="Google Shape;2420;p6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21" name="Google Shape;2421;p61"/>
          <p:cNvGrpSpPr/>
          <p:nvPr/>
        </p:nvGrpSpPr>
        <p:grpSpPr>
          <a:xfrm>
            <a:off x="4262520" y="3739063"/>
            <a:ext cx="182414" cy="281254"/>
            <a:chOff x="5726350" y="2028150"/>
            <a:chExt cx="312300" cy="481600"/>
          </a:xfrm>
        </p:grpSpPr>
        <p:sp>
          <p:nvSpPr>
            <p:cNvPr id="2422" name="Google Shape;2422;p6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3" name="Google Shape;2423;p6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4" name="Google Shape;2424;p6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25" name="Google Shape;2425;p61"/>
          <p:cNvGrpSpPr/>
          <p:nvPr/>
        </p:nvGrpSpPr>
        <p:grpSpPr>
          <a:xfrm>
            <a:off x="4653172" y="3741834"/>
            <a:ext cx="278039" cy="277992"/>
            <a:chOff x="6239925" y="2032450"/>
            <a:chExt cx="472775" cy="472775"/>
          </a:xfrm>
        </p:grpSpPr>
        <p:sp>
          <p:nvSpPr>
            <p:cNvPr id="2426" name="Google Shape;2426;p6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7" name="Google Shape;2427;p6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28" name="Google Shape;2428;p61"/>
          <p:cNvGrpSpPr/>
          <p:nvPr/>
        </p:nvGrpSpPr>
        <p:grpSpPr>
          <a:xfrm>
            <a:off x="5081461" y="2496228"/>
            <a:ext cx="291011" cy="161223"/>
            <a:chOff x="903075" y="2730000"/>
            <a:chExt cx="475275" cy="263350"/>
          </a:xfrm>
        </p:grpSpPr>
        <p:sp>
          <p:nvSpPr>
            <p:cNvPr id="2429" name="Google Shape;2429;p6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30" name="Google Shape;2430;p6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31" name="Google Shape;2431;p6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32" name="Google Shape;2432;p61"/>
          <p:cNvGrpSpPr/>
          <p:nvPr/>
        </p:nvGrpSpPr>
        <p:grpSpPr>
          <a:xfrm>
            <a:off x="1137613" y="3739079"/>
            <a:ext cx="296563" cy="296563"/>
            <a:chOff x="1492675" y="2027925"/>
            <a:chExt cx="481825" cy="481825"/>
          </a:xfrm>
        </p:grpSpPr>
        <p:sp>
          <p:nvSpPr>
            <p:cNvPr id="2433" name="Google Shape;2433;p6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34" name="Google Shape;2434;p6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35" name="Google Shape;2435;p6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36" name="Google Shape;2436;p6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37" name="Google Shape;2437;p6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38" name="Google Shape;2438;p61"/>
          <p:cNvGrpSpPr/>
          <p:nvPr/>
        </p:nvGrpSpPr>
        <p:grpSpPr>
          <a:xfrm>
            <a:off x="5518320" y="2429197"/>
            <a:ext cx="291022" cy="291022"/>
            <a:chOff x="1492675" y="2620775"/>
            <a:chExt cx="481825" cy="481825"/>
          </a:xfrm>
        </p:grpSpPr>
        <p:sp>
          <p:nvSpPr>
            <p:cNvPr id="2439" name="Google Shape;2439;p6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40" name="Google Shape;2440;p6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41" name="Google Shape;2441;p61"/>
          <p:cNvSpPr/>
          <p:nvPr/>
        </p:nvSpPr>
        <p:spPr>
          <a:xfrm>
            <a:off x="5956625" y="2434077"/>
            <a:ext cx="290978" cy="280085"/>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442" name="Google Shape;2442;p61"/>
          <p:cNvGrpSpPr/>
          <p:nvPr/>
        </p:nvGrpSpPr>
        <p:grpSpPr>
          <a:xfrm>
            <a:off x="8139127" y="2442542"/>
            <a:ext cx="291609" cy="268620"/>
            <a:chOff x="2682350" y="2643425"/>
            <a:chExt cx="473775" cy="436425"/>
          </a:xfrm>
        </p:grpSpPr>
        <p:sp>
          <p:nvSpPr>
            <p:cNvPr id="2443" name="Google Shape;2443;p6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44" name="Google Shape;2444;p6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45" name="Google Shape;2445;p6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46" name="Google Shape;2446;p6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47" name="Google Shape;2447;p6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48" name="Google Shape;2448;p6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49" name="Google Shape;2449;p6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50" name="Google Shape;2450;p61"/>
          <p:cNvGrpSpPr/>
          <p:nvPr/>
        </p:nvGrpSpPr>
        <p:grpSpPr>
          <a:xfrm>
            <a:off x="7745480" y="2430712"/>
            <a:ext cx="198996" cy="283024"/>
            <a:chOff x="3342725" y="2620775"/>
            <a:chExt cx="338775" cy="481825"/>
          </a:xfrm>
        </p:grpSpPr>
        <p:sp>
          <p:nvSpPr>
            <p:cNvPr id="2451" name="Google Shape;2451;p6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52" name="Google Shape;2452;p6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53" name="Google Shape;2453;p6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54" name="Google Shape;2454;p61"/>
          <p:cNvGrpSpPr/>
          <p:nvPr/>
        </p:nvGrpSpPr>
        <p:grpSpPr>
          <a:xfrm>
            <a:off x="7291995" y="2427512"/>
            <a:ext cx="240431" cy="293094"/>
            <a:chOff x="3907325" y="2620775"/>
            <a:chExt cx="395250" cy="481825"/>
          </a:xfrm>
        </p:grpSpPr>
        <p:sp>
          <p:nvSpPr>
            <p:cNvPr id="2455" name="Google Shape;2455;p6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56" name="Google Shape;2456;p6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57" name="Google Shape;2457;p6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58" name="Google Shape;2458;p6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59" name="Google Shape;2459;p61"/>
          <p:cNvGrpSpPr/>
          <p:nvPr/>
        </p:nvGrpSpPr>
        <p:grpSpPr>
          <a:xfrm>
            <a:off x="6829992" y="2439985"/>
            <a:ext cx="290974" cy="272827"/>
            <a:chOff x="4456875" y="2635825"/>
            <a:chExt cx="481825" cy="451700"/>
          </a:xfrm>
        </p:grpSpPr>
        <p:sp>
          <p:nvSpPr>
            <p:cNvPr id="2460" name="Google Shape;2460;p6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61" name="Google Shape;2461;p6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62" name="Google Shape;2462;p6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63" name="Google Shape;2463;p6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64" name="Google Shape;2464;p6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65" name="Google Shape;2465;p6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66" name="Google Shape;2466;p61"/>
          <p:cNvGrpSpPr/>
          <p:nvPr/>
        </p:nvGrpSpPr>
        <p:grpSpPr>
          <a:xfrm>
            <a:off x="6391566" y="2434038"/>
            <a:ext cx="290974" cy="272736"/>
            <a:chOff x="5049725" y="2635825"/>
            <a:chExt cx="481825" cy="451700"/>
          </a:xfrm>
        </p:grpSpPr>
        <p:sp>
          <p:nvSpPr>
            <p:cNvPr id="2467" name="Google Shape;2467;p6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68" name="Google Shape;2468;p6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69" name="Google Shape;2469;p6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70" name="Google Shape;2470;p61"/>
          <p:cNvGrpSpPr/>
          <p:nvPr/>
        </p:nvGrpSpPr>
        <p:grpSpPr>
          <a:xfrm>
            <a:off x="2024230" y="4174712"/>
            <a:ext cx="290914" cy="290748"/>
            <a:chOff x="5643000" y="2621375"/>
            <a:chExt cx="480850" cy="480575"/>
          </a:xfrm>
        </p:grpSpPr>
        <p:sp>
          <p:nvSpPr>
            <p:cNvPr id="2471" name="Google Shape;2471;p6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72" name="Google Shape;2472;p6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73" name="Google Shape;2473;p6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74" name="Google Shape;2474;p6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75" name="Google Shape;2475;p6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76" name="Google Shape;2476;p6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77" name="Google Shape;2477;p6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78" name="Google Shape;2478;p61"/>
          <p:cNvGrpSpPr/>
          <p:nvPr/>
        </p:nvGrpSpPr>
        <p:grpSpPr>
          <a:xfrm>
            <a:off x="3776676" y="4181726"/>
            <a:ext cx="278003" cy="277917"/>
            <a:chOff x="6235250" y="2620775"/>
            <a:chExt cx="481975" cy="481825"/>
          </a:xfrm>
        </p:grpSpPr>
        <p:sp>
          <p:nvSpPr>
            <p:cNvPr id="2479" name="Google Shape;2479;p6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0" name="Google Shape;2480;p6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1" name="Google Shape;2481;p6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2" name="Google Shape;2482;p6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3" name="Google Shape;2483;p6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84" name="Google Shape;2484;p61"/>
          <p:cNvSpPr/>
          <p:nvPr/>
        </p:nvSpPr>
        <p:spPr>
          <a:xfrm>
            <a:off x="5076003" y="2870717"/>
            <a:ext cx="301610" cy="279991"/>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485" name="Google Shape;2485;p61"/>
          <p:cNvGrpSpPr/>
          <p:nvPr/>
        </p:nvGrpSpPr>
        <p:grpSpPr>
          <a:xfrm>
            <a:off x="5520278" y="2867850"/>
            <a:ext cx="290961" cy="289384"/>
            <a:chOff x="1535000" y="3223325"/>
            <a:chExt cx="484450" cy="481825"/>
          </a:xfrm>
        </p:grpSpPr>
        <p:sp>
          <p:nvSpPr>
            <p:cNvPr id="2486" name="Google Shape;2486;p6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7" name="Google Shape;2487;p6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8" name="Google Shape;2488;p6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9" name="Google Shape;2489;p61"/>
          <p:cNvGrpSpPr/>
          <p:nvPr/>
        </p:nvGrpSpPr>
        <p:grpSpPr>
          <a:xfrm>
            <a:off x="5953339" y="2891564"/>
            <a:ext cx="296563" cy="234844"/>
            <a:chOff x="2085525" y="3263750"/>
            <a:chExt cx="481825" cy="381550"/>
          </a:xfrm>
        </p:grpSpPr>
        <p:sp>
          <p:nvSpPr>
            <p:cNvPr id="2490" name="Google Shape;2490;p6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1" name="Google Shape;2491;p6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92" name="Google Shape;2492;p61"/>
          <p:cNvSpPr/>
          <p:nvPr/>
        </p:nvSpPr>
        <p:spPr>
          <a:xfrm>
            <a:off x="6392000" y="2924702"/>
            <a:ext cx="290974" cy="175251"/>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493" name="Google Shape;2493;p61"/>
          <p:cNvGrpSpPr/>
          <p:nvPr/>
        </p:nvGrpSpPr>
        <p:grpSpPr>
          <a:xfrm>
            <a:off x="6830959" y="2860681"/>
            <a:ext cx="292562" cy="291760"/>
            <a:chOff x="3274290" y="3213625"/>
            <a:chExt cx="483175" cy="481850"/>
          </a:xfrm>
        </p:grpSpPr>
        <p:sp>
          <p:nvSpPr>
            <p:cNvPr id="2494" name="Google Shape;2494;p6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5" name="Google Shape;2495;p61"/>
            <p:cNvSpPr/>
            <p:nvPr/>
          </p:nvSpPr>
          <p:spPr>
            <a:xfrm>
              <a:off x="327429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96" name="Google Shape;2496;p61"/>
          <p:cNvGrpSpPr/>
          <p:nvPr/>
        </p:nvGrpSpPr>
        <p:grpSpPr>
          <a:xfrm>
            <a:off x="7336228" y="2864361"/>
            <a:ext cx="145946" cy="293094"/>
            <a:chOff x="3984950" y="3213600"/>
            <a:chExt cx="239925" cy="481825"/>
          </a:xfrm>
        </p:grpSpPr>
        <p:sp>
          <p:nvSpPr>
            <p:cNvPr id="2497" name="Google Shape;2497;p6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8" name="Google Shape;2498;p6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99" name="Google Shape;2499;p61"/>
          <p:cNvSpPr/>
          <p:nvPr/>
        </p:nvSpPr>
        <p:spPr>
          <a:xfrm>
            <a:off x="7704567" y="2866549"/>
            <a:ext cx="290971" cy="290974"/>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0" name="Google Shape;2500;p61"/>
          <p:cNvSpPr/>
          <p:nvPr/>
        </p:nvSpPr>
        <p:spPr>
          <a:xfrm>
            <a:off x="8140417" y="2881559"/>
            <a:ext cx="290974" cy="2569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501" name="Google Shape;2501;p61"/>
          <p:cNvGrpSpPr/>
          <p:nvPr/>
        </p:nvGrpSpPr>
        <p:grpSpPr>
          <a:xfrm>
            <a:off x="2469466" y="4201907"/>
            <a:ext cx="290895" cy="229159"/>
            <a:chOff x="5629975" y="3255775"/>
            <a:chExt cx="504500" cy="397500"/>
          </a:xfrm>
        </p:grpSpPr>
        <p:sp>
          <p:nvSpPr>
            <p:cNvPr id="2502" name="Google Shape;2502;p6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3" name="Google Shape;2503;p6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4" name="Google Shape;2504;p6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5" name="Google Shape;2505;p6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6" name="Google Shape;2506;p6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07" name="Google Shape;2507;p61"/>
          <p:cNvGrpSpPr/>
          <p:nvPr/>
        </p:nvGrpSpPr>
        <p:grpSpPr>
          <a:xfrm>
            <a:off x="3335403" y="4198981"/>
            <a:ext cx="290917" cy="239114"/>
            <a:chOff x="6234950" y="3255925"/>
            <a:chExt cx="483250" cy="397200"/>
          </a:xfrm>
        </p:grpSpPr>
        <p:sp>
          <p:nvSpPr>
            <p:cNvPr id="2508" name="Google Shape;2508;p6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9" name="Google Shape;2509;p6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0" name="Google Shape;2510;p6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1" name="Google Shape;2511;p6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2" name="Google Shape;2512;p6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3" name="Google Shape;2513;p6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14" name="Google Shape;2514;p61"/>
          <p:cNvGrpSpPr/>
          <p:nvPr/>
        </p:nvGrpSpPr>
        <p:grpSpPr>
          <a:xfrm>
            <a:off x="5092144" y="3303184"/>
            <a:ext cx="270975" cy="289047"/>
            <a:chOff x="914900" y="3806450"/>
            <a:chExt cx="451700" cy="481825"/>
          </a:xfrm>
        </p:grpSpPr>
        <p:sp>
          <p:nvSpPr>
            <p:cNvPr id="2515" name="Google Shape;2515;p6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6" name="Google Shape;2516;p6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7" name="Google Shape;2517;p6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8" name="Google Shape;2518;p6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9" name="Google Shape;2519;p6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20" name="Google Shape;2520;p61"/>
          <p:cNvGrpSpPr/>
          <p:nvPr/>
        </p:nvGrpSpPr>
        <p:grpSpPr>
          <a:xfrm>
            <a:off x="5517990" y="3304661"/>
            <a:ext cx="291697" cy="286034"/>
            <a:chOff x="1490050" y="3805975"/>
            <a:chExt cx="491900" cy="482350"/>
          </a:xfrm>
        </p:grpSpPr>
        <p:sp>
          <p:nvSpPr>
            <p:cNvPr id="2521" name="Google Shape;2521;p6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22" name="Google Shape;2522;p6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23" name="Google Shape;2523;p6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24" name="Google Shape;2524;p6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25" name="Google Shape;2525;p61"/>
          <p:cNvGrpSpPr/>
          <p:nvPr/>
        </p:nvGrpSpPr>
        <p:grpSpPr>
          <a:xfrm>
            <a:off x="6412154" y="3309836"/>
            <a:ext cx="255331" cy="277724"/>
            <a:chOff x="2104275" y="3806450"/>
            <a:chExt cx="442975" cy="481825"/>
          </a:xfrm>
        </p:grpSpPr>
        <p:sp>
          <p:nvSpPr>
            <p:cNvPr id="2526" name="Google Shape;2526;p6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27" name="Google Shape;2527;p6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28" name="Google Shape;2528;p61"/>
          <p:cNvGrpSpPr/>
          <p:nvPr/>
        </p:nvGrpSpPr>
        <p:grpSpPr>
          <a:xfrm>
            <a:off x="6850110" y="3292766"/>
            <a:ext cx="256494" cy="296563"/>
            <a:chOff x="2710875" y="3806450"/>
            <a:chExt cx="416725" cy="481825"/>
          </a:xfrm>
        </p:grpSpPr>
        <p:sp>
          <p:nvSpPr>
            <p:cNvPr id="2529" name="Google Shape;2529;p6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30" name="Google Shape;2530;p6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31" name="Google Shape;2531;p61"/>
          <p:cNvGrpSpPr/>
          <p:nvPr/>
        </p:nvGrpSpPr>
        <p:grpSpPr>
          <a:xfrm>
            <a:off x="5954311" y="3335934"/>
            <a:ext cx="290926" cy="221601"/>
            <a:chOff x="3271200" y="3863875"/>
            <a:chExt cx="481825" cy="366950"/>
          </a:xfrm>
        </p:grpSpPr>
        <p:sp>
          <p:nvSpPr>
            <p:cNvPr id="2532" name="Google Shape;2532;p6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33" name="Google Shape;2533;p6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34" name="Google Shape;2534;p61"/>
          <p:cNvGrpSpPr/>
          <p:nvPr/>
        </p:nvGrpSpPr>
        <p:grpSpPr>
          <a:xfrm>
            <a:off x="7281283" y="3300471"/>
            <a:ext cx="258341" cy="296163"/>
            <a:chOff x="3895050" y="3806775"/>
            <a:chExt cx="419725" cy="481175"/>
          </a:xfrm>
        </p:grpSpPr>
        <p:sp>
          <p:nvSpPr>
            <p:cNvPr id="2535" name="Google Shape;2535;p6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36" name="Google Shape;2536;p6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37" name="Google Shape;2537;p61"/>
          <p:cNvGrpSpPr/>
          <p:nvPr/>
        </p:nvGrpSpPr>
        <p:grpSpPr>
          <a:xfrm>
            <a:off x="7707626" y="3298349"/>
            <a:ext cx="290969" cy="293513"/>
            <a:chOff x="4464775" y="3806475"/>
            <a:chExt cx="477625" cy="481800"/>
          </a:xfrm>
        </p:grpSpPr>
        <p:sp>
          <p:nvSpPr>
            <p:cNvPr id="2538" name="Google Shape;2538;p6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39" name="Google Shape;2539;p6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40" name="Google Shape;2540;p6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41" name="Google Shape;2541;p6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42" name="Google Shape;2542;p6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43" name="Google Shape;2543;p6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44" name="Google Shape;2544;p61"/>
          <p:cNvGrpSpPr/>
          <p:nvPr/>
        </p:nvGrpSpPr>
        <p:grpSpPr>
          <a:xfrm>
            <a:off x="4651354" y="4183026"/>
            <a:ext cx="278013" cy="278061"/>
            <a:chOff x="5049725" y="3806450"/>
            <a:chExt cx="481825" cy="481825"/>
          </a:xfrm>
        </p:grpSpPr>
        <p:sp>
          <p:nvSpPr>
            <p:cNvPr id="2545" name="Google Shape;2545;p6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46" name="Google Shape;2546;p6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47" name="Google Shape;2547;p6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48" name="Google Shape;2548;p61"/>
          <p:cNvGrpSpPr/>
          <p:nvPr/>
        </p:nvGrpSpPr>
        <p:grpSpPr>
          <a:xfrm>
            <a:off x="5089230" y="4183054"/>
            <a:ext cx="278013" cy="278013"/>
            <a:chOff x="5651375" y="3806450"/>
            <a:chExt cx="481825" cy="481825"/>
          </a:xfrm>
        </p:grpSpPr>
        <p:sp>
          <p:nvSpPr>
            <p:cNvPr id="2549" name="Google Shape;2549;p6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50" name="Google Shape;2550;p6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51" name="Google Shape;2551;p6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52" name="Google Shape;2552;p6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53" name="Google Shape;2553;p61"/>
          <p:cNvGrpSpPr/>
          <p:nvPr/>
        </p:nvGrpSpPr>
        <p:grpSpPr>
          <a:xfrm>
            <a:off x="2914680" y="4174191"/>
            <a:ext cx="255345" cy="286800"/>
            <a:chOff x="6264300" y="3809300"/>
            <a:chExt cx="423950" cy="476175"/>
          </a:xfrm>
        </p:grpSpPr>
        <p:sp>
          <p:nvSpPr>
            <p:cNvPr id="2554" name="Google Shape;2554;p6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55" name="Google Shape;2555;p6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56" name="Google Shape;2556;p6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57" name="Google Shape;2557;p61"/>
          <p:cNvGrpSpPr/>
          <p:nvPr/>
        </p:nvGrpSpPr>
        <p:grpSpPr>
          <a:xfrm>
            <a:off x="5087066" y="3745733"/>
            <a:ext cx="278031" cy="277016"/>
            <a:chOff x="898875" y="4399275"/>
            <a:chExt cx="483700" cy="481850"/>
          </a:xfrm>
        </p:grpSpPr>
        <p:sp>
          <p:nvSpPr>
            <p:cNvPr id="2558" name="Google Shape;2558;p6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59" name="Google Shape;2559;p61"/>
            <p:cNvSpPr/>
            <p:nvPr/>
          </p:nvSpPr>
          <p:spPr>
            <a:xfrm>
              <a:off x="1138025" y="4763350"/>
              <a:ext cx="25" cy="25"/>
            </a:xfrm>
            <a:custGeom>
              <a:avLst/>
              <a:gdLst/>
              <a:ahLst/>
              <a:cxnLst/>
              <a:rect l="l" t="t" r="r" b="b"/>
              <a:pathLst>
                <a:path w="1" h="1" extrusionOk="0">
                  <a:moveTo>
                    <a:pt x="1"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60" name="Google Shape;2560;p6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61" name="Google Shape;2561;p6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62" name="Google Shape;2562;p6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63" name="Google Shape;2563;p6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64" name="Google Shape;2564;p6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65" name="Google Shape;2565;p6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66" name="Google Shape;2566;p61"/>
          <p:cNvGrpSpPr/>
          <p:nvPr/>
        </p:nvGrpSpPr>
        <p:grpSpPr>
          <a:xfrm>
            <a:off x="5519978" y="3749073"/>
            <a:ext cx="290926" cy="264738"/>
            <a:chOff x="1492675" y="4420975"/>
            <a:chExt cx="481825" cy="438525"/>
          </a:xfrm>
        </p:grpSpPr>
        <p:sp>
          <p:nvSpPr>
            <p:cNvPr id="2567" name="Google Shape;2567;p6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68" name="Google Shape;2568;p6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69" name="Google Shape;2569;p6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70" name="Google Shape;2570;p6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71" name="Google Shape;2571;p6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72" name="Google Shape;2572;p61"/>
          <p:cNvGrpSpPr/>
          <p:nvPr/>
        </p:nvGrpSpPr>
        <p:grpSpPr>
          <a:xfrm>
            <a:off x="5953622" y="3739412"/>
            <a:ext cx="290957" cy="286995"/>
            <a:chOff x="2084100" y="4400250"/>
            <a:chExt cx="486550" cy="479925"/>
          </a:xfrm>
        </p:grpSpPr>
        <p:sp>
          <p:nvSpPr>
            <p:cNvPr id="2573" name="Google Shape;2573;p6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74" name="Google Shape;2574;p6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75" name="Google Shape;2575;p6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76" name="Google Shape;2576;p6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77" name="Google Shape;2577;p6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78" name="Google Shape;2578;p6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79" name="Google Shape;2579;p61"/>
          <p:cNvGrpSpPr/>
          <p:nvPr/>
        </p:nvGrpSpPr>
        <p:grpSpPr>
          <a:xfrm>
            <a:off x="8165005" y="3310466"/>
            <a:ext cx="242228" cy="275623"/>
            <a:chOff x="2707950" y="4399325"/>
            <a:chExt cx="423475" cy="481775"/>
          </a:xfrm>
        </p:grpSpPr>
        <p:sp>
          <p:nvSpPr>
            <p:cNvPr id="2580" name="Google Shape;2580;p6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81" name="Google Shape;2581;p6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82" name="Google Shape;2582;p6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83" name="Google Shape;2583;p6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84" name="Google Shape;2584;p6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85" name="Google Shape;2585;p6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86" name="Google Shape;2586;p6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87" name="Google Shape;2587;p6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88" name="Google Shape;2588;p6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89" name="Google Shape;2589;p6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90" name="Google Shape;2590;p6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91" name="Google Shape;2591;p6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92" name="Google Shape;2592;p61"/>
          <p:cNvGrpSpPr/>
          <p:nvPr/>
        </p:nvGrpSpPr>
        <p:grpSpPr>
          <a:xfrm>
            <a:off x="6860039" y="4179425"/>
            <a:ext cx="229429" cy="283039"/>
            <a:chOff x="3330525" y="4399275"/>
            <a:chExt cx="390650" cy="481850"/>
          </a:xfrm>
        </p:grpSpPr>
        <p:sp>
          <p:nvSpPr>
            <p:cNvPr id="2593" name="Google Shape;2593;p6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94" name="Google Shape;2594;p6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95" name="Google Shape;2595;p6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96" name="Google Shape;2596;p6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97" name="Google Shape;2597;p6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98" name="Google Shape;2598;p6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99" name="Google Shape;2599;p6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00" name="Google Shape;2600;p61"/>
          <p:cNvGrpSpPr/>
          <p:nvPr/>
        </p:nvGrpSpPr>
        <p:grpSpPr>
          <a:xfrm>
            <a:off x="7299141" y="4175117"/>
            <a:ext cx="215784" cy="289047"/>
            <a:chOff x="3938800" y="4399275"/>
            <a:chExt cx="359700" cy="481825"/>
          </a:xfrm>
        </p:grpSpPr>
        <p:sp>
          <p:nvSpPr>
            <p:cNvPr id="2601" name="Google Shape;2601;p6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02" name="Google Shape;2602;p6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03" name="Google Shape;2603;p6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04" name="Google Shape;2604;p6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05" name="Google Shape;2605;p6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06" name="Google Shape;2606;p61"/>
          <p:cNvSpPr/>
          <p:nvPr/>
        </p:nvSpPr>
        <p:spPr>
          <a:xfrm>
            <a:off x="8138013" y="3747437"/>
            <a:ext cx="295927" cy="269614"/>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607" name="Google Shape;2607;p61"/>
          <p:cNvGrpSpPr/>
          <p:nvPr/>
        </p:nvGrpSpPr>
        <p:grpSpPr>
          <a:xfrm>
            <a:off x="6439611" y="3742442"/>
            <a:ext cx="278013" cy="278061"/>
            <a:chOff x="5652085" y="4399275"/>
            <a:chExt cx="481825" cy="481825"/>
          </a:xfrm>
        </p:grpSpPr>
        <p:sp>
          <p:nvSpPr>
            <p:cNvPr id="2608" name="Google Shape;2608;p61"/>
            <p:cNvSpPr/>
            <p:nvPr/>
          </p:nvSpPr>
          <p:spPr>
            <a:xfrm>
              <a:off x="5652085"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09" name="Google Shape;2609;p6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10" name="Google Shape;2610;p61"/>
          <p:cNvGrpSpPr/>
          <p:nvPr/>
        </p:nvGrpSpPr>
        <p:grpSpPr>
          <a:xfrm>
            <a:off x="1578594" y="4181670"/>
            <a:ext cx="307588" cy="267053"/>
            <a:chOff x="6218300" y="4416175"/>
            <a:chExt cx="516000" cy="448000"/>
          </a:xfrm>
        </p:grpSpPr>
        <p:sp>
          <p:nvSpPr>
            <p:cNvPr id="2611" name="Google Shape;2611;p6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12" name="Google Shape;2612;p6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13" name="Google Shape;2613;p6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14" name="Google Shape;2614;p61"/>
          <p:cNvGrpSpPr/>
          <p:nvPr/>
        </p:nvGrpSpPr>
        <p:grpSpPr>
          <a:xfrm>
            <a:off x="7710721" y="3743318"/>
            <a:ext cx="278013" cy="278013"/>
            <a:chOff x="899850" y="4992125"/>
            <a:chExt cx="481825" cy="481825"/>
          </a:xfrm>
        </p:grpSpPr>
        <p:sp>
          <p:nvSpPr>
            <p:cNvPr id="2615" name="Google Shape;2615;p6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16" name="Google Shape;2616;p6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17" name="Google Shape;2617;p6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18" name="Google Shape;2618;p61"/>
          <p:cNvGrpSpPr/>
          <p:nvPr/>
        </p:nvGrpSpPr>
        <p:grpSpPr>
          <a:xfrm>
            <a:off x="7274088" y="3742051"/>
            <a:ext cx="278013" cy="278013"/>
            <a:chOff x="1492675" y="4992125"/>
            <a:chExt cx="481825" cy="481825"/>
          </a:xfrm>
        </p:grpSpPr>
        <p:sp>
          <p:nvSpPr>
            <p:cNvPr id="2619" name="Google Shape;2619;p6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0" name="Google Shape;2620;p6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21" name="Google Shape;2621;p61"/>
          <p:cNvGrpSpPr/>
          <p:nvPr/>
        </p:nvGrpSpPr>
        <p:grpSpPr>
          <a:xfrm>
            <a:off x="6836994" y="3743594"/>
            <a:ext cx="278013" cy="278061"/>
            <a:chOff x="2085525" y="4992125"/>
            <a:chExt cx="481825" cy="481825"/>
          </a:xfrm>
        </p:grpSpPr>
        <p:sp>
          <p:nvSpPr>
            <p:cNvPr id="2622" name="Google Shape;2622;p6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3" name="Google Shape;2623;p6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24" name="Google Shape;2624;p61"/>
          <p:cNvGrpSpPr/>
          <p:nvPr/>
        </p:nvGrpSpPr>
        <p:grpSpPr>
          <a:xfrm>
            <a:off x="713250" y="4173523"/>
            <a:ext cx="290830" cy="290830"/>
            <a:chOff x="2678350" y="4992125"/>
            <a:chExt cx="481825" cy="481825"/>
          </a:xfrm>
        </p:grpSpPr>
        <p:sp>
          <p:nvSpPr>
            <p:cNvPr id="2625" name="Google Shape;2625;p6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6" name="Google Shape;2626;p6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27" name="Google Shape;2627;p6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28" name="Google Shape;2628;p61"/>
          <p:cNvGrpSpPr/>
          <p:nvPr/>
        </p:nvGrpSpPr>
        <p:grpSpPr>
          <a:xfrm>
            <a:off x="1149569" y="4174228"/>
            <a:ext cx="290974" cy="290974"/>
            <a:chOff x="3271200" y="4992125"/>
            <a:chExt cx="481825" cy="481825"/>
          </a:xfrm>
        </p:grpSpPr>
        <p:sp>
          <p:nvSpPr>
            <p:cNvPr id="2629" name="Google Shape;2629;p6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0" name="Google Shape;2630;p6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1" name="Google Shape;2631;p6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32" name="Google Shape;2632;p61"/>
          <p:cNvGrpSpPr/>
          <p:nvPr/>
        </p:nvGrpSpPr>
        <p:grpSpPr>
          <a:xfrm>
            <a:off x="4208039" y="4176730"/>
            <a:ext cx="292556" cy="290660"/>
            <a:chOff x="5049575" y="4993600"/>
            <a:chExt cx="482050" cy="478925"/>
          </a:xfrm>
        </p:grpSpPr>
        <p:sp>
          <p:nvSpPr>
            <p:cNvPr id="2633" name="Google Shape;2633;p6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4" name="Google Shape;2634;p6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5" name="Google Shape;2635;p6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36" name="Google Shape;2636;p6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37" name="Google Shape;2637;p61"/>
          <p:cNvGrpSpPr/>
          <p:nvPr/>
        </p:nvGrpSpPr>
        <p:grpSpPr>
          <a:xfrm>
            <a:off x="5596095" y="4200409"/>
            <a:ext cx="135480" cy="238475"/>
            <a:chOff x="3999225" y="4364775"/>
            <a:chExt cx="195300" cy="343772"/>
          </a:xfrm>
        </p:grpSpPr>
        <p:grpSp>
          <p:nvGrpSpPr>
            <p:cNvPr id="2638" name="Google Shape;2638;p61"/>
            <p:cNvGrpSpPr/>
            <p:nvPr/>
          </p:nvGrpSpPr>
          <p:grpSpPr>
            <a:xfrm>
              <a:off x="4048568" y="4562577"/>
              <a:ext cx="97317" cy="145970"/>
              <a:chOff x="1529575" y="2222650"/>
              <a:chExt cx="203125" cy="304675"/>
            </a:xfrm>
          </p:grpSpPr>
          <p:sp>
            <p:nvSpPr>
              <p:cNvPr id="2639" name="Google Shape;2639;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1"/>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61"/>
            <p:cNvGrpSpPr/>
            <p:nvPr/>
          </p:nvGrpSpPr>
          <p:grpSpPr>
            <a:xfrm>
              <a:off x="3999225" y="4364775"/>
              <a:ext cx="195300" cy="195300"/>
              <a:chOff x="3999225" y="4364775"/>
              <a:chExt cx="195300" cy="195300"/>
            </a:xfrm>
          </p:grpSpPr>
          <p:sp>
            <p:nvSpPr>
              <p:cNvPr id="2642" name="Google Shape;2642;p61"/>
              <p:cNvSpPr/>
              <p:nvPr/>
            </p:nvSpPr>
            <p:spPr>
              <a:xfrm>
                <a:off x="3999225" y="4364775"/>
                <a:ext cx="195300" cy="195300"/>
              </a:xfrm>
              <a:prstGeom prst="ellipse">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1"/>
              <p:cNvSpPr/>
              <p:nvPr/>
            </p:nvSpPr>
            <p:spPr>
              <a:xfrm>
                <a:off x="4029725" y="4395250"/>
                <a:ext cx="134400" cy="1344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4" name="Google Shape;2644;p61"/>
          <p:cNvGrpSpPr/>
          <p:nvPr/>
        </p:nvGrpSpPr>
        <p:grpSpPr>
          <a:xfrm>
            <a:off x="6398618" y="4248193"/>
            <a:ext cx="278005" cy="138429"/>
            <a:chOff x="4752588" y="4440200"/>
            <a:chExt cx="392275" cy="195300"/>
          </a:xfrm>
        </p:grpSpPr>
        <p:grpSp>
          <p:nvGrpSpPr>
            <p:cNvPr id="2645" name="Google Shape;2645;p61"/>
            <p:cNvGrpSpPr/>
            <p:nvPr/>
          </p:nvGrpSpPr>
          <p:grpSpPr>
            <a:xfrm>
              <a:off x="4950384" y="4469728"/>
              <a:ext cx="194479" cy="136244"/>
              <a:chOff x="3163375" y="2175125"/>
              <a:chExt cx="405925" cy="284375"/>
            </a:xfrm>
          </p:grpSpPr>
          <p:sp>
            <p:nvSpPr>
              <p:cNvPr id="2646" name="Google Shape;2646;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lt2"/>
              </a:solidFill>
              <a:ln w="19050" cap="sq"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lt2"/>
              </a:solidFill>
              <a:ln w="19050" cap="rnd"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1"/>
            <p:cNvGrpSpPr/>
            <p:nvPr/>
          </p:nvGrpSpPr>
          <p:grpSpPr>
            <a:xfrm>
              <a:off x="4752588" y="4440200"/>
              <a:ext cx="195300" cy="195300"/>
              <a:chOff x="4335888" y="4462425"/>
              <a:chExt cx="195300" cy="195300"/>
            </a:xfrm>
          </p:grpSpPr>
          <p:sp>
            <p:nvSpPr>
              <p:cNvPr id="2650" name="Google Shape;2650;p61"/>
              <p:cNvSpPr/>
              <p:nvPr/>
            </p:nvSpPr>
            <p:spPr>
              <a:xfrm>
                <a:off x="4335888" y="4462425"/>
                <a:ext cx="195300" cy="195300"/>
              </a:xfrm>
              <a:prstGeom prst="ellipse">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1"/>
              <p:cNvSpPr/>
              <p:nvPr/>
            </p:nvSpPr>
            <p:spPr>
              <a:xfrm>
                <a:off x="4366388" y="4492900"/>
                <a:ext cx="134400" cy="1344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2" name="Google Shape;2652;p61"/>
          <p:cNvGrpSpPr/>
          <p:nvPr/>
        </p:nvGrpSpPr>
        <p:grpSpPr>
          <a:xfrm>
            <a:off x="6003235" y="4225351"/>
            <a:ext cx="191717" cy="179677"/>
            <a:chOff x="4335888" y="4398114"/>
            <a:chExt cx="277088" cy="259611"/>
          </a:xfrm>
        </p:grpSpPr>
        <p:grpSp>
          <p:nvGrpSpPr>
            <p:cNvPr id="2653" name="Google Shape;2653;p61"/>
            <p:cNvGrpSpPr/>
            <p:nvPr/>
          </p:nvGrpSpPr>
          <p:grpSpPr>
            <a:xfrm>
              <a:off x="4335888" y="4462425"/>
              <a:ext cx="195300" cy="195300"/>
              <a:chOff x="4335888" y="4462425"/>
              <a:chExt cx="195300" cy="195300"/>
            </a:xfrm>
          </p:grpSpPr>
          <p:sp>
            <p:nvSpPr>
              <p:cNvPr id="2654" name="Google Shape;2654;p61"/>
              <p:cNvSpPr/>
              <p:nvPr/>
            </p:nvSpPr>
            <p:spPr>
              <a:xfrm>
                <a:off x="4335888" y="4462425"/>
                <a:ext cx="195300" cy="195300"/>
              </a:xfrm>
              <a:prstGeom prst="ellipse">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1"/>
              <p:cNvSpPr/>
              <p:nvPr/>
            </p:nvSpPr>
            <p:spPr>
              <a:xfrm>
                <a:off x="4366388" y="4492900"/>
                <a:ext cx="134400" cy="1344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1"/>
            <p:cNvGrpSpPr/>
            <p:nvPr/>
          </p:nvGrpSpPr>
          <p:grpSpPr>
            <a:xfrm>
              <a:off x="4509813" y="4398114"/>
              <a:ext cx="103162" cy="103198"/>
              <a:chOff x="2277975" y="2021700"/>
              <a:chExt cx="215325" cy="215400"/>
            </a:xfrm>
          </p:grpSpPr>
          <p:sp>
            <p:nvSpPr>
              <p:cNvPr id="2657" name="Google Shape;2657;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9" name="Google Shape;2659;p61"/>
          <p:cNvGrpSpPr/>
          <p:nvPr/>
        </p:nvGrpSpPr>
        <p:grpSpPr>
          <a:xfrm>
            <a:off x="7787345" y="4174353"/>
            <a:ext cx="124779" cy="290988"/>
            <a:chOff x="7787345" y="4174353"/>
            <a:chExt cx="124779" cy="290988"/>
          </a:xfrm>
        </p:grpSpPr>
        <p:sp>
          <p:nvSpPr>
            <p:cNvPr id="2660" name="Google Shape;2660;p61"/>
            <p:cNvSpPr/>
            <p:nvPr/>
          </p:nvSpPr>
          <p:spPr>
            <a:xfrm>
              <a:off x="7792681" y="4269317"/>
              <a:ext cx="21812" cy="82391"/>
            </a:xfrm>
            <a:custGeom>
              <a:avLst/>
              <a:gdLst/>
              <a:ahLst/>
              <a:cxnLst/>
              <a:rect l="l" t="t" r="r" b="b"/>
              <a:pathLst>
                <a:path w="21812" h="82391" extrusionOk="0">
                  <a:moveTo>
                    <a:pt x="14193" y="0"/>
                  </a:moveTo>
                  <a:cubicBezTo>
                    <a:pt x="9430" y="0"/>
                    <a:pt x="5429" y="4000"/>
                    <a:pt x="5429" y="8858"/>
                  </a:cubicBezTo>
                  <a:lnTo>
                    <a:pt x="5429" y="71914"/>
                  </a:lnTo>
                  <a:cubicBezTo>
                    <a:pt x="5429" y="75724"/>
                    <a:pt x="3239" y="79343"/>
                    <a:pt x="0" y="81248"/>
                  </a:cubicBezTo>
                  <a:lnTo>
                    <a:pt x="667" y="81629"/>
                  </a:lnTo>
                  <a:lnTo>
                    <a:pt x="953" y="81629"/>
                  </a:lnTo>
                  <a:cubicBezTo>
                    <a:pt x="953" y="81629"/>
                    <a:pt x="1810" y="82010"/>
                    <a:pt x="1810" y="82010"/>
                  </a:cubicBezTo>
                  <a:lnTo>
                    <a:pt x="2763" y="82010"/>
                  </a:lnTo>
                  <a:cubicBezTo>
                    <a:pt x="2763" y="82010"/>
                    <a:pt x="2858" y="82105"/>
                    <a:pt x="2858" y="82105"/>
                  </a:cubicBezTo>
                  <a:lnTo>
                    <a:pt x="3810" y="82391"/>
                  </a:lnTo>
                  <a:lnTo>
                    <a:pt x="5144" y="82391"/>
                  </a:lnTo>
                  <a:cubicBezTo>
                    <a:pt x="11145" y="82391"/>
                    <a:pt x="16002" y="77629"/>
                    <a:pt x="16097" y="71628"/>
                  </a:cubicBezTo>
                  <a:lnTo>
                    <a:pt x="16097" y="5905"/>
                  </a:lnTo>
                  <a:cubicBezTo>
                    <a:pt x="16097" y="2572"/>
                    <a:pt x="18669" y="0"/>
                    <a:pt x="21813" y="0"/>
                  </a:cubicBezTo>
                  <a:lnTo>
                    <a:pt x="14193"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1" name="Google Shape;2661;p61"/>
            <p:cNvSpPr/>
            <p:nvPr/>
          </p:nvSpPr>
          <p:spPr>
            <a:xfrm>
              <a:off x="7821312" y="4174353"/>
              <a:ext cx="56618" cy="56864"/>
            </a:xfrm>
            <a:custGeom>
              <a:avLst/>
              <a:gdLst/>
              <a:ahLst/>
              <a:cxnLst/>
              <a:rect l="l" t="t" r="r" b="b"/>
              <a:pathLst>
                <a:path w="56618" h="56864" extrusionOk="0">
                  <a:moveTo>
                    <a:pt x="28043" y="56864"/>
                  </a:moveTo>
                  <a:cubicBezTo>
                    <a:pt x="30806" y="56864"/>
                    <a:pt x="33568" y="56293"/>
                    <a:pt x="36234" y="55531"/>
                  </a:cubicBezTo>
                  <a:cubicBezTo>
                    <a:pt x="36997" y="55340"/>
                    <a:pt x="37759" y="55150"/>
                    <a:pt x="38521" y="54864"/>
                  </a:cubicBezTo>
                  <a:cubicBezTo>
                    <a:pt x="39283" y="54578"/>
                    <a:pt x="40045" y="54102"/>
                    <a:pt x="40712" y="53721"/>
                  </a:cubicBezTo>
                  <a:cubicBezTo>
                    <a:pt x="41474" y="53340"/>
                    <a:pt x="42331" y="52959"/>
                    <a:pt x="43093" y="52483"/>
                  </a:cubicBezTo>
                  <a:cubicBezTo>
                    <a:pt x="44140" y="51911"/>
                    <a:pt x="44998" y="51149"/>
                    <a:pt x="45950" y="50387"/>
                  </a:cubicBezTo>
                  <a:cubicBezTo>
                    <a:pt x="46331" y="50101"/>
                    <a:pt x="46808" y="49816"/>
                    <a:pt x="47188" y="49435"/>
                  </a:cubicBezTo>
                  <a:cubicBezTo>
                    <a:pt x="48236" y="48577"/>
                    <a:pt x="49094" y="47530"/>
                    <a:pt x="49951" y="46482"/>
                  </a:cubicBezTo>
                  <a:cubicBezTo>
                    <a:pt x="50141" y="46196"/>
                    <a:pt x="50427" y="46006"/>
                    <a:pt x="50617" y="45720"/>
                  </a:cubicBezTo>
                  <a:cubicBezTo>
                    <a:pt x="51379" y="44672"/>
                    <a:pt x="52142" y="43529"/>
                    <a:pt x="52808" y="42386"/>
                  </a:cubicBezTo>
                  <a:cubicBezTo>
                    <a:pt x="53094" y="42005"/>
                    <a:pt x="53285" y="41529"/>
                    <a:pt x="53475" y="41148"/>
                  </a:cubicBezTo>
                  <a:cubicBezTo>
                    <a:pt x="53951" y="40100"/>
                    <a:pt x="54428" y="39052"/>
                    <a:pt x="54808" y="38005"/>
                  </a:cubicBezTo>
                  <a:cubicBezTo>
                    <a:pt x="55094" y="37243"/>
                    <a:pt x="55380" y="36481"/>
                    <a:pt x="55571" y="35719"/>
                  </a:cubicBezTo>
                  <a:cubicBezTo>
                    <a:pt x="55761" y="34862"/>
                    <a:pt x="55951" y="34099"/>
                    <a:pt x="56142" y="33147"/>
                  </a:cubicBezTo>
                  <a:cubicBezTo>
                    <a:pt x="56237" y="32575"/>
                    <a:pt x="56427" y="32004"/>
                    <a:pt x="56523" y="31432"/>
                  </a:cubicBezTo>
                  <a:cubicBezTo>
                    <a:pt x="56523" y="30861"/>
                    <a:pt x="56523" y="30289"/>
                    <a:pt x="56523" y="29718"/>
                  </a:cubicBezTo>
                  <a:cubicBezTo>
                    <a:pt x="56523" y="29242"/>
                    <a:pt x="56618" y="28861"/>
                    <a:pt x="56618" y="28384"/>
                  </a:cubicBezTo>
                  <a:cubicBezTo>
                    <a:pt x="56618" y="27908"/>
                    <a:pt x="56523" y="27432"/>
                    <a:pt x="56427" y="26956"/>
                  </a:cubicBezTo>
                  <a:cubicBezTo>
                    <a:pt x="56427" y="26003"/>
                    <a:pt x="56333" y="24955"/>
                    <a:pt x="56142" y="24003"/>
                  </a:cubicBezTo>
                  <a:cubicBezTo>
                    <a:pt x="55951" y="22955"/>
                    <a:pt x="55761" y="22003"/>
                    <a:pt x="55475" y="21050"/>
                  </a:cubicBezTo>
                  <a:cubicBezTo>
                    <a:pt x="55284" y="20193"/>
                    <a:pt x="54999" y="19336"/>
                    <a:pt x="54713" y="18574"/>
                  </a:cubicBezTo>
                  <a:cubicBezTo>
                    <a:pt x="54332" y="17526"/>
                    <a:pt x="53856" y="16669"/>
                    <a:pt x="53380" y="15716"/>
                  </a:cubicBezTo>
                  <a:cubicBezTo>
                    <a:pt x="52999" y="14954"/>
                    <a:pt x="52618" y="14288"/>
                    <a:pt x="52237" y="13525"/>
                  </a:cubicBezTo>
                  <a:cubicBezTo>
                    <a:pt x="51665" y="12573"/>
                    <a:pt x="50999" y="11811"/>
                    <a:pt x="50332" y="10954"/>
                  </a:cubicBezTo>
                  <a:cubicBezTo>
                    <a:pt x="49856" y="10287"/>
                    <a:pt x="49284" y="9620"/>
                    <a:pt x="48808" y="9049"/>
                  </a:cubicBezTo>
                  <a:cubicBezTo>
                    <a:pt x="48046" y="8287"/>
                    <a:pt x="47284" y="7620"/>
                    <a:pt x="46522" y="6953"/>
                  </a:cubicBezTo>
                  <a:cubicBezTo>
                    <a:pt x="45855" y="6382"/>
                    <a:pt x="45283" y="5810"/>
                    <a:pt x="44617" y="5334"/>
                  </a:cubicBezTo>
                  <a:cubicBezTo>
                    <a:pt x="43760" y="4763"/>
                    <a:pt x="42807" y="4286"/>
                    <a:pt x="41950" y="3715"/>
                  </a:cubicBezTo>
                  <a:cubicBezTo>
                    <a:pt x="41188" y="3334"/>
                    <a:pt x="40521" y="2857"/>
                    <a:pt x="39759" y="2476"/>
                  </a:cubicBezTo>
                  <a:cubicBezTo>
                    <a:pt x="38711" y="2000"/>
                    <a:pt x="37568" y="1714"/>
                    <a:pt x="36425" y="1333"/>
                  </a:cubicBezTo>
                  <a:cubicBezTo>
                    <a:pt x="35663" y="1143"/>
                    <a:pt x="34996" y="857"/>
                    <a:pt x="34235" y="667"/>
                  </a:cubicBezTo>
                  <a:cubicBezTo>
                    <a:pt x="32329" y="286"/>
                    <a:pt x="30329" y="0"/>
                    <a:pt x="28329" y="0"/>
                  </a:cubicBezTo>
                  <a:cubicBezTo>
                    <a:pt x="3183" y="0"/>
                    <a:pt x="-9485" y="30480"/>
                    <a:pt x="8326" y="48387"/>
                  </a:cubicBezTo>
                  <a:cubicBezTo>
                    <a:pt x="14042" y="54197"/>
                    <a:pt x="21185" y="56769"/>
                    <a:pt x="28138" y="567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2" name="Google Shape;2662;p61"/>
            <p:cNvSpPr/>
            <p:nvPr/>
          </p:nvSpPr>
          <p:spPr>
            <a:xfrm>
              <a:off x="7787345" y="4235503"/>
              <a:ext cx="124779" cy="229838"/>
            </a:xfrm>
            <a:custGeom>
              <a:avLst/>
              <a:gdLst/>
              <a:ahLst/>
              <a:cxnLst/>
              <a:rect l="l" t="t" r="r" b="b"/>
              <a:pathLst>
                <a:path w="124779" h="229838" extrusionOk="0">
                  <a:moveTo>
                    <a:pt x="91156" y="476"/>
                  </a:moveTo>
                  <a:lnTo>
                    <a:pt x="33339" y="476"/>
                  </a:lnTo>
                  <a:cubicBezTo>
                    <a:pt x="14861" y="476"/>
                    <a:pt x="-188" y="15335"/>
                    <a:pt x="2" y="33814"/>
                  </a:cubicBezTo>
                  <a:lnTo>
                    <a:pt x="2" y="105156"/>
                  </a:lnTo>
                  <a:cubicBezTo>
                    <a:pt x="-94" y="111062"/>
                    <a:pt x="4383" y="115824"/>
                    <a:pt x="10289" y="116205"/>
                  </a:cubicBezTo>
                  <a:lnTo>
                    <a:pt x="10575" y="116205"/>
                  </a:lnTo>
                  <a:cubicBezTo>
                    <a:pt x="16480" y="116205"/>
                    <a:pt x="21433" y="111443"/>
                    <a:pt x="21433" y="105442"/>
                  </a:cubicBezTo>
                  <a:lnTo>
                    <a:pt x="21433" y="39719"/>
                  </a:lnTo>
                  <a:cubicBezTo>
                    <a:pt x="21243" y="35624"/>
                    <a:pt x="24291" y="33528"/>
                    <a:pt x="27338" y="33528"/>
                  </a:cubicBezTo>
                  <a:cubicBezTo>
                    <a:pt x="30387" y="33528"/>
                    <a:pt x="33339" y="35624"/>
                    <a:pt x="33054" y="39719"/>
                  </a:cubicBezTo>
                  <a:lnTo>
                    <a:pt x="33054" y="218885"/>
                  </a:lnTo>
                  <a:cubicBezTo>
                    <a:pt x="33054" y="222980"/>
                    <a:pt x="35340" y="226504"/>
                    <a:pt x="38673" y="228410"/>
                  </a:cubicBezTo>
                  <a:cubicBezTo>
                    <a:pt x="38673" y="228410"/>
                    <a:pt x="38673" y="228410"/>
                    <a:pt x="38673" y="228410"/>
                  </a:cubicBezTo>
                  <a:lnTo>
                    <a:pt x="38959" y="228600"/>
                  </a:lnTo>
                  <a:cubicBezTo>
                    <a:pt x="38959" y="228600"/>
                    <a:pt x="39340" y="228791"/>
                    <a:pt x="39531" y="228886"/>
                  </a:cubicBezTo>
                  <a:lnTo>
                    <a:pt x="39626" y="228886"/>
                  </a:lnTo>
                  <a:cubicBezTo>
                    <a:pt x="39626" y="228886"/>
                    <a:pt x="40293" y="229171"/>
                    <a:pt x="40293" y="229171"/>
                  </a:cubicBezTo>
                  <a:lnTo>
                    <a:pt x="40578" y="229171"/>
                  </a:lnTo>
                  <a:lnTo>
                    <a:pt x="41245" y="229457"/>
                  </a:lnTo>
                  <a:lnTo>
                    <a:pt x="42197" y="229457"/>
                  </a:lnTo>
                  <a:cubicBezTo>
                    <a:pt x="42197" y="229457"/>
                    <a:pt x="42960" y="229838"/>
                    <a:pt x="43341" y="229838"/>
                  </a:cubicBezTo>
                  <a:lnTo>
                    <a:pt x="43626" y="229838"/>
                  </a:lnTo>
                  <a:cubicBezTo>
                    <a:pt x="46770" y="229838"/>
                    <a:pt x="49532" y="228505"/>
                    <a:pt x="51532" y="226504"/>
                  </a:cubicBezTo>
                  <a:cubicBezTo>
                    <a:pt x="52294" y="225743"/>
                    <a:pt x="52866" y="224790"/>
                    <a:pt x="53342" y="223838"/>
                  </a:cubicBezTo>
                  <a:cubicBezTo>
                    <a:pt x="53437" y="223647"/>
                    <a:pt x="53628" y="223456"/>
                    <a:pt x="53723" y="223266"/>
                  </a:cubicBezTo>
                  <a:cubicBezTo>
                    <a:pt x="54294" y="221933"/>
                    <a:pt x="54675" y="220504"/>
                    <a:pt x="54675" y="218885"/>
                  </a:cubicBezTo>
                  <a:lnTo>
                    <a:pt x="54675" y="141351"/>
                  </a:lnTo>
                  <a:cubicBezTo>
                    <a:pt x="54675" y="140779"/>
                    <a:pt x="54866" y="140208"/>
                    <a:pt x="54961" y="139637"/>
                  </a:cubicBezTo>
                  <a:cubicBezTo>
                    <a:pt x="56009" y="136112"/>
                    <a:pt x="58962" y="134207"/>
                    <a:pt x="62105" y="134207"/>
                  </a:cubicBezTo>
                  <a:cubicBezTo>
                    <a:pt x="65725" y="134207"/>
                    <a:pt x="69344" y="136588"/>
                    <a:pt x="69725" y="141256"/>
                  </a:cubicBezTo>
                  <a:lnTo>
                    <a:pt x="69725" y="218885"/>
                  </a:lnTo>
                  <a:cubicBezTo>
                    <a:pt x="69725" y="222980"/>
                    <a:pt x="72106" y="226409"/>
                    <a:pt x="75440" y="228124"/>
                  </a:cubicBezTo>
                  <a:cubicBezTo>
                    <a:pt x="75440" y="228124"/>
                    <a:pt x="75440" y="228124"/>
                    <a:pt x="75440" y="228124"/>
                  </a:cubicBezTo>
                  <a:lnTo>
                    <a:pt x="75821" y="228410"/>
                  </a:lnTo>
                  <a:lnTo>
                    <a:pt x="76012" y="228410"/>
                  </a:lnTo>
                  <a:cubicBezTo>
                    <a:pt x="76012" y="228410"/>
                    <a:pt x="76297" y="228600"/>
                    <a:pt x="76488" y="228695"/>
                  </a:cubicBezTo>
                  <a:lnTo>
                    <a:pt x="76964" y="228981"/>
                  </a:lnTo>
                  <a:lnTo>
                    <a:pt x="77345" y="228981"/>
                  </a:lnTo>
                  <a:cubicBezTo>
                    <a:pt x="77345" y="228981"/>
                    <a:pt x="77726" y="229267"/>
                    <a:pt x="77726" y="229267"/>
                  </a:cubicBezTo>
                  <a:lnTo>
                    <a:pt x="78298" y="229267"/>
                  </a:lnTo>
                  <a:cubicBezTo>
                    <a:pt x="78298" y="229267"/>
                    <a:pt x="78583" y="229362"/>
                    <a:pt x="78583" y="229362"/>
                  </a:cubicBezTo>
                  <a:lnTo>
                    <a:pt x="79441" y="229362"/>
                  </a:lnTo>
                  <a:cubicBezTo>
                    <a:pt x="79441" y="229362"/>
                    <a:pt x="80679" y="229457"/>
                    <a:pt x="80679" y="229457"/>
                  </a:cubicBezTo>
                  <a:cubicBezTo>
                    <a:pt x="82012" y="229457"/>
                    <a:pt x="83346" y="229076"/>
                    <a:pt x="84584" y="228600"/>
                  </a:cubicBezTo>
                  <a:cubicBezTo>
                    <a:pt x="84584" y="228600"/>
                    <a:pt x="84775" y="228600"/>
                    <a:pt x="84870" y="228505"/>
                  </a:cubicBezTo>
                  <a:cubicBezTo>
                    <a:pt x="87156" y="227552"/>
                    <a:pt x="89061" y="226028"/>
                    <a:pt x="90108" y="223838"/>
                  </a:cubicBezTo>
                  <a:cubicBezTo>
                    <a:pt x="90204" y="223456"/>
                    <a:pt x="90489" y="223171"/>
                    <a:pt x="90680" y="222885"/>
                  </a:cubicBezTo>
                  <a:cubicBezTo>
                    <a:pt x="91061" y="221837"/>
                    <a:pt x="91347" y="220789"/>
                    <a:pt x="91347" y="219742"/>
                  </a:cubicBezTo>
                  <a:lnTo>
                    <a:pt x="91347" y="39338"/>
                  </a:lnTo>
                  <a:cubicBezTo>
                    <a:pt x="91347" y="36004"/>
                    <a:pt x="94109" y="33433"/>
                    <a:pt x="97252" y="33433"/>
                  </a:cubicBezTo>
                  <a:lnTo>
                    <a:pt x="95538" y="33433"/>
                  </a:lnTo>
                  <a:cubicBezTo>
                    <a:pt x="96109" y="33338"/>
                    <a:pt x="96585" y="33147"/>
                    <a:pt x="97157" y="33147"/>
                  </a:cubicBezTo>
                  <a:cubicBezTo>
                    <a:pt x="100205" y="33147"/>
                    <a:pt x="103253" y="35243"/>
                    <a:pt x="103062" y="39338"/>
                  </a:cubicBezTo>
                  <a:lnTo>
                    <a:pt x="103062" y="105061"/>
                  </a:lnTo>
                  <a:cubicBezTo>
                    <a:pt x="103062" y="110014"/>
                    <a:pt x="106396" y="114014"/>
                    <a:pt x="110968" y="115253"/>
                  </a:cubicBezTo>
                  <a:cubicBezTo>
                    <a:pt x="111444" y="115443"/>
                    <a:pt x="111921" y="115443"/>
                    <a:pt x="112492" y="115538"/>
                  </a:cubicBezTo>
                  <a:cubicBezTo>
                    <a:pt x="112969" y="115538"/>
                    <a:pt x="113350" y="115824"/>
                    <a:pt x="113826" y="115824"/>
                  </a:cubicBezTo>
                  <a:cubicBezTo>
                    <a:pt x="114112" y="115824"/>
                    <a:pt x="114397" y="115634"/>
                    <a:pt x="114683" y="115634"/>
                  </a:cubicBezTo>
                  <a:cubicBezTo>
                    <a:pt x="120017" y="115348"/>
                    <a:pt x="124780" y="111062"/>
                    <a:pt x="124780" y="104966"/>
                  </a:cubicBezTo>
                  <a:lnTo>
                    <a:pt x="124780" y="33338"/>
                  </a:lnTo>
                  <a:cubicBezTo>
                    <a:pt x="124780" y="14859"/>
                    <a:pt x="109921" y="0"/>
                    <a:pt x="9144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3" name="Google Shape;2663;p61"/>
          <p:cNvGrpSpPr/>
          <p:nvPr/>
        </p:nvGrpSpPr>
        <p:grpSpPr>
          <a:xfrm>
            <a:off x="8201729" y="4174495"/>
            <a:ext cx="166376" cy="290703"/>
            <a:chOff x="8201729" y="4174466"/>
            <a:chExt cx="166376" cy="290703"/>
          </a:xfrm>
        </p:grpSpPr>
        <p:sp>
          <p:nvSpPr>
            <p:cNvPr id="2664" name="Google Shape;2664;p61"/>
            <p:cNvSpPr/>
            <p:nvPr/>
          </p:nvSpPr>
          <p:spPr>
            <a:xfrm>
              <a:off x="8256102" y="4174466"/>
              <a:ext cx="56924" cy="56769"/>
            </a:xfrm>
            <a:custGeom>
              <a:avLst/>
              <a:gdLst/>
              <a:ahLst/>
              <a:cxnLst/>
              <a:rect l="l" t="t" r="r" b="b"/>
              <a:pathLst>
                <a:path w="56924" h="56769" extrusionOk="0">
                  <a:moveTo>
                    <a:pt x="28445" y="56769"/>
                  </a:moveTo>
                  <a:cubicBezTo>
                    <a:pt x="33302" y="56769"/>
                    <a:pt x="38064" y="55436"/>
                    <a:pt x="42256" y="53054"/>
                  </a:cubicBezTo>
                  <a:cubicBezTo>
                    <a:pt x="42637" y="52864"/>
                    <a:pt x="43018" y="52673"/>
                    <a:pt x="43398" y="52483"/>
                  </a:cubicBezTo>
                  <a:cubicBezTo>
                    <a:pt x="44542" y="51816"/>
                    <a:pt x="45590" y="50959"/>
                    <a:pt x="46542" y="50197"/>
                  </a:cubicBezTo>
                  <a:cubicBezTo>
                    <a:pt x="46828" y="49911"/>
                    <a:pt x="47209" y="49721"/>
                    <a:pt x="47495" y="49435"/>
                  </a:cubicBezTo>
                  <a:cubicBezTo>
                    <a:pt x="48542" y="48578"/>
                    <a:pt x="49399" y="47530"/>
                    <a:pt x="50257" y="46482"/>
                  </a:cubicBezTo>
                  <a:cubicBezTo>
                    <a:pt x="50542" y="46196"/>
                    <a:pt x="50828" y="45911"/>
                    <a:pt x="51019" y="45625"/>
                  </a:cubicBezTo>
                  <a:cubicBezTo>
                    <a:pt x="51781" y="44672"/>
                    <a:pt x="52447" y="43529"/>
                    <a:pt x="53019" y="42482"/>
                  </a:cubicBezTo>
                  <a:cubicBezTo>
                    <a:pt x="53305" y="42005"/>
                    <a:pt x="53590" y="41529"/>
                    <a:pt x="53876" y="41053"/>
                  </a:cubicBezTo>
                  <a:cubicBezTo>
                    <a:pt x="54352" y="40100"/>
                    <a:pt x="54733" y="39053"/>
                    <a:pt x="55115" y="38005"/>
                  </a:cubicBezTo>
                  <a:cubicBezTo>
                    <a:pt x="55400" y="37243"/>
                    <a:pt x="55686" y="36481"/>
                    <a:pt x="55877" y="35624"/>
                  </a:cubicBezTo>
                  <a:cubicBezTo>
                    <a:pt x="56067" y="34766"/>
                    <a:pt x="56258" y="33909"/>
                    <a:pt x="56448" y="33052"/>
                  </a:cubicBezTo>
                  <a:cubicBezTo>
                    <a:pt x="56543" y="32480"/>
                    <a:pt x="56734" y="31909"/>
                    <a:pt x="56829" y="31337"/>
                  </a:cubicBezTo>
                  <a:cubicBezTo>
                    <a:pt x="56829" y="30766"/>
                    <a:pt x="56829" y="30290"/>
                    <a:pt x="56829" y="29718"/>
                  </a:cubicBezTo>
                  <a:cubicBezTo>
                    <a:pt x="56829" y="29242"/>
                    <a:pt x="56924" y="28861"/>
                    <a:pt x="56924" y="28385"/>
                  </a:cubicBezTo>
                  <a:cubicBezTo>
                    <a:pt x="56924" y="27908"/>
                    <a:pt x="56829" y="27432"/>
                    <a:pt x="56734" y="26956"/>
                  </a:cubicBezTo>
                  <a:cubicBezTo>
                    <a:pt x="56734" y="25908"/>
                    <a:pt x="56543" y="24860"/>
                    <a:pt x="56448" y="23813"/>
                  </a:cubicBezTo>
                  <a:cubicBezTo>
                    <a:pt x="56258" y="22955"/>
                    <a:pt x="56067" y="22098"/>
                    <a:pt x="55877" y="21241"/>
                  </a:cubicBezTo>
                  <a:cubicBezTo>
                    <a:pt x="55591" y="20288"/>
                    <a:pt x="55305" y="19241"/>
                    <a:pt x="54924" y="18288"/>
                  </a:cubicBezTo>
                  <a:cubicBezTo>
                    <a:pt x="54638" y="17431"/>
                    <a:pt x="54257" y="16669"/>
                    <a:pt x="53781" y="15812"/>
                  </a:cubicBezTo>
                  <a:cubicBezTo>
                    <a:pt x="53305" y="14954"/>
                    <a:pt x="52923" y="14097"/>
                    <a:pt x="52352" y="13240"/>
                  </a:cubicBezTo>
                  <a:cubicBezTo>
                    <a:pt x="51876" y="12478"/>
                    <a:pt x="51304" y="11716"/>
                    <a:pt x="50733" y="11049"/>
                  </a:cubicBezTo>
                  <a:cubicBezTo>
                    <a:pt x="50161" y="10287"/>
                    <a:pt x="49590" y="9525"/>
                    <a:pt x="48923" y="8858"/>
                  </a:cubicBezTo>
                  <a:cubicBezTo>
                    <a:pt x="48256" y="8192"/>
                    <a:pt x="47589" y="7620"/>
                    <a:pt x="46828" y="6953"/>
                  </a:cubicBezTo>
                  <a:cubicBezTo>
                    <a:pt x="46161" y="6382"/>
                    <a:pt x="45399" y="5715"/>
                    <a:pt x="44637" y="5144"/>
                  </a:cubicBezTo>
                  <a:cubicBezTo>
                    <a:pt x="43875" y="4572"/>
                    <a:pt x="42922" y="4096"/>
                    <a:pt x="42065" y="3620"/>
                  </a:cubicBezTo>
                  <a:cubicBezTo>
                    <a:pt x="41303" y="3143"/>
                    <a:pt x="40541" y="2667"/>
                    <a:pt x="39684" y="2381"/>
                  </a:cubicBezTo>
                  <a:cubicBezTo>
                    <a:pt x="38636" y="1905"/>
                    <a:pt x="37493" y="1619"/>
                    <a:pt x="36445" y="1334"/>
                  </a:cubicBezTo>
                  <a:cubicBezTo>
                    <a:pt x="35683" y="1143"/>
                    <a:pt x="35017" y="857"/>
                    <a:pt x="34255" y="667"/>
                  </a:cubicBezTo>
                  <a:cubicBezTo>
                    <a:pt x="32350" y="286"/>
                    <a:pt x="30349" y="0"/>
                    <a:pt x="28349" y="0"/>
                  </a:cubicBezTo>
                  <a:cubicBezTo>
                    <a:pt x="3108" y="0"/>
                    <a:pt x="-9465" y="30575"/>
                    <a:pt x="8347" y="48387"/>
                  </a:cubicBezTo>
                  <a:cubicBezTo>
                    <a:pt x="14062" y="54197"/>
                    <a:pt x="21206" y="56769"/>
                    <a:pt x="28159" y="567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61"/>
            <p:cNvSpPr/>
            <p:nvPr/>
          </p:nvSpPr>
          <p:spPr>
            <a:xfrm>
              <a:off x="8201729" y="4236188"/>
              <a:ext cx="166376" cy="228981"/>
            </a:xfrm>
            <a:custGeom>
              <a:avLst/>
              <a:gdLst/>
              <a:ahLst/>
              <a:cxnLst/>
              <a:rect l="l" t="t" r="r" b="b"/>
              <a:pathLst>
                <a:path w="166376" h="228981" extrusionOk="0">
                  <a:moveTo>
                    <a:pt x="165685" y="102013"/>
                  </a:moveTo>
                  <a:lnTo>
                    <a:pt x="143969" y="23813"/>
                  </a:lnTo>
                  <a:cubicBezTo>
                    <a:pt x="139778" y="9715"/>
                    <a:pt x="126728" y="0"/>
                    <a:pt x="111965" y="0"/>
                  </a:cubicBezTo>
                  <a:lnTo>
                    <a:pt x="54148" y="0"/>
                  </a:lnTo>
                  <a:cubicBezTo>
                    <a:pt x="39384" y="0"/>
                    <a:pt x="26430" y="9715"/>
                    <a:pt x="22144" y="23813"/>
                  </a:cubicBezTo>
                  <a:lnTo>
                    <a:pt x="427" y="102013"/>
                  </a:lnTo>
                  <a:cubicBezTo>
                    <a:pt x="-1002" y="106871"/>
                    <a:pt x="1284" y="111728"/>
                    <a:pt x="5380" y="114110"/>
                  </a:cubicBezTo>
                  <a:cubicBezTo>
                    <a:pt x="5380" y="114110"/>
                    <a:pt x="5380" y="114110"/>
                    <a:pt x="5380" y="114110"/>
                  </a:cubicBezTo>
                  <a:cubicBezTo>
                    <a:pt x="5475" y="114110"/>
                    <a:pt x="5665" y="114110"/>
                    <a:pt x="5761" y="114300"/>
                  </a:cubicBezTo>
                  <a:cubicBezTo>
                    <a:pt x="6428" y="114681"/>
                    <a:pt x="6999" y="115157"/>
                    <a:pt x="7761" y="115348"/>
                  </a:cubicBezTo>
                  <a:cubicBezTo>
                    <a:pt x="8714" y="115633"/>
                    <a:pt x="9666" y="115729"/>
                    <a:pt x="10714" y="115729"/>
                  </a:cubicBezTo>
                  <a:cubicBezTo>
                    <a:pt x="15477" y="115729"/>
                    <a:pt x="19858" y="112490"/>
                    <a:pt x="21096" y="107632"/>
                  </a:cubicBezTo>
                  <a:lnTo>
                    <a:pt x="40622" y="37624"/>
                  </a:lnTo>
                  <a:cubicBezTo>
                    <a:pt x="40813" y="36957"/>
                    <a:pt x="41099" y="36290"/>
                    <a:pt x="41480" y="35814"/>
                  </a:cubicBezTo>
                  <a:cubicBezTo>
                    <a:pt x="42527" y="34290"/>
                    <a:pt x="44337" y="33242"/>
                    <a:pt x="46242" y="33242"/>
                  </a:cubicBezTo>
                  <a:lnTo>
                    <a:pt x="45671" y="33242"/>
                  </a:lnTo>
                  <a:cubicBezTo>
                    <a:pt x="45671" y="33242"/>
                    <a:pt x="46051" y="33242"/>
                    <a:pt x="46242" y="33242"/>
                  </a:cubicBezTo>
                  <a:cubicBezTo>
                    <a:pt x="49766" y="33242"/>
                    <a:pt x="53195" y="36195"/>
                    <a:pt x="52052" y="40672"/>
                  </a:cubicBezTo>
                  <a:lnTo>
                    <a:pt x="31097" y="121825"/>
                  </a:lnTo>
                  <a:lnTo>
                    <a:pt x="27668" y="134779"/>
                  </a:lnTo>
                  <a:cubicBezTo>
                    <a:pt x="27287" y="136588"/>
                    <a:pt x="28621" y="138303"/>
                    <a:pt x="30431" y="138303"/>
                  </a:cubicBezTo>
                  <a:lnTo>
                    <a:pt x="53957" y="138303"/>
                  </a:lnTo>
                  <a:lnTo>
                    <a:pt x="53957" y="218027"/>
                  </a:lnTo>
                  <a:cubicBezTo>
                    <a:pt x="53862" y="222123"/>
                    <a:pt x="56148" y="225647"/>
                    <a:pt x="59482" y="227552"/>
                  </a:cubicBezTo>
                  <a:cubicBezTo>
                    <a:pt x="59482" y="227552"/>
                    <a:pt x="59482" y="227552"/>
                    <a:pt x="59482" y="227552"/>
                  </a:cubicBezTo>
                  <a:cubicBezTo>
                    <a:pt x="59482" y="227552"/>
                    <a:pt x="59672" y="227552"/>
                    <a:pt x="59767" y="227647"/>
                  </a:cubicBezTo>
                  <a:cubicBezTo>
                    <a:pt x="60149" y="227838"/>
                    <a:pt x="60530" y="228029"/>
                    <a:pt x="60910" y="228124"/>
                  </a:cubicBezTo>
                  <a:cubicBezTo>
                    <a:pt x="61959" y="228600"/>
                    <a:pt x="63102" y="228886"/>
                    <a:pt x="64244" y="228981"/>
                  </a:cubicBezTo>
                  <a:lnTo>
                    <a:pt x="64530" y="228981"/>
                  </a:lnTo>
                  <a:cubicBezTo>
                    <a:pt x="70531" y="228981"/>
                    <a:pt x="75484" y="224219"/>
                    <a:pt x="75484" y="218218"/>
                  </a:cubicBezTo>
                  <a:lnTo>
                    <a:pt x="75484" y="138303"/>
                  </a:lnTo>
                  <a:lnTo>
                    <a:pt x="90628" y="138303"/>
                  </a:lnTo>
                  <a:lnTo>
                    <a:pt x="90628" y="218218"/>
                  </a:lnTo>
                  <a:cubicBezTo>
                    <a:pt x="90628" y="222218"/>
                    <a:pt x="92915" y="225647"/>
                    <a:pt x="96344" y="227457"/>
                  </a:cubicBezTo>
                  <a:cubicBezTo>
                    <a:pt x="96344" y="227457"/>
                    <a:pt x="96344" y="227457"/>
                    <a:pt x="96344" y="227457"/>
                  </a:cubicBezTo>
                  <a:cubicBezTo>
                    <a:pt x="96534" y="227457"/>
                    <a:pt x="96724" y="227552"/>
                    <a:pt x="96820" y="227647"/>
                  </a:cubicBezTo>
                  <a:cubicBezTo>
                    <a:pt x="97201" y="227838"/>
                    <a:pt x="97487" y="227933"/>
                    <a:pt x="97867" y="228029"/>
                  </a:cubicBezTo>
                  <a:cubicBezTo>
                    <a:pt x="99106" y="228505"/>
                    <a:pt x="100344" y="228790"/>
                    <a:pt x="101582" y="228790"/>
                  </a:cubicBezTo>
                  <a:cubicBezTo>
                    <a:pt x="107202" y="228790"/>
                    <a:pt x="112441" y="224314"/>
                    <a:pt x="112441" y="218027"/>
                  </a:cubicBezTo>
                  <a:lnTo>
                    <a:pt x="112441" y="138113"/>
                  </a:lnTo>
                  <a:lnTo>
                    <a:pt x="135872" y="138113"/>
                  </a:lnTo>
                  <a:cubicBezTo>
                    <a:pt x="137682" y="138113"/>
                    <a:pt x="139016" y="136303"/>
                    <a:pt x="138635" y="134588"/>
                  </a:cubicBezTo>
                  <a:lnTo>
                    <a:pt x="114441" y="40386"/>
                  </a:lnTo>
                  <a:cubicBezTo>
                    <a:pt x="113298" y="36576"/>
                    <a:pt x="116251" y="32956"/>
                    <a:pt x="120061" y="32956"/>
                  </a:cubicBezTo>
                  <a:lnTo>
                    <a:pt x="119489" y="32956"/>
                  </a:lnTo>
                  <a:cubicBezTo>
                    <a:pt x="119489" y="32956"/>
                    <a:pt x="119775" y="32861"/>
                    <a:pt x="119966" y="32861"/>
                  </a:cubicBezTo>
                  <a:cubicBezTo>
                    <a:pt x="122347" y="32861"/>
                    <a:pt x="124728" y="34195"/>
                    <a:pt x="125490" y="37243"/>
                  </a:cubicBezTo>
                  <a:lnTo>
                    <a:pt x="145016" y="107347"/>
                  </a:lnTo>
                  <a:cubicBezTo>
                    <a:pt x="145874" y="110204"/>
                    <a:pt x="147969" y="112395"/>
                    <a:pt x="150446" y="113729"/>
                  </a:cubicBezTo>
                  <a:cubicBezTo>
                    <a:pt x="150446" y="113729"/>
                    <a:pt x="150446" y="113729"/>
                    <a:pt x="150446" y="113729"/>
                  </a:cubicBezTo>
                  <a:cubicBezTo>
                    <a:pt x="150732" y="113919"/>
                    <a:pt x="151112" y="114014"/>
                    <a:pt x="151398" y="114110"/>
                  </a:cubicBezTo>
                  <a:cubicBezTo>
                    <a:pt x="151684" y="114205"/>
                    <a:pt x="151969" y="114395"/>
                    <a:pt x="152160" y="114490"/>
                  </a:cubicBezTo>
                  <a:cubicBezTo>
                    <a:pt x="153303" y="114967"/>
                    <a:pt x="154541" y="115253"/>
                    <a:pt x="155684" y="115253"/>
                  </a:cubicBezTo>
                  <a:cubicBezTo>
                    <a:pt x="162257" y="115253"/>
                    <a:pt x="167972" y="108966"/>
                    <a:pt x="165971" y="1016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69"/>
        <p:cNvGrpSpPr/>
        <p:nvPr/>
      </p:nvGrpSpPr>
      <p:grpSpPr>
        <a:xfrm>
          <a:off x="0" y="0"/>
          <a:ext cx="0" cy="0"/>
          <a:chOff x="0" y="0"/>
          <a:chExt cx="0" cy="0"/>
        </a:xfrm>
      </p:grpSpPr>
      <p:sp>
        <p:nvSpPr>
          <p:cNvPr id="2670" name="Google Shape;2670;p62"/>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Educational icons</a:t>
            </a:r>
            <a:endParaRPr/>
          </a:p>
        </p:txBody>
      </p:sp>
      <p:grpSp>
        <p:nvGrpSpPr>
          <p:cNvPr id="2671" name="Google Shape;2671;p62"/>
          <p:cNvGrpSpPr/>
          <p:nvPr/>
        </p:nvGrpSpPr>
        <p:grpSpPr>
          <a:xfrm>
            <a:off x="2902529" y="1555035"/>
            <a:ext cx="291121" cy="291047"/>
            <a:chOff x="-41111350" y="3239100"/>
            <a:chExt cx="318200" cy="317425"/>
          </a:xfrm>
        </p:grpSpPr>
        <p:sp>
          <p:nvSpPr>
            <p:cNvPr id="2672" name="Google Shape;2672;p6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62"/>
          <p:cNvGrpSpPr/>
          <p:nvPr/>
        </p:nvGrpSpPr>
        <p:grpSpPr>
          <a:xfrm>
            <a:off x="5082656" y="1573842"/>
            <a:ext cx="289295" cy="255289"/>
            <a:chOff x="-28462125" y="3199700"/>
            <a:chExt cx="298550" cy="259150"/>
          </a:xfrm>
        </p:grpSpPr>
        <p:sp>
          <p:nvSpPr>
            <p:cNvPr id="2677" name="Google Shape;2677;p6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62"/>
          <p:cNvGrpSpPr/>
          <p:nvPr/>
        </p:nvGrpSpPr>
        <p:grpSpPr>
          <a:xfrm>
            <a:off x="5083034" y="1992428"/>
            <a:ext cx="289289" cy="289274"/>
            <a:chOff x="-28461325" y="3545475"/>
            <a:chExt cx="296950" cy="296175"/>
          </a:xfrm>
        </p:grpSpPr>
        <p:sp>
          <p:nvSpPr>
            <p:cNvPr id="2681" name="Google Shape;2681;p6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2687;p62"/>
          <p:cNvGrpSpPr/>
          <p:nvPr/>
        </p:nvGrpSpPr>
        <p:grpSpPr>
          <a:xfrm>
            <a:off x="5072446" y="2430168"/>
            <a:ext cx="295905" cy="286347"/>
            <a:chOff x="-28463700" y="3914875"/>
            <a:chExt cx="303275" cy="296150"/>
          </a:xfrm>
        </p:grpSpPr>
        <p:sp>
          <p:nvSpPr>
            <p:cNvPr id="2688" name="Google Shape;2688;p6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62"/>
          <p:cNvGrpSpPr/>
          <p:nvPr/>
        </p:nvGrpSpPr>
        <p:grpSpPr>
          <a:xfrm>
            <a:off x="7270373" y="1597045"/>
            <a:ext cx="284033" cy="189348"/>
            <a:chOff x="-26573400" y="3224125"/>
            <a:chExt cx="295375" cy="190625"/>
          </a:xfrm>
        </p:grpSpPr>
        <p:sp>
          <p:nvSpPr>
            <p:cNvPr id="2691" name="Google Shape;2691;p6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62"/>
          <p:cNvGrpSpPr/>
          <p:nvPr/>
        </p:nvGrpSpPr>
        <p:grpSpPr>
          <a:xfrm>
            <a:off x="7266966" y="1989379"/>
            <a:ext cx="295375" cy="295370"/>
            <a:chOff x="-26573400" y="3546250"/>
            <a:chExt cx="295375" cy="295400"/>
          </a:xfrm>
        </p:grpSpPr>
        <p:sp>
          <p:nvSpPr>
            <p:cNvPr id="2694" name="Google Shape;2694;p6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62"/>
          <p:cNvGrpSpPr/>
          <p:nvPr/>
        </p:nvGrpSpPr>
        <p:grpSpPr>
          <a:xfrm>
            <a:off x="7266908" y="2439508"/>
            <a:ext cx="289310" cy="271183"/>
            <a:chOff x="-26583625" y="3917025"/>
            <a:chExt cx="315050" cy="295600"/>
          </a:xfrm>
        </p:grpSpPr>
        <p:sp>
          <p:nvSpPr>
            <p:cNvPr id="2700" name="Google Shape;2700;p6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4" name="Google Shape;2704;p62"/>
          <p:cNvSpPr/>
          <p:nvPr/>
        </p:nvSpPr>
        <p:spPr>
          <a:xfrm>
            <a:off x="5955737" y="2872776"/>
            <a:ext cx="285542" cy="276353"/>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5" name="Google Shape;2705;p62"/>
          <p:cNvGrpSpPr/>
          <p:nvPr/>
        </p:nvGrpSpPr>
        <p:grpSpPr>
          <a:xfrm>
            <a:off x="5993057" y="3309387"/>
            <a:ext cx="231440" cy="277723"/>
            <a:chOff x="-24694925" y="3518700"/>
            <a:chExt cx="242625" cy="296175"/>
          </a:xfrm>
        </p:grpSpPr>
        <p:sp>
          <p:nvSpPr>
            <p:cNvPr id="2706" name="Google Shape;2706;p6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62"/>
          <p:cNvGrpSpPr/>
          <p:nvPr/>
        </p:nvGrpSpPr>
        <p:grpSpPr>
          <a:xfrm>
            <a:off x="5984782" y="3742821"/>
            <a:ext cx="228772" cy="274495"/>
            <a:chOff x="-24709100" y="3888875"/>
            <a:chExt cx="243400" cy="296175"/>
          </a:xfrm>
        </p:grpSpPr>
        <p:sp>
          <p:nvSpPr>
            <p:cNvPr id="2711" name="Google Shape;2711;p6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62"/>
          <p:cNvGrpSpPr/>
          <p:nvPr/>
        </p:nvGrpSpPr>
        <p:grpSpPr>
          <a:xfrm>
            <a:off x="8142128" y="2871829"/>
            <a:ext cx="285412" cy="276201"/>
            <a:chOff x="-22863675" y="3131775"/>
            <a:chExt cx="299300" cy="293425"/>
          </a:xfrm>
        </p:grpSpPr>
        <p:sp>
          <p:nvSpPr>
            <p:cNvPr id="2715" name="Google Shape;2715;p6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 name="Google Shape;2718;p62"/>
          <p:cNvGrpSpPr/>
          <p:nvPr/>
        </p:nvGrpSpPr>
        <p:grpSpPr>
          <a:xfrm>
            <a:off x="5543401" y="1556871"/>
            <a:ext cx="246150" cy="283949"/>
            <a:chOff x="-28069875" y="3175300"/>
            <a:chExt cx="260725" cy="296150"/>
          </a:xfrm>
        </p:grpSpPr>
        <p:sp>
          <p:nvSpPr>
            <p:cNvPr id="2719" name="Google Shape;2719;p6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8" name="Google Shape;2728;p62"/>
          <p:cNvSpPr/>
          <p:nvPr/>
        </p:nvSpPr>
        <p:spPr>
          <a:xfrm>
            <a:off x="5522600" y="1997078"/>
            <a:ext cx="289309" cy="279974"/>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9" name="Google Shape;2729;p62"/>
          <p:cNvGrpSpPr/>
          <p:nvPr/>
        </p:nvGrpSpPr>
        <p:grpSpPr>
          <a:xfrm>
            <a:off x="5566536" y="2434059"/>
            <a:ext cx="186639" cy="279986"/>
            <a:chOff x="-28032075" y="3916450"/>
            <a:chExt cx="191425" cy="295375"/>
          </a:xfrm>
        </p:grpSpPr>
        <p:sp>
          <p:nvSpPr>
            <p:cNvPr id="2730" name="Google Shape;2730;p6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62"/>
          <p:cNvGrpSpPr/>
          <p:nvPr/>
        </p:nvGrpSpPr>
        <p:grpSpPr>
          <a:xfrm>
            <a:off x="7705892" y="1554196"/>
            <a:ext cx="285394" cy="285424"/>
            <a:chOff x="-26201650" y="3176075"/>
            <a:chExt cx="296175" cy="296175"/>
          </a:xfrm>
        </p:grpSpPr>
        <p:sp>
          <p:nvSpPr>
            <p:cNvPr id="2734" name="Google Shape;2734;p6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6" name="Google Shape;2736;p62"/>
          <p:cNvGrpSpPr/>
          <p:nvPr/>
        </p:nvGrpSpPr>
        <p:grpSpPr>
          <a:xfrm>
            <a:off x="7699027" y="1989377"/>
            <a:ext cx="305201" cy="295375"/>
            <a:chOff x="-26204800" y="3547050"/>
            <a:chExt cx="296975" cy="295375"/>
          </a:xfrm>
        </p:grpSpPr>
        <p:sp>
          <p:nvSpPr>
            <p:cNvPr id="2737" name="Google Shape;2737;p6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9" name="Google Shape;2739;p62"/>
          <p:cNvSpPr/>
          <p:nvPr/>
        </p:nvSpPr>
        <p:spPr>
          <a:xfrm>
            <a:off x="7735477" y="2434479"/>
            <a:ext cx="231440" cy="27772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0" name="Google Shape;2740;p62"/>
          <p:cNvGrpSpPr/>
          <p:nvPr/>
        </p:nvGrpSpPr>
        <p:grpSpPr>
          <a:xfrm>
            <a:off x="6402237" y="2874310"/>
            <a:ext cx="265844" cy="275028"/>
            <a:chOff x="-24353875" y="3147725"/>
            <a:chExt cx="289875" cy="296175"/>
          </a:xfrm>
        </p:grpSpPr>
        <p:sp>
          <p:nvSpPr>
            <p:cNvPr id="2741" name="Google Shape;2741;p6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62"/>
          <p:cNvGrpSpPr/>
          <p:nvPr/>
        </p:nvGrpSpPr>
        <p:grpSpPr>
          <a:xfrm>
            <a:off x="6405289" y="3306794"/>
            <a:ext cx="265858" cy="284884"/>
            <a:chOff x="-24344425" y="3519475"/>
            <a:chExt cx="276475" cy="295400"/>
          </a:xfrm>
        </p:grpSpPr>
        <p:sp>
          <p:nvSpPr>
            <p:cNvPr id="2744" name="Google Shape;2744;p6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6" name="Google Shape;2746;p62"/>
          <p:cNvGrpSpPr/>
          <p:nvPr/>
        </p:nvGrpSpPr>
        <p:grpSpPr>
          <a:xfrm>
            <a:off x="6402199" y="3743662"/>
            <a:ext cx="275614" cy="275685"/>
            <a:chOff x="-24353075" y="3891250"/>
            <a:chExt cx="293800" cy="292225"/>
          </a:xfrm>
        </p:grpSpPr>
        <p:sp>
          <p:nvSpPr>
            <p:cNvPr id="2747" name="Google Shape;2747;p6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62"/>
          <p:cNvGrpSpPr/>
          <p:nvPr/>
        </p:nvGrpSpPr>
        <p:grpSpPr>
          <a:xfrm>
            <a:off x="8142795" y="3305503"/>
            <a:ext cx="289289" cy="279979"/>
            <a:chOff x="-22845575" y="3504075"/>
            <a:chExt cx="296950" cy="295025"/>
          </a:xfrm>
        </p:grpSpPr>
        <p:sp>
          <p:nvSpPr>
            <p:cNvPr id="2750" name="Google Shape;2750;p6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62"/>
          <p:cNvGrpSpPr/>
          <p:nvPr/>
        </p:nvGrpSpPr>
        <p:grpSpPr>
          <a:xfrm>
            <a:off x="5978022" y="1553914"/>
            <a:ext cx="251049" cy="289674"/>
            <a:chOff x="-27691025" y="3175300"/>
            <a:chExt cx="251275" cy="295375"/>
          </a:xfrm>
        </p:grpSpPr>
        <p:sp>
          <p:nvSpPr>
            <p:cNvPr id="2753" name="Google Shape;2753;p6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7" name="Google Shape;2757;p62"/>
          <p:cNvGrpSpPr/>
          <p:nvPr/>
        </p:nvGrpSpPr>
        <p:grpSpPr>
          <a:xfrm>
            <a:off x="5960595" y="2048437"/>
            <a:ext cx="279825" cy="177256"/>
            <a:chOff x="-27721750" y="3598250"/>
            <a:chExt cx="297750" cy="191400"/>
          </a:xfrm>
        </p:grpSpPr>
        <p:sp>
          <p:nvSpPr>
            <p:cNvPr id="2758" name="Google Shape;2758;p6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62"/>
          <p:cNvGrpSpPr/>
          <p:nvPr/>
        </p:nvGrpSpPr>
        <p:grpSpPr>
          <a:xfrm>
            <a:off x="5954844" y="2430457"/>
            <a:ext cx="293007" cy="283592"/>
            <a:chOff x="-27719400" y="3925600"/>
            <a:chExt cx="295400" cy="286225"/>
          </a:xfrm>
        </p:grpSpPr>
        <p:sp>
          <p:nvSpPr>
            <p:cNvPr id="2761" name="Google Shape;2761;p6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62"/>
          <p:cNvGrpSpPr/>
          <p:nvPr/>
        </p:nvGrpSpPr>
        <p:grpSpPr>
          <a:xfrm>
            <a:off x="8140484" y="1553301"/>
            <a:ext cx="291130" cy="291130"/>
            <a:chOff x="-25834600" y="3176875"/>
            <a:chExt cx="296950" cy="296950"/>
          </a:xfrm>
        </p:grpSpPr>
        <p:sp>
          <p:nvSpPr>
            <p:cNvPr id="2764" name="Google Shape;2764;p6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9" name="Google Shape;2769;p62"/>
          <p:cNvGrpSpPr/>
          <p:nvPr/>
        </p:nvGrpSpPr>
        <p:grpSpPr>
          <a:xfrm>
            <a:off x="8142881" y="2007271"/>
            <a:ext cx="285547" cy="259587"/>
            <a:chOff x="-25834600" y="3564375"/>
            <a:chExt cx="296950" cy="278050"/>
          </a:xfrm>
        </p:grpSpPr>
        <p:sp>
          <p:nvSpPr>
            <p:cNvPr id="2770" name="Google Shape;2770;p6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62"/>
          <p:cNvGrpSpPr/>
          <p:nvPr/>
        </p:nvGrpSpPr>
        <p:grpSpPr>
          <a:xfrm>
            <a:off x="8143010" y="2426312"/>
            <a:ext cx="289296" cy="289286"/>
            <a:chOff x="-25834600" y="3915850"/>
            <a:chExt cx="300100" cy="295975"/>
          </a:xfrm>
        </p:grpSpPr>
        <p:sp>
          <p:nvSpPr>
            <p:cNvPr id="2779" name="Google Shape;2779;p6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2" name="Google Shape;2782;p62"/>
          <p:cNvGrpSpPr/>
          <p:nvPr/>
        </p:nvGrpSpPr>
        <p:grpSpPr>
          <a:xfrm>
            <a:off x="6881091" y="2867321"/>
            <a:ext cx="186645" cy="280012"/>
            <a:chOff x="-23930925" y="3149300"/>
            <a:chExt cx="192200" cy="294625"/>
          </a:xfrm>
        </p:grpSpPr>
        <p:sp>
          <p:nvSpPr>
            <p:cNvPr id="2783" name="Google Shape;2783;p6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62"/>
          <p:cNvGrpSpPr/>
          <p:nvPr/>
        </p:nvGrpSpPr>
        <p:grpSpPr>
          <a:xfrm>
            <a:off x="6845957" y="3303851"/>
            <a:ext cx="256020" cy="284500"/>
            <a:chOff x="-23962425" y="3519475"/>
            <a:chExt cx="264675" cy="295400"/>
          </a:xfrm>
        </p:grpSpPr>
        <p:sp>
          <p:nvSpPr>
            <p:cNvPr id="2788" name="Google Shape;2788;p6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0" name="Google Shape;2790;p62"/>
          <p:cNvSpPr/>
          <p:nvPr/>
        </p:nvSpPr>
        <p:spPr>
          <a:xfrm>
            <a:off x="6832994" y="3744484"/>
            <a:ext cx="290058" cy="27189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1" name="Google Shape;2791;p62"/>
          <p:cNvGrpSpPr/>
          <p:nvPr/>
        </p:nvGrpSpPr>
        <p:grpSpPr>
          <a:xfrm>
            <a:off x="8183559" y="3740002"/>
            <a:ext cx="198284" cy="283265"/>
            <a:chOff x="-22788075" y="3904625"/>
            <a:chExt cx="200875" cy="295375"/>
          </a:xfrm>
        </p:grpSpPr>
        <p:sp>
          <p:nvSpPr>
            <p:cNvPr id="2792" name="Google Shape;2792;p6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2796;p62"/>
          <p:cNvGrpSpPr/>
          <p:nvPr/>
        </p:nvGrpSpPr>
        <p:grpSpPr>
          <a:xfrm>
            <a:off x="6395312" y="1559935"/>
            <a:ext cx="283964" cy="283949"/>
            <a:chOff x="-27351575" y="3175300"/>
            <a:chExt cx="297750" cy="296150"/>
          </a:xfrm>
        </p:grpSpPr>
        <p:sp>
          <p:nvSpPr>
            <p:cNvPr id="2797" name="Google Shape;2797;p6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 name="Google Shape;2801;p62"/>
          <p:cNvGrpSpPr/>
          <p:nvPr/>
        </p:nvGrpSpPr>
        <p:grpSpPr>
          <a:xfrm>
            <a:off x="6438726" y="1996094"/>
            <a:ext cx="206745" cy="281942"/>
            <a:chOff x="-27313750" y="3545275"/>
            <a:chExt cx="226050" cy="296375"/>
          </a:xfrm>
        </p:grpSpPr>
        <p:sp>
          <p:nvSpPr>
            <p:cNvPr id="2802" name="Google Shape;2802;p6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62"/>
          <p:cNvGrpSpPr/>
          <p:nvPr/>
        </p:nvGrpSpPr>
        <p:grpSpPr>
          <a:xfrm>
            <a:off x="6396780" y="2430293"/>
            <a:ext cx="285542" cy="285586"/>
            <a:chOff x="-27351575" y="3915650"/>
            <a:chExt cx="297750" cy="299325"/>
          </a:xfrm>
        </p:grpSpPr>
        <p:sp>
          <p:nvSpPr>
            <p:cNvPr id="2806" name="Google Shape;2806;p6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62"/>
          <p:cNvGrpSpPr/>
          <p:nvPr/>
        </p:nvGrpSpPr>
        <p:grpSpPr>
          <a:xfrm>
            <a:off x="5099226" y="2867583"/>
            <a:ext cx="256014" cy="284466"/>
            <a:chOff x="-25445525" y="3175900"/>
            <a:chExt cx="267825" cy="296350"/>
          </a:xfrm>
        </p:grpSpPr>
        <p:sp>
          <p:nvSpPr>
            <p:cNvPr id="2809" name="Google Shape;2809;p6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62"/>
          <p:cNvGrpSpPr/>
          <p:nvPr/>
        </p:nvGrpSpPr>
        <p:grpSpPr>
          <a:xfrm>
            <a:off x="5080948" y="3312903"/>
            <a:ext cx="294465" cy="267740"/>
            <a:chOff x="-25465200" y="3565175"/>
            <a:chExt cx="298525" cy="277250"/>
          </a:xfrm>
        </p:grpSpPr>
        <p:sp>
          <p:nvSpPr>
            <p:cNvPr id="2813" name="Google Shape;2813;p6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 name="Google Shape;2815;p62"/>
          <p:cNvGrpSpPr/>
          <p:nvPr/>
        </p:nvGrpSpPr>
        <p:grpSpPr>
          <a:xfrm>
            <a:off x="5099983" y="3757969"/>
            <a:ext cx="259433" cy="251057"/>
            <a:chOff x="-25465200" y="3916150"/>
            <a:chExt cx="299300" cy="294875"/>
          </a:xfrm>
        </p:grpSpPr>
        <p:sp>
          <p:nvSpPr>
            <p:cNvPr id="2816" name="Google Shape;2816;p6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8" name="Google Shape;2818;p62"/>
          <p:cNvGrpSpPr/>
          <p:nvPr/>
        </p:nvGrpSpPr>
        <p:grpSpPr>
          <a:xfrm>
            <a:off x="7268265" y="2867112"/>
            <a:ext cx="275614" cy="285104"/>
            <a:chOff x="-23615075" y="3148525"/>
            <a:chExt cx="295375" cy="296150"/>
          </a:xfrm>
        </p:grpSpPr>
        <p:sp>
          <p:nvSpPr>
            <p:cNvPr id="2819" name="Google Shape;2819;p6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62"/>
          <p:cNvSpPr/>
          <p:nvPr/>
        </p:nvSpPr>
        <p:spPr>
          <a:xfrm>
            <a:off x="7277541" y="3309958"/>
            <a:ext cx="275589" cy="275603"/>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4" name="Google Shape;2824;p62"/>
          <p:cNvGrpSpPr/>
          <p:nvPr/>
        </p:nvGrpSpPr>
        <p:grpSpPr>
          <a:xfrm>
            <a:off x="7270901" y="3753479"/>
            <a:ext cx="285542" cy="259609"/>
            <a:chOff x="-23615075" y="3906200"/>
            <a:chExt cx="296175" cy="278850"/>
          </a:xfrm>
        </p:grpSpPr>
        <p:sp>
          <p:nvSpPr>
            <p:cNvPr id="2825" name="Google Shape;2825;p6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8" name="Google Shape;2828;p62"/>
          <p:cNvSpPr/>
          <p:nvPr/>
        </p:nvSpPr>
        <p:spPr>
          <a:xfrm>
            <a:off x="5072462" y="4179037"/>
            <a:ext cx="283944" cy="283935"/>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9" name="Google Shape;2829;p62"/>
          <p:cNvGrpSpPr/>
          <p:nvPr/>
        </p:nvGrpSpPr>
        <p:grpSpPr>
          <a:xfrm>
            <a:off x="6831653" y="1554025"/>
            <a:ext cx="289289" cy="289262"/>
            <a:chOff x="-26980600" y="3175500"/>
            <a:chExt cx="296950" cy="295950"/>
          </a:xfrm>
        </p:grpSpPr>
        <p:sp>
          <p:nvSpPr>
            <p:cNvPr id="2830" name="Google Shape;2830;p6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3" name="Google Shape;2833;p62"/>
          <p:cNvSpPr/>
          <p:nvPr/>
        </p:nvSpPr>
        <p:spPr>
          <a:xfrm>
            <a:off x="6874100" y="2011534"/>
            <a:ext cx="225979" cy="25106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62"/>
          <p:cNvGrpSpPr/>
          <p:nvPr/>
        </p:nvGrpSpPr>
        <p:grpSpPr>
          <a:xfrm>
            <a:off x="6849084" y="2468006"/>
            <a:ext cx="251046" cy="209216"/>
            <a:chOff x="-26981375" y="3951875"/>
            <a:chExt cx="296150" cy="242625"/>
          </a:xfrm>
        </p:grpSpPr>
        <p:sp>
          <p:nvSpPr>
            <p:cNvPr id="2835" name="Google Shape;2835;p6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8" name="Google Shape;2838;p62"/>
          <p:cNvGrpSpPr/>
          <p:nvPr/>
        </p:nvGrpSpPr>
        <p:grpSpPr>
          <a:xfrm>
            <a:off x="5524802" y="2865802"/>
            <a:ext cx="279832" cy="289443"/>
            <a:chOff x="-25094250" y="3176075"/>
            <a:chExt cx="295400" cy="297750"/>
          </a:xfrm>
        </p:grpSpPr>
        <p:sp>
          <p:nvSpPr>
            <p:cNvPr id="2839" name="Google Shape;2839;p6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2" name="Google Shape;2842;p62"/>
          <p:cNvGrpSpPr/>
          <p:nvPr/>
        </p:nvGrpSpPr>
        <p:grpSpPr>
          <a:xfrm>
            <a:off x="5521473" y="3301528"/>
            <a:ext cx="290053" cy="290088"/>
            <a:chOff x="-25094250" y="3547050"/>
            <a:chExt cx="295400" cy="295375"/>
          </a:xfrm>
        </p:grpSpPr>
        <p:sp>
          <p:nvSpPr>
            <p:cNvPr id="2843" name="Google Shape;2843;p6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8" name="Google Shape;2848;p62"/>
          <p:cNvSpPr/>
          <p:nvPr/>
        </p:nvSpPr>
        <p:spPr>
          <a:xfrm>
            <a:off x="5521636" y="3794179"/>
            <a:ext cx="285542" cy="171373"/>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9" name="Google Shape;2849;p62"/>
          <p:cNvGrpSpPr/>
          <p:nvPr/>
        </p:nvGrpSpPr>
        <p:grpSpPr>
          <a:xfrm>
            <a:off x="7705597" y="2865825"/>
            <a:ext cx="284037" cy="284037"/>
            <a:chOff x="-23245675" y="3148525"/>
            <a:chExt cx="296150" cy="296150"/>
          </a:xfrm>
        </p:grpSpPr>
        <p:sp>
          <p:nvSpPr>
            <p:cNvPr id="2850" name="Google Shape;2850;p6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3" name="Google Shape;2853;p62"/>
          <p:cNvSpPr/>
          <p:nvPr/>
        </p:nvSpPr>
        <p:spPr>
          <a:xfrm>
            <a:off x="7742050" y="3310020"/>
            <a:ext cx="211674" cy="2761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4" name="Google Shape;2854;p62"/>
          <p:cNvGrpSpPr/>
          <p:nvPr/>
        </p:nvGrpSpPr>
        <p:grpSpPr>
          <a:xfrm>
            <a:off x="7714295" y="3741116"/>
            <a:ext cx="268230" cy="277433"/>
            <a:chOff x="-23244900" y="3888100"/>
            <a:chExt cx="295375" cy="296150"/>
          </a:xfrm>
        </p:grpSpPr>
        <p:sp>
          <p:nvSpPr>
            <p:cNvPr id="2855" name="Google Shape;2855;p6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62"/>
          <p:cNvSpPr/>
          <p:nvPr/>
        </p:nvSpPr>
        <p:spPr>
          <a:xfrm>
            <a:off x="5502300" y="4178200"/>
            <a:ext cx="283938" cy="283944"/>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2"/>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Medical icons</a:t>
            </a:r>
            <a:endParaRPr/>
          </a:p>
        </p:txBody>
      </p:sp>
      <p:grpSp>
        <p:nvGrpSpPr>
          <p:cNvPr id="2868" name="Google Shape;2868;p62"/>
          <p:cNvGrpSpPr/>
          <p:nvPr/>
        </p:nvGrpSpPr>
        <p:grpSpPr>
          <a:xfrm>
            <a:off x="736965" y="1554986"/>
            <a:ext cx="248466" cy="291121"/>
            <a:chOff x="-42971725" y="3217825"/>
            <a:chExt cx="275675" cy="317125"/>
          </a:xfrm>
        </p:grpSpPr>
        <p:sp>
          <p:nvSpPr>
            <p:cNvPr id="2869" name="Google Shape;2869;p6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2" name="Google Shape;2872;p62"/>
          <p:cNvGrpSpPr/>
          <p:nvPr/>
        </p:nvGrpSpPr>
        <p:grpSpPr>
          <a:xfrm>
            <a:off x="713245" y="2004940"/>
            <a:ext cx="291116" cy="259779"/>
            <a:chOff x="-42996150" y="3612600"/>
            <a:chExt cx="323750" cy="288900"/>
          </a:xfrm>
        </p:grpSpPr>
        <p:sp>
          <p:nvSpPr>
            <p:cNvPr id="2873" name="Google Shape;2873;p6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6" name="Google Shape;2876;p62"/>
          <p:cNvGrpSpPr/>
          <p:nvPr/>
        </p:nvGrpSpPr>
        <p:grpSpPr>
          <a:xfrm>
            <a:off x="711701" y="2430594"/>
            <a:ext cx="284028" cy="284023"/>
            <a:chOff x="-42994575" y="3950300"/>
            <a:chExt cx="319025" cy="317450"/>
          </a:xfrm>
        </p:grpSpPr>
        <p:sp>
          <p:nvSpPr>
            <p:cNvPr id="2877" name="Google Shape;2877;p6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0" name="Google Shape;2880;p62"/>
          <p:cNvGrpSpPr/>
          <p:nvPr/>
        </p:nvGrpSpPr>
        <p:grpSpPr>
          <a:xfrm>
            <a:off x="2902533" y="1996063"/>
            <a:ext cx="279816" cy="279781"/>
            <a:chOff x="-41117650" y="3605525"/>
            <a:chExt cx="324500" cy="317500"/>
          </a:xfrm>
        </p:grpSpPr>
        <p:sp>
          <p:nvSpPr>
            <p:cNvPr id="2881" name="Google Shape;2881;p6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4" name="Google Shape;2884;p62"/>
          <p:cNvSpPr/>
          <p:nvPr/>
        </p:nvSpPr>
        <p:spPr>
          <a:xfrm>
            <a:off x="2899200" y="2433278"/>
            <a:ext cx="285409" cy="276954"/>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5" name="Google Shape;2885;p62"/>
          <p:cNvGrpSpPr/>
          <p:nvPr/>
        </p:nvGrpSpPr>
        <p:grpSpPr>
          <a:xfrm>
            <a:off x="1644801" y="2863327"/>
            <a:ext cx="170403" cy="291112"/>
            <a:chOff x="-39205300" y="3220175"/>
            <a:chExt cx="185100" cy="318225"/>
          </a:xfrm>
        </p:grpSpPr>
        <p:sp>
          <p:nvSpPr>
            <p:cNvPr id="2886" name="Google Shape;2886;p6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8" name="Google Shape;2888;p62"/>
          <p:cNvGrpSpPr/>
          <p:nvPr/>
        </p:nvGrpSpPr>
        <p:grpSpPr>
          <a:xfrm>
            <a:off x="1615789" y="3304122"/>
            <a:ext cx="231457" cy="284887"/>
            <a:chOff x="-39248625" y="3588600"/>
            <a:chExt cx="256775" cy="316050"/>
          </a:xfrm>
        </p:grpSpPr>
        <p:sp>
          <p:nvSpPr>
            <p:cNvPr id="2889" name="Google Shape;2889;p6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62"/>
          <p:cNvSpPr/>
          <p:nvPr/>
        </p:nvSpPr>
        <p:spPr>
          <a:xfrm>
            <a:off x="1599405" y="3744016"/>
            <a:ext cx="268211" cy="27491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2"/>
          <p:cNvSpPr/>
          <p:nvPr/>
        </p:nvSpPr>
        <p:spPr>
          <a:xfrm>
            <a:off x="3766587" y="2864267"/>
            <a:ext cx="294453" cy="293360"/>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3" name="Google Shape;2893;p62"/>
          <p:cNvGrpSpPr/>
          <p:nvPr/>
        </p:nvGrpSpPr>
        <p:grpSpPr>
          <a:xfrm>
            <a:off x="1133144" y="1555016"/>
            <a:ext cx="329921" cy="291047"/>
            <a:chOff x="-42651700" y="3217825"/>
            <a:chExt cx="367600" cy="317425"/>
          </a:xfrm>
        </p:grpSpPr>
        <p:sp>
          <p:nvSpPr>
            <p:cNvPr id="2894" name="Google Shape;2894;p6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62"/>
          <p:cNvGrpSpPr/>
          <p:nvPr/>
        </p:nvGrpSpPr>
        <p:grpSpPr>
          <a:xfrm>
            <a:off x="1153827" y="1993265"/>
            <a:ext cx="283959" cy="287590"/>
            <a:chOff x="-42617300" y="3587775"/>
            <a:chExt cx="306950" cy="310875"/>
          </a:xfrm>
        </p:grpSpPr>
        <p:sp>
          <p:nvSpPr>
            <p:cNvPr id="2899" name="Google Shape;2899;p6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1" name="Google Shape;2901;p62"/>
          <p:cNvSpPr/>
          <p:nvPr/>
        </p:nvSpPr>
        <p:spPr>
          <a:xfrm>
            <a:off x="1153045" y="2429422"/>
            <a:ext cx="289307" cy="287867"/>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2" name="Google Shape;2902;p62"/>
          <p:cNvGrpSpPr/>
          <p:nvPr/>
        </p:nvGrpSpPr>
        <p:grpSpPr>
          <a:xfrm>
            <a:off x="3335187" y="1557001"/>
            <a:ext cx="292985" cy="287886"/>
            <a:chOff x="-40748275" y="3238700"/>
            <a:chExt cx="322600" cy="316950"/>
          </a:xfrm>
        </p:grpSpPr>
        <p:sp>
          <p:nvSpPr>
            <p:cNvPr id="2903" name="Google Shape;2903;p6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9" name="Google Shape;2909;p62"/>
          <p:cNvGrpSpPr/>
          <p:nvPr/>
        </p:nvGrpSpPr>
        <p:grpSpPr>
          <a:xfrm>
            <a:off x="3337753" y="2007986"/>
            <a:ext cx="279815" cy="254365"/>
            <a:chOff x="-40745125" y="3632900"/>
            <a:chExt cx="318225" cy="289875"/>
          </a:xfrm>
        </p:grpSpPr>
        <p:sp>
          <p:nvSpPr>
            <p:cNvPr id="2910" name="Google Shape;2910;p6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62"/>
          <p:cNvGrpSpPr/>
          <p:nvPr/>
        </p:nvGrpSpPr>
        <p:grpSpPr>
          <a:xfrm>
            <a:off x="3339599" y="2430752"/>
            <a:ext cx="279826" cy="284984"/>
            <a:chOff x="-40742750" y="3972175"/>
            <a:chExt cx="311125" cy="316825"/>
          </a:xfrm>
        </p:grpSpPr>
        <p:sp>
          <p:nvSpPr>
            <p:cNvPr id="2918" name="Google Shape;2918;p6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62"/>
          <p:cNvGrpSpPr/>
          <p:nvPr/>
        </p:nvGrpSpPr>
        <p:grpSpPr>
          <a:xfrm>
            <a:off x="2070216" y="2873447"/>
            <a:ext cx="198296" cy="274916"/>
            <a:chOff x="-38860325" y="3221750"/>
            <a:chExt cx="228425" cy="316650"/>
          </a:xfrm>
        </p:grpSpPr>
        <p:sp>
          <p:nvSpPr>
            <p:cNvPr id="2921" name="Google Shape;2921;p6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5" name="Google Shape;2925;p62"/>
          <p:cNvGrpSpPr/>
          <p:nvPr/>
        </p:nvGrpSpPr>
        <p:grpSpPr>
          <a:xfrm>
            <a:off x="2022170" y="3304757"/>
            <a:ext cx="295893" cy="285796"/>
            <a:chOff x="-38905225" y="3591875"/>
            <a:chExt cx="325300" cy="314200"/>
          </a:xfrm>
        </p:grpSpPr>
        <p:sp>
          <p:nvSpPr>
            <p:cNvPr id="2926" name="Google Shape;2926;p6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9" name="Google Shape;2929;p62"/>
          <p:cNvSpPr/>
          <p:nvPr/>
        </p:nvSpPr>
        <p:spPr>
          <a:xfrm>
            <a:off x="2022500" y="3755311"/>
            <a:ext cx="291065" cy="246185"/>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0" name="Google Shape;2930;p62"/>
          <p:cNvGrpSpPr/>
          <p:nvPr/>
        </p:nvGrpSpPr>
        <p:grpSpPr>
          <a:xfrm>
            <a:off x="3797135" y="3302779"/>
            <a:ext cx="228764" cy="290881"/>
            <a:chOff x="-37370925" y="3579105"/>
            <a:chExt cx="248900" cy="316450"/>
          </a:xfrm>
        </p:grpSpPr>
        <p:sp>
          <p:nvSpPr>
            <p:cNvPr id="2931" name="Google Shape;2931;p6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3" name="Google Shape;2933;p62"/>
          <p:cNvSpPr/>
          <p:nvPr/>
        </p:nvSpPr>
        <p:spPr>
          <a:xfrm>
            <a:off x="1589468" y="1553542"/>
            <a:ext cx="290059" cy="29401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2"/>
          <p:cNvSpPr/>
          <p:nvPr/>
        </p:nvSpPr>
        <p:spPr>
          <a:xfrm>
            <a:off x="1615627" y="1996290"/>
            <a:ext cx="228774" cy="2759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5" name="Google Shape;2935;p62"/>
          <p:cNvGrpSpPr/>
          <p:nvPr/>
        </p:nvGrpSpPr>
        <p:grpSpPr>
          <a:xfrm>
            <a:off x="1589477" y="2431411"/>
            <a:ext cx="285416" cy="284003"/>
            <a:chOff x="-42259725" y="3951100"/>
            <a:chExt cx="318225" cy="316650"/>
          </a:xfrm>
        </p:grpSpPr>
        <p:sp>
          <p:nvSpPr>
            <p:cNvPr id="2936" name="Google Shape;2936;p6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8" name="Google Shape;2938;p62"/>
          <p:cNvGrpSpPr/>
          <p:nvPr/>
        </p:nvGrpSpPr>
        <p:grpSpPr>
          <a:xfrm>
            <a:off x="3769708" y="1571171"/>
            <a:ext cx="285429" cy="259532"/>
            <a:chOff x="-40378075" y="3267450"/>
            <a:chExt cx="317425" cy="289075"/>
          </a:xfrm>
        </p:grpSpPr>
        <p:sp>
          <p:nvSpPr>
            <p:cNvPr id="2939" name="Google Shape;2939;p6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62"/>
          <p:cNvGrpSpPr/>
          <p:nvPr/>
        </p:nvGrpSpPr>
        <p:grpSpPr>
          <a:xfrm>
            <a:off x="3783411" y="1999311"/>
            <a:ext cx="268211" cy="272984"/>
            <a:chOff x="-40372575" y="3604550"/>
            <a:chExt cx="311150" cy="316650"/>
          </a:xfrm>
        </p:grpSpPr>
        <p:sp>
          <p:nvSpPr>
            <p:cNvPr id="2944" name="Google Shape;2944;p6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7" name="Google Shape;2947;p62"/>
          <p:cNvSpPr/>
          <p:nvPr/>
        </p:nvSpPr>
        <p:spPr>
          <a:xfrm>
            <a:off x="3767595" y="2428035"/>
            <a:ext cx="284032" cy="291085"/>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8" name="Google Shape;2948;p62"/>
          <p:cNvGrpSpPr/>
          <p:nvPr/>
        </p:nvGrpSpPr>
        <p:grpSpPr>
          <a:xfrm>
            <a:off x="2460802" y="2866632"/>
            <a:ext cx="304811" cy="284029"/>
            <a:chOff x="-38542250" y="3220175"/>
            <a:chExt cx="341525" cy="318525"/>
          </a:xfrm>
        </p:grpSpPr>
        <p:sp>
          <p:nvSpPr>
            <p:cNvPr id="2949" name="Google Shape;2949;p6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2" name="Google Shape;2952;p62"/>
          <p:cNvGrpSpPr/>
          <p:nvPr/>
        </p:nvGrpSpPr>
        <p:grpSpPr>
          <a:xfrm>
            <a:off x="2464358" y="3306637"/>
            <a:ext cx="285397" cy="284698"/>
            <a:chOff x="-38537400" y="3588000"/>
            <a:chExt cx="316650" cy="315875"/>
          </a:xfrm>
        </p:grpSpPr>
        <p:sp>
          <p:nvSpPr>
            <p:cNvPr id="2953" name="Google Shape;2953;p6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62"/>
          <p:cNvGrpSpPr/>
          <p:nvPr/>
        </p:nvGrpSpPr>
        <p:grpSpPr>
          <a:xfrm>
            <a:off x="2464240" y="3740036"/>
            <a:ext cx="285416" cy="284003"/>
            <a:chOff x="-38538975" y="3954250"/>
            <a:chExt cx="318225" cy="316650"/>
          </a:xfrm>
        </p:grpSpPr>
        <p:sp>
          <p:nvSpPr>
            <p:cNvPr id="2958" name="Google Shape;2958;p6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62"/>
          <p:cNvGrpSpPr/>
          <p:nvPr/>
        </p:nvGrpSpPr>
        <p:grpSpPr>
          <a:xfrm>
            <a:off x="3774973" y="3739531"/>
            <a:ext cx="283945" cy="281184"/>
            <a:chOff x="-37385100" y="3949908"/>
            <a:chExt cx="321350" cy="318225"/>
          </a:xfrm>
        </p:grpSpPr>
        <p:sp>
          <p:nvSpPr>
            <p:cNvPr id="2961" name="Google Shape;2961;p6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62"/>
          <p:cNvGrpSpPr/>
          <p:nvPr/>
        </p:nvGrpSpPr>
        <p:grpSpPr>
          <a:xfrm>
            <a:off x="2030938" y="1558072"/>
            <a:ext cx="283959" cy="283939"/>
            <a:chOff x="-41895050" y="3217225"/>
            <a:chExt cx="317450" cy="317250"/>
          </a:xfrm>
        </p:grpSpPr>
        <p:sp>
          <p:nvSpPr>
            <p:cNvPr id="2964" name="Google Shape;2964;p6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62"/>
          <p:cNvGrpSpPr/>
          <p:nvPr/>
        </p:nvGrpSpPr>
        <p:grpSpPr>
          <a:xfrm>
            <a:off x="2027161" y="1994777"/>
            <a:ext cx="283952" cy="282547"/>
            <a:chOff x="-41893475" y="3584850"/>
            <a:chExt cx="318225" cy="316650"/>
          </a:xfrm>
        </p:grpSpPr>
        <p:sp>
          <p:nvSpPr>
            <p:cNvPr id="2970" name="Google Shape;2970;p6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4" name="Google Shape;2974;p62"/>
          <p:cNvSpPr/>
          <p:nvPr/>
        </p:nvSpPr>
        <p:spPr>
          <a:xfrm>
            <a:off x="2027221" y="2431832"/>
            <a:ext cx="285416" cy="283488"/>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2"/>
          <p:cNvSpPr/>
          <p:nvPr/>
        </p:nvSpPr>
        <p:spPr>
          <a:xfrm>
            <a:off x="688898" y="2865375"/>
            <a:ext cx="341384" cy="287013"/>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6" name="Google Shape;2976;p62"/>
          <p:cNvGrpSpPr/>
          <p:nvPr/>
        </p:nvGrpSpPr>
        <p:grpSpPr>
          <a:xfrm>
            <a:off x="728526" y="3304871"/>
            <a:ext cx="256030" cy="283705"/>
            <a:chOff x="-39998250" y="3605325"/>
            <a:chExt cx="288875" cy="317450"/>
          </a:xfrm>
        </p:grpSpPr>
        <p:sp>
          <p:nvSpPr>
            <p:cNvPr id="2977" name="Google Shape;2977;p6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9" name="Google Shape;2979;p62"/>
          <p:cNvGrpSpPr/>
          <p:nvPr/>
        </p:nvGrpSpPr>
        <p:grpSpPr>
          <a:xfrm>
            <a:off x="719347" y="3741153"/>
            <a:ext cx="279824" cy="279833"/>
            <a:chOff x="-40011050" y="3972375"/>
            <a:chExt cx="316650" cy="316625"/>
          </a:xfrm>
        </p:grpSpPr>
        <p:sp>
          <p:nvSpPr>
            <p:cNvPr id="2980" name="Google Shape;2980;p6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62"/>
          <p:cNvGrpSpPr/>
          <p:nvPr/>
        </p:nvGrpSpPr>
        <p:grpSpPr>
          <a:xfrm>
            <a:off x="2939102" y="2863473"/>
            <a:ext cx="211682" cy="292698"/>
            <a:chOff x="-38129425" y="3222550"/>
            <a:chExt cx="228450" cy="315850"/>
          </a:xfrm>
        </p:grpSpPr>
        <p:sp>
          <p:nvSpPr>
            <p:cNvPr id="2983" name="Google Shape;2983;p6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5" name="Google Shape;2985;p62"/>
          <p:cNvGrpSpPr/>
          <p:nvPr/>
        </p:nvGrpSpPr>
        <p:grpSpPr>
          <a:xfrm>
            <a:off x="2896132" y="3304696"/>
            <a:ext cx="289307" cy="287867"/>
            <a:chOff x="-38172725" y="3588000"/>
            <a:chExt cx="318200" cy="316650"/>
          </a:xfrm>
        </p:grpSpPr>
        <p:sp>
          <p:nvSpPr>
            <p:cNvPr id="2986" name="Google Shape;2986;p6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62"/>
          <p:cNvGrpSpPr/>
          <p:nvPr/>
        </p:nvGrpSpPr>
        <p:grpSpPr>
          <a:xfrm>
            <a:off x="2956343" y="3736270"/>
            <a:ext cx="170408" cy="286600"/>
            <a:chOff x="-38109725" y="3955025"/>
            <a:chExt cx="188275" cy="316650"/>
          </a:xfrm>
        </p:grpSpPr>
        <p:sp>
          <p:nvSpPr>
            <p:cNvPr id="2995" name="Google Shape;2995;p6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7" name="Google Shape;2997;p62"/>
          <p:cNvSpPr/>
          <p:nvPr/>
        </p:nvSpPr>
        <p:spPr>
          <a:xfrm>
            <a:off x="713250" y="4178191"/>
            <a:ext cx="297401" cy="286921"/>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8" name="Google Shape;2998;p62"/>
          <p:cNvGrpSpPr/>
          <p:nvPr/>
        </p:nvGrpSpPr>
        <p:grpSpPr>
          <a:xfrm>
            <a:off x="2463861" y="1553164"/>
            <a:ext cx="297382" cy="293732"/>
            <a:chOff x="-41530375" y="3218800"/>
            <a:chExt cx="319800" cy="315875"/>
          </a:xfrm>
        </p:grpSpPr>
        <p:sp>
          <p:nvSpPr>
            <p:cNvPr id="2999" name="Google Shape;2999;p6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1" name="Google Shape;3001;p62"/>
          <p:cNvGrpSpPr/>
          <p:nvPr/>
        </p:nvGrpSpPr>
        <p:grpSpPr>
          <a:xfrm>
            <a:off x="2463353" y="2022460"/>
            <a:ext cx="289310" cy="228403"/>
            <a:chOff x="-41526450" y="3653375"/>
            <a:chExt cx="315875" cy="247350"/>
          </a:xfrm>
        </p:grpSpPr>
        <p:sp>
          <p:nvSpPr>
            <p:cNvPr id="3002" name="Google Shape;3002;p6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62"/>
          <p:cNvGrpSpPr/>
          <p:nvPr/>
        </p:nvGrpSpPr>
        <p:grpSpPr>
          <a:xfrm>
            <a:off x="2466006" y="2433671"/>
            <a:ext cx="279830" cy="282642"/>
            <a:chOff x="-41526450" y="3951100"/>
            <a:chExt cx="313500" cy="316650"/>
          </a:xfrm>
        </p:grpSpPr>
        <p:sp>
          <p:nvSpPr>
            <p:cNvPr id="3005" name="Google Shape;3005;p6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 name="Google Shape;3008;p62"/>
          <p:cNvGrpSpPr/>
          <p:nvPr/>
        </p:nvGrpSpPr>
        <p:grpSpPr>
          <a:xfrm>
            <a:off x="1169802" y="2865867"/>
            <a:ext cx="256034" cy="283729"/>
            <a:chOff x="-39625900" y="3238300"/>
            <a:chExt cx="290650" cy="318225"/>
          </a:xfrm>
        </p:grpSpPr>
        <p:sp>
          <p:nvSpPr>
            <p:cNvPr id="3009" name="Google Shape;3009;p6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1" name="Google Shape;3011;p62"/>
          <p:cNvSpPr/>
          <p:nvPr/>
        </p:nvSpPr>
        <p:spPr>
          <a:xfrm>
            <a:off x="1174952" y="3301427"/>
            <a:ext cx="248453" cy="291191"/>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2" name="Google Shape;3012;p62"/>
          <p:cNvGrpSpPr/>
          <p:nvPr/>
        </p:nvGrpSpPr>
        <p:grpSpPr>
          <a:xfrm>
            <a:off x="1155573" y="3738711"/>
            <a:ext cx="279830" cy="286835"/>
            <a:chOff x="-39647175" y="3972000"/>
            <a:chExt cx="313500" cy="317050"/>
          </a:xfrm>
        </p:grpSpPr>
        <p:sp>
          <p:nvSpPr>
            <p:cNvPr id="3013" name="Google Shape;3013;p6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6" name="Google Shape;3016;p62"/>
          <p:cNvGrpSpPr/>
          <p:nvPr/>
        </p:nvGrpSpPr>
        <p:grpSpPr>
          <a:xfrm>
            <a:off x="3332337" y="2865394"/>
            <a:ext cx="291069" cy="291047"/>
            <a:chOff x="-37808850" y="3221575"/>
            <a:chExt cx="321375" cy="317425"/>
          </a:xfrm>
        </p:grpSpPr>
        <p:sp>
          <p:nvSpPr>
            <p:cNvPr id="3017" name="Google Shape;3017;p6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9" name="Google Shape;3019;p62"/>
          <p:cNvGrpSpPr/>
          <p:nvPr/>
        </p:nvGrpSpPr>
        <p:grpSpPr>
          <a:xfrm>
            <a:off x="3336153" y="3351697"/>
            <a:ext cx="285400" cy="180992"/>
            <a:chOff x="-37806500" y="3643030"/>
            <a:chExt cx="319025" cy="206400"/>
          </a:xfrm>
        </p:grpSpPr>
        <p:sp>
          <p:nvSpPr>
            <p:cNvPr id="3020" name="Google Shape;3020;p6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62"/>
          <p:cNvGrpSpPr/>
          <p:nvPr/>
        </p:nvGrpSpPr>
        <p:grpSpPr>
          <a:xfrm>
            <a:off x="3344852" y="3742168"/>
            <a:ext cx="279818" cy="282647"/>
            <a:chOff x="-37804925" y="3953450"/>
            <a:chExt cx="315075" cy="318225"/>
          </a:xfrm>
        </p:grpSpPr>
        <p:sp>
          <p:nvSpPr>
            <p:cNvPr id="3023" name="Google Shape;3023;p6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6" name="Google Shape;3026;p62"/>
          <p:cNvSpPr/>
          <p:nvPr/>
        </p:nvSpPr>
        <p:spPr>
          <a:xfrm>
            <a:off x="1188800" y="4172750"/>
            <a:ext cx="211669" cy="29370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30"/>
        <p:cNvGrpSpPr/>
        <p:nvPr/>
      </p:nvGrpSpPr>
      <p:grpSpPr>
        <a:xfrm>
          <a:off x="0" y="0"/>
          <a:ext cx="0" cy="0"/>
          <a:chOff x="0" y="0"/>
          <a:chExt cx="0" cy="0"/>
        </a:xfrm>
      </p:grpSpPr>
      <p:sp>
        <p:nvSpPr>
          <p:cNvPr id="3031" name="Google Shape;3031;p63"/>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Business icons</a:t>
            </a:r>
            <a:endParaRPr/>
          </a:p>
        </p:txBody>
      </p:sp>
      <p:sp>
        <p:nvSpPr>
          <p:cNvPr id="3032" name="Google Shape;3032;p63"/>
          <p:cNvSpPr/>
          <p:nvPr/>
        </p:nvSpPr>
        <p:spPr>
          <a:xfrm>
            <a:off x="720152" y="1560320"/>
            <a:ext cx="279810" cy="279095"/>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3" name="Google Shape;3033;p63"/>
          <p:cNvGrpSpPr/>
          <p:nvPr/>
        </p:nvGrpSpPr>
        <p:grpSpPr>
          <a:xfrm>
            <a:off x="715918" y="1990796"/>
            <a:ext cx="286349" cy="286349"/>
            <a:chOff x="-65145700" y="3727425"/>
            <a:chExt cx="317425" cy="317425"/>
          </a:xfrm>
        </p:grpSpPr>
        <p:sp>
          <p:nvSpPr>
            <p:cNvPr id="3034" name="Google Shape;3034;p6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6" name="Google Shape;3036;p63"/>
          <p:cNvGrpSpPr/>
          <p:nvPr/>
        </p:nvGrpSpPr>
        <p:grpSpPr>
          <a:xfrm>
            <a:off x="715441" y="2426009"/>
            <a:ext cx="285576" cy="290634"/>
            <a:chOff x="-65144125" y="4094450"/>
            <a:chExt cx="311900" cy="317425"/>
          </a:xfrm>
        </p:grpSpPr>
        <p:sp>
          <p:nvSpPr>
            <p:cNvPr id="3037" name="Google Shape;3037;p6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0" name="Google Shape;3040;p63"/>
          <p:cNvSpPr/>
          <p:nvPr/>
        </p:nvSpPr>
        <p:spPr>
          <a:xfrm>
            <a:off x="2900700" y="1554975"/>
            <a:ext cx="285569" cy="285591"/>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1" name="Google Shape;3041;p63"/>
          <p:cNvGrpSpPr/>
          <p:nvPr/>
        </p:nvGrpSpPr>
        <p:grpSpPr>
          <a:xfrm>
            <a:off x="2899530" y="1995489"/>
            <a:ext cx="285560" cy="283586"/>
            <a:chOff x="-63250675" y="3744075"/>
            <a:chExt cx="320350" cy="318100"/>
          </a:xfrm>
        </p:grpSpPr>
        <p:sp>
          <p:nvSpPr>
            <p:cNvPr id="3042" name="Google Shape;3042;p6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5" name="Google Shape;3045;p63"/>
          <p:cNvGrpSpPr/>
          <p:nvPr/>
        </p:nvGrpSpPr>
        <p:grpSpPr>
          <a:xfrm>
            <a:off x="2894737" y="2426638"/>
            <a:ext cx="292126" cy="292126"/>
            <a:chOff x="-63250675" y="4110200"/>
            <a:chExt cx="317425" cy="317425"/>
          </a:xfrm>
        </p:grpSpPr>
        <p:sp>
          <p:nvSpPr>
            <p:cNvPr id="3046" name="Google Shape;3046;p6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5" name="Google Shape;3055;p63"/>
          <p:cNvGrpSpPr/>
          <p:nvPr/>
        </p:nvGrpSpPr>
        <p:grpSpPr>
          <a:xfrm>
            <a:off x="1587650" y="2868127"/>
            <a:ext cx="285615" cy="285431"/>
            <a:chOff x="-61351725" y="3372400"/>
            <a:chExt cx="310350" cy="310150"/>
          </a:xfrm>
        </p:grpSpPr>
        <p:sp>
          <p:nvSpPr>
            <p:cNvPr id="3056" name="Google Shape;3056;p6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9" name="Google Shape;3059;p63"/>
          <p:cNvGrpSpPr/>
          <p:nvPr/>
        </p:nvGrpSpPr>
        <p:grpSpPr>
          <a:xfrm>
            <a:off x="1587671" y="3315070"/>
            <a:ext cx="285587" cy="259995"/>
            <a:chOff x="-61354875" y="3751050"/>
            <a:chExt cx="316650" cy="288275"/>
          </a:xfrm>
        </p:grpSpPr>
        <p:sp>
          <p:nvSpPr>
            <p:cNvPr id="3060" name="Google Shape;3060;p6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3" name="Google Shape;3063;p63"/>
          <p:cNvGrpSpPr/>
          <p:nvPr/>
        </p:nvGrpSpPr>
        <p:grpSpPr>
          <a:xfrm>
            <a:off x="1590991" y="3739451"/>
            <a:ext cx="279792" cy="280531"/>
            <a:chOff x="-61354875" y="4101525"/>
            <a:chExt cx="316650" cy="317450"/>
          </a:xfrm>
        </p:grpSpPr>
        <p:sp>
          <p:nvSpPr>
            <p:cNvPr id="3064" name="Google Shape;3064;p6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63"/>
          <p:cNvGrpSpPr/>
          <p:nvPr/>
        </p:nvGrpSpPr>
        <p:grpSpPr>
          <a:xfrm>
            <a:off x="3772172" y="2865195"/>
            <a:ext cx="292839" cy="290884"/>
            <a:chOff x="-59470075" y="3308975"/>
            <a:chExt cx="318200" cy="316075"/>
          </a:xfrm>
        </p:grpSpPr>
        <p:sp>
          <p:nvSpPr>
            <p:cNvPr id="3067" name="Google Shape;3067;p6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6" name="Google Shape;3076;p63"/>
          <p:cNvGrpSpPr/>
          <p:nvPr/>
        </p:nvGrpSpPr>
        <p:grpSpPr>
          <a:xfrm>
            <a:off x="1157426" y="1557340"/>
            <a:ext cx="279810" cy="277849"/>
            <a:chOff x="-64781025" y="3361050"/>
            <a:chExt cx="317425" cy="315200"/>
          </a:xfrm>
        </p:grpSpPr>
        <p:sp>
          <p:nvSpPr>
            <p:cNvPr id="3077" name="Google Shape;3077;p6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63"/>
          <p:cNvSpPr/>
          <p:nvPr/>
        </p:nvSpPr>
        <p:spPr>
          <a:xfrm>
            <a:off x="1166990" y="2005792"/>
            <a:ext cx="260828" cy="259534"/>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3"/>
          <p:cNvSpPr/>
          <p:nvPr/>
        </p:nvSpPr>
        <p:spPr>
          <a:xfrm>
            <a:off x="1173097" y="2425254"/>
            <a:ext cx="248642" cy="292126"/>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3"/>
          <p:cNvSpPr/>
          <p:nvPr/>
        </p:nvSpPr>
        <p:spPr>
          <a:xfrm>
            <a:off x="3337275" y="1583973"/>
            <a:ext cx="286356" cy="223681"/>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63"/>
          <p:cNvGrpSpPr/>
          <p:nvPr/>
        </p:nvGrpSpPr>
        <p:grpSpPr>
          <a:xfrm>
            <a:off x="3338580" y="1992067"/>
            <a:ext cx="285568" cy="274411"/>
            <a:chOff x="-62890750" y="3747425"/>
            <a:chExt cx="330825" cy="317900"/>
          </a:xfrm>
        </p:grpSpPr>
        <p:sp>
          <p:nvSpPr>
            <p:cNvPr id="3085" name="Google Shape;3085;p6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63"/>
          <p:cNvGrpSpPr/>
          <p:nvPr/>
        </p:nvGrpSpPr>
        <p:grpSpPr>
          <a:xfrm>
            <a:off x="3336816" y="2429486"/>
            <a:ext cx="286317" cy="285618"/>
            <a:chOff x="-62884425" y="4111775"/>
            <a:chExt cx="317425" cy="316650"/>
          </a:xfrm>
        </p:grpSpPr>
        <p:sp>
          <p:nvSpPr>
            <p:cNvPr id="3100" name="Google Shape;3100;p6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2" name="Google Shape;3102;p63"/>
          <p:cNvGrpSpPr/>
          <p:nvPr/>
        </p:nvGrpSpPr>
        <p:grpSpPr>
          <a:xfrm>
            <a:off x="2022415" y="2864860"/>
            <a:ext cx="290677" cy="286351"/>
            <a:chOff x="-60991775" y="3376900"/>
            <a:chExt cx="315850" cy="311150"/>
          </a:xfrm>
        </p:grpSpPr>
        <p:sp>
          <p:nvSpPr>
            <p:cNvPr id="3103" name="Google Shape;3103;p6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6" name="Google Shape;3106;p63"/>
          <p:cNvGrpSpPr/>
          <p:nvPr/>
        </p:nvGrpSpPr>
        <p:grpSpPr>
          <a:xfrm>
            <a:off x="2022022" y="3302528"/>
            <a:ext cx="291413" cy="285615"/>
            <a:chOff x="-60988625" y="3740800"/>
            <a:chExt cx="316650" cy="310350"/>
          </a:xfrm>
        </p:grpSpPr>
        <p:sp>
          <p:nvSpPr>
            <p:cNvPr id="3107" name="Google Shape;3107;p6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63"/>
          <p:cNvGrpSpPr/>
          <p:nvPr/>
        </p:nvGrpSpPr>
        <p:grpSpPr>
          <a:xfrm>
            <a:off x="2025884" y="3738443"/>
            <a:ext cx="285587" cy="284685"/>
            <a:chOff x="-60987850" y="4100950"/>
            <a:chExt cx="316650" cy="315650"/>
          </a:xfrm>
        </p:grpSpPr>
        <p:sp>
          <p:nvSpPr>
            <p:cNvPr id="3111" name="Google Shape;3111;p6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6" name="Google Shape;3116;p63"/>
          <p:cNvGrpSpPr/>
          <p:nvPr/>
        </p:nvGrpSpPr>
        <p:grpSpPr>
          <a:xfrm>
            <a:off x="3773383" y="3307012"/>
            <a:ext cx="285633" cy="276446"/>
            <a:chOff x="-59447250" y="3706150"/>
            <a:chExt cx="319000" cy="308775"/>
          </a:xfrm>
        </p:grpSpPr>
        <p:sp>
          <p:nvSpPr>
            <p:cNvPr id="3117" name="Google Shape;3117;p6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1" name="Google Shape;3121;p63"/>
          <p:cNvGrpSpPr/>
          <p:nvPr/>
        </p:nvGrpSpPr>
        <p:grpSpPr>
          <a:xfrm>
            <a:off x="1592668" y="1558494"/>
            <a:ext cx="279815" cy="276804"/>
            <a:chOff x="-64406125" y="3362225"/>
            <a:chExt cx="318225" cy="314800"/>
          </a:xfrm>
        </p:grpSpPr>
        <p:sp>
          <p:nvSpPr>
            <p:cNvPr id="3122" name="Google Shape;3122;p6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4" name="Google Shape;3124;p63"/>
          <p:cNvSpPr/>
          <p:nvPr/>
        </p:nvSpPr>
        <p:spPr>
          <a:xfrm>
            <a:off x="1635460" y="1992464"/>
            <a:ext cx="188292" cy="286317"/>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5" name="Google Shape;3125;p63"/>
          <p:cNvGrpSpPr/>
          <p:nvPr/>
        </p:nvGrpSpPr>
        <p:grpSpPr>
          <a:xfrm>
            <a:off x="1588822" y="2430763"/>
            <a:ext cx="279810" cy="279127"/>
            <a:chOff x="-64410850" y="4094450"/>
            <a:chExt cx="317425" cy="316650"/>
          </a:xfrm>
        </p:grpSpPr>
        <p:sp>
          <p:nvSpPr>
            <p:cNvPr id="3126" name="Google Shape;3126;p6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9" name="Google Shape;3129;p63"/>
          <p:cNvSpPr/>
          <p:nvPr/>
        </p:nvSpPr>
        <p:spPr>
          <a:xfrm>
            <a:off x="3795207" y="1555321"/>
            <a:ext cx="247169" cy="28393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0" name="Google Shape;3130;p63"/>
          <p:cNvGrpSpPr/>
          <p:nvPr/>
        </p:nvGrpSpPr>
        <p:grpSpPr>
          <a:xfrm>
            <a:off x="3771924" y="1989258"/>
            <a:ext cx="285583" cy="287865"/>
            <a:chOff x="-62516625" y="3743175"/>
            <a:chExt cx="315875" cy="318400"/>
          </a:xfrm>
        </p:grpSpPr>
        <p:sp>
          <p:nvSpPr>
            <p:cNvPr id="3131" name="Google Shape;3131;p6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3" name="Google Shape;3133;p63"/>
          <p:cNvGrpSpPr/>
          <p:nvPr/>
        </p:nvGrpSpPr>
        <p:grpSpPr>
          <a:xfrm>
            <a:off x="3773064" y="2441389"/>
            <a:ext cx="279817" cy="259525"/>
            <a:chOff x="-62511900" y="4129100"/>
            <a:chExt cx="304050" cy="282000"/>
          </a:xfrm>
        </p:grpSpPr>
        <p:sp>
          <p:nvSpPr>
            <p:cNvPr id="3134" name="Google Shape;3134;p6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63"/>
          <p:cNvGrpSpPr/>
          <p:nvPr/>
        </p:nvGrpSpPr>
        <p:grpSpPr>
          <a:xfrm>
            <a:off x="2482912" y="2862998"/>
            <a:ext cx="247193" cy="292126"/>
            <a:chOff x="-60597975" y="3367475"/>
            <a:chExt cx="268600" cy="317425"/>
          </a:xfrm>
        </p:grpSpPr>
        <p:sp>
          <p:nvSpPr>
            <p:cNvPr id="3140" name="Google Shape;3140;p6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5" name="Google Shape;3145;p63"/>
          <p:cNvSpPr/>
          <p:nvPr/>
        </p:nvSpPr>
        <p:spPr>
          <a:xfrm>
            <a:off x="2462482" y="3305298"/>
            <a:ext cx="290673" cy="287492"/>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6" name="Google Shape;3146;p63"/>
          <p:cNvGrpSpPr/>
          <p:nvPr/>
        </p:nvGrpSpPr>
        <p:grpSpPr>
          <a:xfrm>
            <a:off x="2464199" y="3780078"/>
            <a:ext cx="279760" cy="200422"/>
            <a:chOff x="-60621600" y="4145650"/>
            <a:chExt cx="316650" cy="226850"/>
          </a:xfrm>
        </p:grpSpPr>
        <p:sp>
          <p:nvSpPr>
            <p:cNvPr id="3147" name="Google Shape;3147;p6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63"/>
          <p:cNvGrpSpPr/>
          <p:nvPr/>
        </p:nvGrpSpPr>
        <p:grpSpPr>
          <a:xfrm>
            <a:off x="3773280" y="3734370"/>
            <a:ext cx="286328" cy="290700"/>
            <a:chOff x="-59400775" y="4084200"/>
            <a:chExt cx="311125" cy="315875"/>
          </a:xfrm>
        </p:grpSpPr>
        <p:sp>
          <p:nvSpPr>
            <p:cNvPr id="3151" name="Google Shape;3151;p6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63"/>
          <p:cNvGrpSpPr/>
          <p:nvPr/>
        </p:nvGrpSpPr>
        <p:grpSpPr>
          <a:xfrm>
            <a:off x="2026170" y="1555109"/>
            <a:ext cx="285592" cy="286315"/>
            <a:chOff x="-64044600" y="3360375"/>
            <a:chExt cx="315850" cy="316650"/>
          </a:xfrm>
        </p:grpSpPr>
        <p:sp>
          <p:nvSpPr>
            <p:cNvPr id="3158" name="Google Shape;3158;p6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1" name="Google Shape;3161;p63"/>
          <p:cNvGrpSpPr/>
          <p:nvPr/>
        </p:nvGrpSpPr>
        <p:grpSpPr>
          <a:xfrm>
            <a:off x="2049743" y="1996327"/>
            <a:ext cx="236511" cy="277842"/>
            <a:chOff x="-64022550" y="3727425"/>
            <a:chExt cx="270175" cy="317425"/>
          </a:xfrm>
        </p:grpSpPr>
        <p:sp>
          <p:nvSpPr>
            <p:cNvPr id="3162" name="Google Shape;3162;p6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5" name="Google Shape;3165;p63"/>
          <p:cNvGrpSpPr/>
          <p:nvPr/>
        </p:nvGrpSpPr>
        <p:grpSpPr>
          <a:xfrm>
            <a:off x="2062955" y="2434384"/>
            <a:ext cx="200876" cy="279134"/>
            <a:chOff x="-64001300" y="4093650"/>
            <a:chExt cx="228450" cy="317450"/>
          </a:xfrm>
        </p:grpSpPr>
        <p:sp>
          <p:nvSpPr>
            <p:cNvPr id="3166" name="Google Shape;3166;p6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0" name="Google Shape;3170;p63"/>
          <p:cNvGrpSpPr/>
          <p:nvPr/>
        </p:nvGrpSpPr>
        <p:grpSpPr>
          <a:xfrm>
            <a:off x="720579" y="2866684"/>
            <a:ext cx="279764" cy="284758"/>
            <a:chOff x="-62148800" y="3377700"/>
            <a:chExt cx="311125" cy="316750"/>
          </a:xfrm>
        </p:grpSpPr>
        <p:sp>
          <p:nvSpPr>
            <p:cNvPr id="3171" name="Google Shape;3171;p6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3" name="Google Shape;3173;p63"/>
          <p:cNvGrpSpPr/>
          <p:nvPr/>
        </p:nvGrpSpPr>
        <p:grpSpPr>
          <a:xfrm>
            <a:off x="711770" y="3307257"/>
            <a:ext cx="285585" cy="284880"/>
            <a:chOff x="-62154300" y="3743950"/>
            <a:chExt cx="318200" cy="317450"/>
          </a:xfrm>
        </p:grpSpPr>
        <p:sp>
          <p:nvSpPr>
            <p:cNvPr id="3174" name="Google Shape;3174;p6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63"/>
          <p:cNvGrpSpPr/>
          <p:nvPr/>
        </p:nvGrpSpPr>
        <p:grpSpPr>
          <a:xfrm>
            <a:off x="717482" y="3742641"/>
            <a:ext cx="279815" cy="278430"/>
            <a:chOff x="-62151950" y="4111775"/>
            <a:chExt cx="318225" cy="316650"/>
          </a:xfrm>
        </p:grpSpPr>
        <p:sp>
          <p:nvSpPr>
            <p:cNvPr id="3177" name="Google Shape;3177;p6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1" name="Google Shape;3181;p63"/>
          <p:cNvGrpSpPr/>
          <p:nvPr/>
        </p:nvGrpSpPr>
        <p:grpSpPr>
          <a:xfrm>
            <a:off x="2901536" y="2866348"/>
            <a:ext cx="286316" cy="285754"/>
            <a:chOff x="-60254550" y="3367325"/>
            <a:chExt cx="318200" cy="317575"/>
          </a:xfrm>
        </p:grpSpPr>
        <p:sp>
          <p:nvSpPr>
            <p:cNvPr id="3182" name="Google Shape;3182;p6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63"/>
          <p:cNvGrpSpPr/>
          <p:nvPr/>
        </p:nvGrpSpPr>
        <p:grpSpPr>
          <a:xfrm>
            <a:off x="2902208" y="3306050"/>
            <a:ext cx="279760" cy="279672"/>
            <a:chOff x="-60255350" y="3733825"/>
            <a:chExt cx="316650" cy="316550"/>
          </a:xfrm>
        </p:grpSpPr>
        <p:sp>
          <p:nvSpPr>
            <p:cNvPr id="3187" name="Google Shape;3187;p6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63"/>
          <p:cNvGrpSpPr/>
          <p:nvPr/>
        </p:nvGrpSpPr>
        <p:grpSpPr>
          <a:xfrm>
            <a:off x="2918719" y="3734370"/>
            <a:ext cx="247193" cy="290700"/>
            <a:chOff x="-60232500" y="4101525"/>
            <a:chExt cx="268600" cy="315875"/>
          </a:xfrm>
        </p:grpSpPr>
        <p:sp>
          <p:nvSpPr>
            <p:cNvPr id="3195" name="Google Shape;3195;p6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7" name="Google Shape;3197;p63"/>
          <p:cNvSpPr/>
          <p:nvPr/>
        </p:nvSpPr>
        <p:spPr>
          <a:xfrm>
            <a:off x="716014" y="4175800"/>
            <a:ext cx="286356" cy="287102"/>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8" name="Google Shape;3198;p63"/>
          <p:cNvGrpSpPr/>
          <p:nvPr/>
        </p:nvGrpSpPr>
        <p:grpSpPr>
          <a:xfrm>
            <a:off x="2459562" y="1555394"/>
            <a:ext cx="285607" cy="284162"/>
            <a:chOff x="-63679950" y="3360375"/>
            <a:chExt cx="318225" cy="316650"/>
          </a:xfrm>
        </p:grpSpPr>
        <p:sp>
          <p:nvSpPr>
            <p:cNvPr id="3199" name="Google Shape;3199;p6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3" name="Google Shape;3203;p63"/>
          <p:cNvSpPr/>
          <p:nvPr/>
        </p:nvSpPr>
        <p:spPr>
          <a:xfrm>
            <a:off x="2467658" y="1994925"/>
            <a:ext cx="279793" cy="278097"/>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4" name="Google Shape;3204;p63"/>
          <p:cNvGrpSpPr/>
          <p:nvPr/>
        </p:nvGrpSpPr>
        <p:grpSpPr>
          <a:xfrm>
            <a:off x="2464815" y="2436103"/>
            <a:ext cx="279756" cy="277181"/>
            <a:chOff x="-63679950" y="4093450"/>
            <a:chExt cx="320600" cy="317650"/>
          </a:xfrm>
        </p:grpSpPr>
        <p:sp>
          <p:nvSpPr>
            <p:cNvPr id="3205" name="Google Shape;3205;p6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8" name="Google Shape;3208;p63"/>
          <p:cNvGrpSpPr/>
          <p:nvPr/>
        </p:nvGrpSpPr>
        <p:grpSpPr>
          <a:xfrm>
            <a:off x="1152918" y="2867314"/>
            <a:ext cx="285587" cy="286308"/>
            <a:chOff x="-61784125" y="3377700"/>
            <a:chExt cx="316650" cy="317450"/>
          </a:xfrm>
        </p:grpSpPr>
        <p:sp>
          <p:nvSpPr>
            <p:cNvPr id="3209" name="Google Shape;3209;p6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63"/>
          <p:cNvGrpSpPr/>
          <p:nvPr/>
        </p:nvGrpSpPr>
        <p:grpSpPr>
          <a:xfrm>
            <a:off x="1147491" y="3301228"/>
            <a:ext cx="291413" cy="292149"/>
            <a:chOff x="-61783350" y="3743950"/>
            <a:chExt cx="316650" cy="317450"/>
          </a:xfrm>
        </p:grpSpPr>
        <p:sp>
          <p:nvSpPr>
            <p:cNvPr id="3217" name="Google Shape;3217;p6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9" name="Google Shape;3219;p63"/>
          <p:cNvSpPr/>
          <p:nvPr/>
        </p:nvSpPr>
        <p:spPr>
          <a:xfrm>
            <a:off x="1165562" y="3751346"/>
            <a:ext cx="260825" cy="26105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3"/>
          <p:cNvSpPr/>
          <p:nvPr/>
        </p:nvSpPr>
        <p:spPr>
          <a:xfrm>
            <a:off x="3334307" y="2865355"/>
            <a:ext cx="291413" cy="276458"/>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3"/>
          <p:cNvSpPr/>
          <p:nvPr/>
        </p:nvSpPr>
        <p:spPr>
          <a:xfrm>
            <a:off x="3340121" y="3331050"/>
            <a:ext cx="279815" cy="21817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2" name="Google Shape;3222;p63"/>
          <p:cNvGrpSpPr/>
          <p:nvPr/>
        </p:nvGrpSpPr>
        <p:grpSpPr>
          <a:xfrm>
            <a:off x="3338332" y="3740691"/>
            <a:ext cx="285559" cy="282113"/>
            <a:chOff x="-59869425" y="4102225"/>
            <a:chExt cx="319025" cy="315175"/>
          </a:xfrm>
        </p:grpSpPr>
        <p:sp>
          <p:nvSpPr>
            <p:cNvPr id="3223" name="Google Shape;3223;p6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7" name="Google Shape;3227;p63"/>
          <p:cNvGrpSpPr/>
          <p:nvPr/>
        </p:nvGrpSpPr>
        <p:grpSpPr>
          <a:xfrm>
            <a:off x="1152874" y="4177231"/>
            <a:ext cx="285618" cy="284951"/>
            <a:chOff x="-59029025" y="3711650"/>
            <a:chExt cx="316650" cy="315875"/>
          </a:xfrm>
        </p:grpSpPr>
        <p:sp>
          <p:nvSpPr>
            <p:cNvPr id="3228" name="Google Shape;3228;p6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5" name="Google Shape;3235;p63"/>
          <p:cNvGrpSpPr/>
          <p:nvPr/>
        </p:nvGrpSpPr>
        <p:grpSpPr>
          <a:xfrm>
            <a:off x="5089925" y="1561913"/>
            <a:ext cx="277235" cy="274279"/>
            <a:chOff x="581525" y="3254850"/>
            <a:chExt cx="297750" cy="294575"/>
          </a:xfrm>
        </p:grpSpPr>
        <p:sp>
          <p:nvSpPr>
            <p:cNvPr id="3236" name="Google Shape;3236;p6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9" name="Google Shape;3239;p63"/>
          <p:cNvGrpSpPr/>
          <p:nvPr/>
        </p:nvGrpSpPr>
        <p:grpSpPr>
          <a:xfrm>
            <a:off x="5090087" y="1999797"/>
            <a:ext cx="278702" cy="276886"/>
            <a:chOff x="580725" y="3617925"/>
            <a:chExt cx="299325" cy="297375"/>
          </a:xfrm>
        </p:grpSpPr>
        <p:sp>
          <p:nvSpPr>
            <p:cNvPr id="3240" name="Google Shape;3240;p6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63"/>
          <p:cNvGrpSpPr/>
          <p:nvPr/>
        </p:nvGrpSpPr>
        <p:grpSpPr>
          <a:xfrm>
            <a:off x="5089741" y="2435957"/>
            <a:ext cx="275769" cy="275769"/>
            <a:chOff x="583100" y="3982600"/>
            <a:chExt cx="296175" cy="296175"/>
          </a:xfrm>
        </p:grpSpPr>
        <p:sp>
          <p:nvSpPr>
            <p:cNvPr id="3246" name="Google Shape;3246;p6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3" name="Google Shape;3253;p63"/>
          <p:cNvGrpSpPr/>
          <p:nvPr/>
        </p:nvGrpSpPr>
        <p:grpSpPr>
          <a:xfrm>
            <a:off x="7292568" y="1561715"/>
            <a:ext cx="242016" cy="274674"/>
            <a:chOff x="2423775" y="3226875"/>
            <a:chExt cx="259925" cy="295000"/>
          </a:xfrm>
        </p:grpSpPr>
        <p:sp>
          <p:nvSpPr>
            <p:cNvPr id="3254" name="Google Shape;3254;p6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63"/>
          <p:cNvGrpSpPr/>
          <p:nvPr/>
        </p:nvGrpSpPr>
        <p:grpSpPr>
          <a:xfrm>
            <a:off x="7274598" y="2001451"/>
            <a:ext cx="277957" cy="273580"/>
            <a:chOff x="2404875" y="3592725"/>
            <a:chExt cx="298525" cy="293825"/>
          </a:xfrm>
        </p:grpSpPr>
        <p:sp>
          <p:nvSpPr>
            <p:cNvPr id="3258" name="Google Shape;3258;p6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63"/>
          <p:cNvGrpSpPr/>
          <p:nvPr/>
        </p:nvGrpSpPr>
        <p:grpSpPr>
          <a:xfrm>
            <a:off x="7272949" y="2434231"/>
            <a:ext cx="276490" cy="275024"/>
            <a:chOff x="2404875" y="3955825"/>
            <a:chExt cx="296950" cy="295375"/>
          </a:xfrm>
        </p:grpSpPr>
        <p:sp>
          <p:nvSpPr>
            <p:cNvPr id="3262" name="Google Shape;3262;p6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63"/>
          <p:cNvGrpSpPr/>
          <p:nvPr/>
        </p:nvGrpSpPr>
        <p:grpSpPr>
          <a:xfrm>
            <a:off x="5965041" y="2870470"/>
            <a:ext cx="275047" cy="275769"/>
            <a:chOff x="4263650" y="3235150"/>
            <a:chExt cx="295400" cy="296175"/>
          </a:xfrm>
        </p:grpSpPr>
        <p:sp>
          <p:nvSpPr>
            <p:cNvPr id="3267" name="Google Shape;3267;p6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63"/>
          <p:cNvGrpSpPr/>
          <p:nvPr/>
        </p:nvGrpSpPr>
        <p:grpSpPr>
          <a:xfrm>
            <a:off x="5961039" y="3315037"/>
            <a:ext cx="278702" cy="258171"/>
            <a:chOff x="4266025" y="3609275"/>
            <a:chExt cx="299325" cy="277275"/>
          </a:xfrm>
        </p:grpSpPr>
        <p:sp>
          <p:nvSpPr>
            <p:cNvPr id="3273" name="Google Shape;3273;p6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63"/>
          <p:cNvGrpSpPr/>
          <p:nvPr/>
        </p:nvGrpSpPr>
        <p:grpSpPr>
          <a:xfrm>
            <a:off x="5963202" y="3741965"/>
            <a:ext cx="277980" cy="275024"/>
            <a:chOff x="4263650" y="3963700"/>
            <a:chExt cx="298550" cy="295375"/>
          </a:xfrm>
        </p:grpSpPr>
        <p:sp>
          <p:nvSpPr>
            <p:cNvPr id="3276" name="Google Shape;3276;p6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3" name="Google Shape;3283;p63"/>
          <p:cNvGrpSpPr/>
          <p:nvPr/>
        </p:nvGrpSpPr>
        <p:grpSpPr>
          <a:xfrm>
            <a:off x="8203420" y="2872171"/>
            <a:ext cx="178236" cy="275769"/>
            <a:chOff x="6164975" y="3211525"/>
            <a:chExt cx="191425" cy="296175"/>
          </a:xfrm>
        </p:grpSpPr>
        <p:sp>
          <p:nvSpPr>
            <p:cNvPr id="3284" name="Google Shape;3284;p6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63"/>
          <p:cNvGrpSpPr/>
          <p:nvPr/>
        </p:nvGrpSpPr>
        <p:grpSpPr>
          <a:xfrm>
            <a:off x="5525540" y="1561190"/>
            <a:ext cx="277980" cy="275745"/>
            <a:chOff x="946175" y="3253275"/>
            <a:chExt cx="298550" cy="296150"/>
          </a:xfrm>
        </p:grpSpPr>
        <p:sp>
          <p:nvSpPr>
            <p:cNvPr id="3292" name="Google Shape;3292;p6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7" name="Google Shape;3297;p63"/>
          <p:cNvGrpSpPr/>
          <p:nvPr/>
        </p:nvGrpSpPr>
        <p:grpSpPr>
          <a:xfrm>
            <a:off x="5527773" y="2001150"/>
            <a:ext cx="276513" cy="273580"/>
            <a:chOff x="946175" y="3619500"/>
            <a:chExt cx="296975" cy="293825"/>
          </a:xfrm>
        </p:grpSpPr>
        <p:sp>
          <p:nvSpPr>
            <p:cNvPr id="3298" name="Google Shape;3298;p6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4" name="Google Shape;3304;p63"/>
          <p:cNvGrpSpPr/>
          <p:nvPr/>
        </p:nvGrpSpPr>
        <p:grpSpPr>
          <a:xfrm>
            <a:off x="5526556" y="2437227"/>
            <a:ext cx="277235" cy="276490"/>
            <a:chOff x="944600" y="3981825"/>
            <a:chExt cx="297750" cy="296950"/>
          </a:xfrm>
        </p:grpSpPr>
        <p:sp>
          <p:nvSpPr>
            <p:cNvPr id="3305" name="Google Shape;3305;p6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9" name="Google Shape;3309;p63"/>
          <p:cNvGrpSpPr/>
          <p:nvPr/>
        </p:nvGrpSpPr>
        <p:grpSpPr>
          <a:xfrm>
            <a:off x="7712827" y="1561540"/>
            <a:ext cx="275769" cy="275024"/>
            <a:chOff x="2768750" y="3227275"/>
            <a:chExt cx="296175" cy="295375"/>
          </a:xfrm>
        </p:grpSpPr>
        <p:sp>
          <p:nvSpPr>
            <p:cNvPr id="3310" name="Google Shape;3310;p6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8" name="Google Shape;3318;p63"/>
          <p:cNvGrpSpPr/>
          <p:nvPr/>
        </p:nvGrpSpPr>
        <p:grpSpPr>
          <a:xfrm>
            <a:off x="7738572" y="2000951"/>
            <a:ext cx="242761" cy="274581"/>
            <a:chOff x="2786075" y="3591800"/>
            <a:chExt cx="260725" cy="294900"/>
          </a:xfrm>
        </p:grpSpPr>
        <p:sp>
          <p:nvSpPr>
            <p:cNvPr id="3319" name="Google Shape;3319;p6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4" name="Google Shape;3324;p63"/>
          <p:cNvGrpSpPr/>
          <p:nvPr/>
        </p:nvGrpSpPr>
        <p:grpSpPr>
          <a:xfrm>
            <a:off x="7761237" y="2436432"/>
            <a:ext cx="178957" cy="275769"/>
            <a:chOff x="2819150" y="3955025"/>
            <a:chExt cx="192200" cy="296175"/>
          </a:xfrm>
        </p:grpSpPr>
        <p:sp>
          <p:nvSpPr>
            <p:cNvPr id="3325" name="Google Shape;3325;p6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63"/>
          <p:cNvGrpSpPr/>
          <p:nvPr/>
        </p:nvGrpSpPr>
        <p:grpSpPr>
          <a:xfrm>
            <a:off x="6400726" y="2872228"/>
            <a:ext cx="275024" cy="274302"/>
            <a:chOff x="4629125" y="3235150"/>
            <a:chExt cx="295375" cy="294600"/>
          </a:xfrm>
        </p:grpSpPr>
        <p:sp>
          <p:nvSpPr>
            <p:cNvPr id="3330" name="Google Shape;3330;p6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5" name="Google Shape;3335;p63"/>
          <p:cNvGrpSpPr/>
          <p:nvPr/>
        </p:nvGrpSpPr>
        <p:grpSpPr>
          <a:xfrm>
            <a:off x="6395639" y="3307423"/>
            <a:ext cx="275047" cy="275024"/>
            <a:chOff x="4628325" y="3599825"/>
            <a:chExt cx="295400" cy="295375"/>
          </a:xfrm>
        </p:grpSpPr>
        <p:sp>
          <p:nvSpPr>
            <p:cNvPr id="3336" name="Google Shape;3336;p6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63"/>
          <p:cNvGrpSpPr/>
          <p:nvPr/>
        </p:nvGrpSpPr>
        <p:grpSpPr>
          <a:xfrm>
            <a:off x="6418656" y="3743331"/>
            <a:ext cx="242039" cy="275769"/>
            <a:chOff x="4645650" y="3962900"/>
            <a:chExt cx="259950" cy="296175"/>
          </a:xfrm>
        </p:grpSpPr>
        <p:sp>
          <p:nvSpPr>
            <p:cNvPr id="3349" name="Google Shape;3349;p6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5" name="Google Shape;3355;p63"/>
          <p:cNvGrpSpPr/>
          <p:nvPr/>
        </p:nvGrpSpPr>
        <p:grpSpPr>
          <a:xfrm>
            <a:off x="8148375" y="3306972"/>
            <a:ext cx="275024" cy="274279"/>
            <a:chOff x="6143725" y="3582500"/>
            <a:chExt cx="295375" cy="294575"/>
          </a:xfrm>
        </p:grpSpPr>
        <p:sp>
          <p:nvSpPr>
            <p:cNvPr id="3356" name="Google Shape;3356;p6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3" name="Google Shape;3363;p63"/>
          <p:cNvGrpSpPr/>
          <p:nvPr/>
        </p:nvGrpSpPr>
        <p:grpSpPr>
          <a:xfrm>
            <a:off x="5961913" y="1561190"/>
            <a:ext cx="276490" cy="275745"/>
            <a:chOff x="1310075" y="3253275"/>
            <a:chExt cx="296950" cy="296150"/>
          </a:xfrm>
        </p:grpSpPr>
        <p:sp>
          <p:nvSpPr>
            <p:cNvPr id="3364" name="Google Shape;3364;p6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7" name="Google Shape;3367;p63"/>
          <p:cNvSpPr/>
          <p:nvPr/>
        </p:nvSpPr>
        <p:spPr>
          <a:xfrm>
            <a:off x="5963257" y="2001168"/>
            <a:ext cx="274302" cy="273557"/>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63"/>
          <p:cNvGrpSpPr/>
          <p:nvPr/>
        </p:nvGrpSpPr>
        <p:grpSpPr>
          <a:xfrm>
            <a:off x="5961377" y="2435502"/>
            <a:ext cx="277235" cy="277026"/>
            <a:chOff x="1310075" y="3980250"/>
            <a:chExt cx="297750" cy="297525"/>
          </a:xfrm>
        </p:grpSpPr>
        <p:sp>
          <p:nvSpPr>
            <p:cNvPr id="3369" name="Google Shape;3369;p6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63"/>
          <p:cNvGrpSpPr/>
          <p:nvPr/>
        </p:nvGrpSpPr>
        <p:grpSpPr>
          <a:xfrm>
            <a:off x="8187645" y="1561540"/>
            <a:ext cx="209777" cy="275024"/>
            <a:chOff x="3167275" y="3227275"/>
            <a:chExt cx="225300" cy="295375"/>
          </a:xfrm>
        </p:grpSpPr>
        <p:sp>
          <p:nvSpPr>
            <p:cNvPr id="3374" name="Google Shape;3374;p6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9" name="Google Shape;3379;p63"/>
          <p:cNvSpPr/>
          <p:nvPr/>
        </p:nvSpPr>
        <p:spPr>
          <a:xfrm>
            <a:off x="8144218" y="2000086"/>
            <a:ext cx="289712" cy="276304"/>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0" name="Google Shape;3380;p63"/>
          <p:cNvGrpSpPr/>
          <p:nvPr/>
        </p:nvGrpSpPr>
        <p:grpSpPr>
          <a:xfrm>
            <a:off x="8147273" y="2434711"/>
            <a:ext cx="277235" cy="275047"/>
            <a:chOff x="3133425" y="3955025"/>
            <a:chExt cx="297750" cy="295400"/>
          </a:xfrm>
        </p:grpSpPr>
        <p:sp>
          <p:nvSpPr>
            <p:cNvPr id="3381" name="Google Shape;3381;p6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4" name="Google Shape;3384;p63"/>
          <p:cNvGrpSpPr/>
          <p:nvPr/>
        </p:nvGrpSpPr>
        <p:grpSpPr>
          <a:xfrm>
            <a:off x="6836365" y="2871457"/>
            <a:ext cx="275769" cy="276746"/>
            <a:chOff x="4991425" y="3234750"/>
            <a:chExt cx="296175" cy="297225"/>
          </a:xfrm>
        </p:grpSpPr>
        <p:sp>
          <p:nvSpPr>
            <p:cNvPr id="3385" name="Google Shape;3385;p6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1" name="Google Shape;3391;p63"/>
          <p:cNvGrpSpPr/>
          <p:nvPr/>
        </p:nvGrpSpPr>
        <p:grpSpPr>
          <a:xfrm>
            <a:off x="6843653" y="3324045"/>
            <a:ext cx="275769" cy="242761"/>
            <a:chOff x="4991425" y="3617150"/>
            <a:chExt cx="296175" cy="260725"/>
          </a:xfrm>
        </p:grpSpPr>
        <p:sp>
          <p:nvSpPr>
            <p:cNvPr id="3392" name="Google Shape;3392;p6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9" name="Google Shape;3399;p63"/>
          <p:cNvGrpSpPr/>
          <p:nvPr/>
        </p:nvGrpSpPr>
        <p:grpSpPr>
          <a:xfrm>
            <a:off x="6904385" y="3744379"/>
            <a:ext cx="154027" cy="275047"/>
            <a:chOff x="5056800" y="3962900"/>
            <a:chExt cx="165425" cy="295400"/>
          </a:xfrm>
        </p:grpSpPr>
        <p:sp>
          <p:nvSpPr>
            <p:cNvPr id="3400" name="Google Shape;3400;p6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3" name="Google Shape;3403;p63"/>
          <p:cNvGrpSpPr/>
          <p:nvPr/>
        </p:nvGrpSpPr>
        <p:grpSpPr>
          <a:xfrm>
            <a:off x="8145631" y="3740234"/>
            <a:ext cx="276490" cy="275024"/>
            <a:chOff x="6168925" y="3936925"/>
            <a:chExt cx="296950" cy="295375"/>
          </a:xfrm>
        </p:grpSpPr>
        <p:sp>
          <p:nvSpPr>
            <p:cNvPr id="3404" name="Google Shape;3404;p6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63"/>
          <p:cNvGrpSpPr/>
          <p:nvPr/>
        </p:nvGrpSpPr>
        <p:grpSpPr>
          <a:xfrm>
            <a:off x="6400255" y="1561551"/>
            <a:ext cx="274279" cy="275024"/>
            <a:chOff x="1674750" y="3254050"/>
            <a:chExt cx="294575" cy="295375"/>
          </a:xfrm>
        </p:grpSpPr>
        <p:sp>
          <p:nvSpPr>
            <p:cNvPr id="3411" name="Google Shape;3411;p6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4" name="Google Shape;3414;p63"/>
          <p:cNvGrpSpPr/>
          <p:nvPr/>
        </p:nvGrpSpPr>
        <p:grpSpPr>
          <a:xfrm>
            <a:off x="6410439" y="2000437"/>
            <a:ext cx="251560" cy="275024"/>
            <a:chOff x="1687350" y="3618725"/>
            <a:chExt cx="270175" cy="295375"/>
          </a:xfrm>
        </p:grpSpPr>
        <p:sp>
          <p:nvSpPr>
            <p:cNvPr id="3415" name="Google Shape;3415;p6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8" name="Google Shape;3418;p63"/>
          <p:cNvGrpSpPr/>
          <p:nvPr/>
        </p:nvGrpSpPr>
        <p:grpSpPr>
          <a:xfrm>
            <a:off x="6399627" y="2435828"/>
            <a:ext cx="277235" cy="275024"/>
            <a:chOff x="1672375" y="3982600"/>
            <a:chExt cx="297750" cy="295375"/>
          </a:xfrm>
        </p:grpSpPr>
        <p:sp>
          <p:nvSpPr>
            <p:cNvPr id="3419" name="Google Shape;3419;p6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63"/>
          <p:cNvGrpSpPr/>
          <p:nvPr/>
        </p:nvGrpSpPr>
        <p:grpSpPr>
          <a:xfrm>
            <a:off x="5092987" y="2872295"/>
            <a:ext cx="275769" cy="275769"/>
            <a:chOff x="3497300" y="3227275"/>
            <a:chExt cx="296175" cy="296175"/>
          </a:xfrm>
        </p:grpSpPr>
        <p:sp>
          <p:nvSpPr>
            <p:cNvPr id="3423" name="Google Shape;3423;p6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63"/>
          <p:cNvGrpSpPr/>
          <p:nvPr/>
        </p:nvGrpSpPr>
        <p:grpSpPr>
          <a:xfrm>
            <a:off x="5090122" y="3311492"/>
            <a:ext cx="275024" cy="273557"/>
            <a:chOff x="3497300" y="3591950"/>
            <a:chExt cx="295375" cy="293800"/>
          </a:xfrm>
        </p:grpSpPr>
        <p:sp>
          <p:nvSpPr>
            <p:cNvPr id="3432" name="Google Shape;3432;p6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0" name="Google Shape;3440;p63"/>
          <p:cNvGrpSpPr/>
          <p:nvPr/>
        </p:nvGrpSpPr>
        <p:grpSpPr>
          <a:xfrm>
            <a:off x="5090382" y="3743685"/>
            <a:ext cx="275024" cy="275047"/>
            <a:chOff x="3497300" y="3955025"/>
            <a:chExt cx="295375" cy="295400"/>
          </a:xfrm>
        </p:grpSpPr>
        <p:sp>
          <p:nvSpPr>
            <p:cNvPr id="3441" name="Google Shape;3441;p6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4" name="Google Shape;3444;p63"/>
          <p:cNvGrpSpPr/>
          <p:nvPr/>
        </p:nvGrpSpPr>
        <p:grpSpPr>
          <a:xfrm>
            <a:off x="7284485" y="2873648"/>
            <a:ext cx="258171" cy="274628"/>
            <a:chOff x="5364750" y="3235150"/>
            <a:chExt cx="277275" cy="294950"/>
          </a:xfrm>
        </p:grpSpPr>
        <p:sp>
          <p:nvSpPr>
            <p:cNvPr id="3445" name="Google Shape;3445;p6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3" name="Google Shape;3453;p63"/>
          <p:cNvGrpSpPr/>
          <p:nvPr/>
        </p:nvGrpSpPr>
        <p:grpSpPr>
          <a:xfrm>
            <a:off x="7278777" y="3309216"/>
            <a:ext cx="276513" cy="277235"/>
            <a:chOff x="5355300" y="3598250"/>
            <a:chExt cx="296975" cy="297750"/>
          </a:xfrm>
        </p:grpSpPr>
        <p:sp>
          <p:nvSpPr>
            <p:cNvPr id="3454" name="Google Shape;3454;p6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63"/>
          <p:cNvGrpSpPr/>
          <p:nvPr/>
        </p:nvGrpSpPr>
        <p:grpSpPr>
          <a:xfrm>
            <a:off x="7276602" y="3808365"/>
            <a:ext cx="269903" cy="178236"/>
            <a:chOff x="5358450" y="4015675"/>
            <a:chExt cx="289875" cy="191425"/>
          </a:xfrm>
        </p:grpSpPr>
        <p:sp>
          <p:nvSpPr>
            <p:cNvPr id="3463" name="Google Shape;3463;p6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63"/>
          <p:cNvGrpSpPr/>
          <p:nvPr/>
        </p:nvGrpSpPr>
        <p:grpSpPr>
          <a:xfrm>
            <a:off x="5089373" y="4186194"/>
            <a:ext cx="276513" cy="256378"/>
            <a:chOff x="6543825" y="3202075"/>
            <a:chExt cx="296975" cy="275350"/>
          </a:xfrm>
        </p:grpSpPr>
        <p:sp>
          <p:nvSpPr>
            <p:cNvPr id="3468" name="Google Shape;3468;p6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5" name="Google Shape;3475;p63"/>
          <p:cNvGrpSpPr/>
          <p:nvPr/>
        </p:nvGrpSpPr>
        <p:grpSpPr>
          <a:xfrm>
            <a:off x="6836384" y="1561179"/>
            <a:ext cx="275769" cy="275769"/>
            <a:chOff x="2037825" y="3254050"/>
            <a:chExt cx="296175" cy="296175"/>
          </a:xfrm>
        </p:grpSpPr>
        <p:sp>
          <p:nvSpPr>
            <p:cNvPr id="3476" name="Google Shape;3476;p6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63"/>
          <p:cNvGrpSpPr/>
          <p:nvPr/>
        </p:nvGrpSpPr>
        <p:grpSpPr>
          <a:xfrm>
            <a:off x="6834905" y="2000810"/>
            <a:ext cx="278702" cy="274861"/>
            <a:chOff x="2034675" y="3617925"/>
            <a:chExt cx="299325" cy="295200"/>
          </a:xfrm>
        </p:grpSpPr>
        <p:sp>
          <p:nvSpPr>
            <p:cNvPr id="3483" name="Google Shape;3483;p6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8" name="Google Shape;3488;p63"/>
          <p:cNvGrpSpPr/>
          <p:nvPr/>
        </p:nvGrpSpPr>
        <p:grpSpPr>
          <a:xfrm>
            <a:off x="6837884" y="2434322"/>
            <a:ext cx="275769" cy="275024"/>
            <a:chOff x="2037825" y="3981825"/>
            <a:chExt cx="296175" cy="295375"/>
          </a:xfrm>
        </p:grpSpPr>
        <p:sp>
          <p:nvSpPr>
            <p:cNvPr id="3489" name="Google Shape;3489;p6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2" name="Google Shape;3492;p63"/>
          <p:cNvGrpSpPr/>
          <p:nvPr/>
        </p:nvGrpSpPr>
        <p:grpSpPr>
          <a:xfrm>
            <a:off x="5529017" y="2906785"/>
            <a:ext cx="275769" cy="225163"/>
            <a:chOff x="3860400" y="3254050"/>
            <a:chExt cx="296175" cy="241825"/>
          </a:xfrm>
        </p:grpSpPr>
        <p:sp>
          <p:nvSpPr>
            <p:cNvPr id="3493" name="Google Shape;3493;p6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 name="Google Shape;3500;p63"/>
          <p:cNvGrpSpPr/>
          <p:nvPr/>
        </p:nvGrpSpPr>
        <p:grpSpPr>
          <a:xfrm>
            <a:off x="5528644" y="3310589"/>
            <a:ext cx="276513" cy="275769"/>
            <a:chOff x="3859600" y="3591950"/>
            <a:chExt cx="296975" cy="296175"/>
          </a:xfrm>
        </p:grpSpPr>
        <p:sp>
          <p:nvSpPr>
            <p:cNvPr id="3501" name="Google Shape;3501;p6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4" name="Google Shape;3504;p63"/>
          <p:cNvGrpSpPr/>
          <p:nvPr/>
        </p:nvGrpSpPr>
        <p:grpSpPr>
          <a:xfrm>
            <a:off x="5529014" y="3741593"/>
            <a:ext cx="275769" cy="275769"/>
            <a:chOff x="3860400" y="3955025"/>
            <a:chExt cx="296175" cy="296175"/>
          </a:xfrm>
        </p:grpSpPr>
        <p:sp>
          <p:nvSpPr>
            <p:cNvPr id="3505" name="Google Shape;3505;p6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0" name="Google Shape;3510;p63"/>
          <p:cNvGrpSpPr/>
          <p:nvPr/>
        </p:nvGrpSpPr>
        <p:grpSpPr>
          <a:xfrm>
            <a:off x="7707426" y="2872104"/>
            <a:ext cx="280168" cy="275024"/>
            <a:chOff x="5716825" y="3235950"/>
            <a:chExt cx="300900" cy="295375"/>
          </a:xfrm>
        </p:grpSpPr>
        <p:sp>
          <p:nvSpPr>
            <p:cNvPr id="3511" name="Google Shape;3511;p6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63"/>
          <p:cNvGrpSpPr/>
          <p:nvPr/>
        </p:nvGrpSpPr>
        <p:grpSpPr>
          <a:xfrm>
            <a:off x="7718117" y="3316337"/>
            <a:ext cx="259637" cy="258171"/>
            <a:chOff x="5727850" y="3609275"/>
            <a:chExt cx="278850" cy="277275"/>
          </a:xfrm>
        </p:grpSpPr>
        <p:sp>
          <p:nvSpPr>
            <p:cNvPr id="3516" name="Google Shape;3516;p6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1" name="Google Shape;3521;p63"/>
          <p:cNvGrpSpPr/>
          <p:nvPr/>
        </p:nvGrpSpPr>
        <p:grpSpPr>
          <a:xfrm>
            <a:off x="7728548" y="3743697"/>
            <a:ext cx="242016" cy="275024"/>
            <a:chOff x="5736525" y="3963700"/>
            <a:chExt cx="259925" cy="295375"/>
          </a:xfrm>
        </p:grpSpPr>
        <p:sp>
          <p:nvSpPr>
            <p:cNvPr id="3522" name="Google Shape;3522;p6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9" name="Google Shape;3529;p63"/>
          <p:cNvGrpSpPr/>
          <p:nvPr/>
        </p:nvGrpSpPr>
        <p:grpSpPr>
          <a:xfrm>
            <a:off x="5526281" y="4183234"/>
            <a:ext cx="276513" cy="275769"/>
            <a:chOff x="6553275" y="3604550"/>
            <a:chExt cx="296975" cy="296175"/>
          </a:xfrm>
        </p:grpSpPr>
        <p:sp>
          <p:nvSpPr>
            <p:cNvPr id="3530" name="Google Shape;3530;p6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6" name="Google Shape;3536;p63"/>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Teamwork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540"/>
        <p:cNvGrpSpPr/>
        <p:nvPr/>
      </p:nvGrpSpPr>
      <p:grpSpPr>
        <a:xfrm>
          <a:off x="0" y="0"/>
          <a:ext cx="0" cy="0"/>
          <a:chOff x="0" y="0"/>
          <a:chExt cx="0" cy="0"/>
        </a:xfrm>
      </p:grpSpPr>
      <p:sp>
        <p:nvSpPr>
          <p:cNvPr id="3541" name="Google Shape;3541;p64"/>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Help &amp; support icons</a:t>
            </a:r>
            <a:endParaRPr/>
          </a:p>
        </p:txBody>
      </p:sp>
      <p:grpSp>
        <p:nvGrpSpPr>
          <p:cNvPr id="3542" name="Google Shape;3542;p64"/>
          <p:cNvGrpSpPr/>
          <p:nvPr/>
        </p:nvGrpSpPr>
        <p:grpSpPr>
          <a:xfrm>
            <a:off x="737369" y="1558631"/>
            <a:ext cx="232435" cy="279209"/>
            <a:chOff x="-35814600" y="3202075"/>
            <a:chExt cx="242625" cy="291450"/>
          </a:xfrm>
        </p:grpSpPr>
        <p:sp>
          <p:nvSpPr>
            <p:cNvPr id="3543" name="Google Shape;3543;p6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0" name="Google Shape;3550;p64"/>
          <p:cNvGrpSpPr/>
          <p:nvPr/>
        </p:nvGrpSpPr>
        <p:grpSpPr>
          <a:xfrm>
            <a:off x="718700" y="1997074"/>
            <a:ext cx="279209" cy="279401"/>
            <a:chOff x="-35839800" y="3561025"/>
            <a:chExt cx="291450" cy="291650"/>
          </a:xfrm>
        </p:grpSpPr>
        <p:sp>
          <p:nvSpPr>
            <p:cNvPr id="3551" name="Google Shape;3551;p6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8" name="Google Shape;3558;p64"/>
          <p:cNvSpPr/>
          <p:nvPr/>
        </p:nvSpPr>
        <p:spPr>
          <a:xfrm>
            <a:off x="717937" y="2432146"/>
            <a:ext cx="280718" cy="279209"/>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9" name="Google Shape;3559;p64"/>
          <p:cNvGrpSpPr/>
          <p:nvPr/>
        </p:nvGrpSpPr>
        <p:grpSpPr>
          <a:xfrm>
            <a:off x="2903778" y="1560355"/>
            <a:ext cx="279209" cy="279209"/>
            <a:chOff x="-34003850" y="3227275"/>
            <a:chExt cx="291450" cy="291450"/>
          </a:xfrm>
        </p:grpSpPr>
        <p:sp>
          <p:nvSpPr>
            <p:cNvPr id="3560" name="Google Shape;3560;p6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64"/>
          <p:cNvGrpSpPr/>
          <p:nvPr/>
        </p:nvGrpSpPr>
        <p:grpSpPr>
          <a:xfrm>
            <a:off x="2904121" y="1995160"/>
            <a:ext cx="279952" cy="279760"/>
            <a:chOff x="-34004625" y="3585850"/>
            <a:chExt cx="292225" cy="292025"/>
          </a:xfrm>
        </p:grpSpPr>
        <p:sp>
          <p:nvSpPr>
            <p:cNvPr id="3566" name="Google Shape;3566;p6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1" name="Google Shape;3571;p64"/>
          <p:cNvGrpSpPr/>
          <p:nvPr/>
        </p:nvGrpSpPr>
        <p:grpSpPr>
          <a:xfrm>
            <a:off x="2903349" y="2430509"/>
            <a:ext cx="280718" cy="279975"/>
            <a:chOff x="-34005425" y="3945575"/>
            <a:chExt cx="293025" cy="292250"/>
          </a:xfrm>
        </p:grpSpPr>
        <p:sp>
          <p:nvSpPr>
            <p:cNvPr id="3572" name="Google Shape;3572;p6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64"/>
          <p:cNvGrpSpPr/>
          <p:nvPr/>
        </p:nvGrpSpPr>
        <p:grpSpPr>
          <a:xfrm>
            <a:off x="1590077" y="2872071"/>
            <a:ext cx="282969" cy="280718"/>
            <a:chOff x="-32174975" y="3192625"/>
            <a:chExt cx="295375" cy="293025"/>
          </a:xfrm>
        </p:grpSpPr>
        <p:sp>
          <p:nvSpPr>
            <p:cNvPr id="3576" name="Google Shape;3576;p6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0" name="Google Shape;3580;p64"/>
          <p:cNvSpPr/>
          <p:nvPr/>
        </p:nvSpPr>
        <p:spPr>
          <a:xfrm>
            <a:off x="1592318" y="3308273"/>
            <a:ext cx="286753" cy="28016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1595116" y="3741701"/>
            <a:ext cx="279209" cy="279952"/>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2" name="Google Shape;3582;p64"/>
          <p:cNvGrpSpPr/>
          <p:nvPr/>
        </p:nvGrpSpPr>
        <p:grpSpPr>
          <a:xfrm>
            <a:off x="3777392" y="2871902"/>
            <a:ext cx="279952" cy="279209"/>
            <a:chOff x="-30345325" y="3184750"/>
            <a:chExt cx="292225" cy="291450"/>
          </a:xfrm>
        </p:grpSpPr>
        <p:sp>
          <p:nvSpPr>
            <p:cNvPr id="3583" name="Google Shape;3583;p6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64"/>
          <p:cNvGrpSpPr/>
          <p:nvPr/>
        </p:nvGrpSpPr>
        <p:grpSpPr>
          <a:xfrm>
            <a:off x="1155389" y="1560365"/>
            <a:ext cx="279209" cy="279209"/>
            <a:chOff x="-35481425" y="3202075"/>
            <a:chExt cx="291450" cy="291450"/>
          </a:xfrm>
        </p:grpSpPr>
        <p:sp>
          <p:nvSpPr>
            <p:cNvPr id="3589" name="Google Shape;3589;p6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64"/>
          <p:cNvGrpSpPr/>
          <p:nvPr/>
        </p:nvGrpSpPr>
        <p:grpSpPr>
          <a:xfrm>
            <a:off x="1155022" y="1995816"/>
            <a:ext cx="279952" cy="278443"/>
            <a:chOff x="-35482200" y="3561225"/>
            <a:chExt cx="292225" cy="290650"/>
          </a:xfrm>
        </p:grpSpPr>
        <p:sp>
          <p:nvSpPr>
            <p:cNvPr id="3597" name="Google Shape;3597;p6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64"/>
          <p:cNvGrpSpPr/>
          <p:nvPr/>
        </p:nvGrpSpPr>
        <p:grpSpPr>
          <a:xfrm>
            <a:off x="1155393" y="2433986"/>
            <a:ext cx="279209" cy="279185"/>
            <a:chOff x="-35481425" y="3919600"/>
            <a:chExt cx="291450" cy="291425"/>
          </a:xfrm>
        </p:grpSpPr>
        <p:sp>
          <p:nvSpPr>
            <p:cNvPr id="3601" name="Google Shape;3601;p6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64"/>
          <p:cNvGrpSpPr/>
          <p:nvPr/>
        </p:nvGrpSpPr>
        <p:grpSpPr>
          <a:xfrm>
            <a:off x="3338063" y="1559014"/>
            <a:ext cx="282227" cy="278443"/>
            <a:chOff x="-33645475" y="3228075"/>
            <a:chExt cx="294600" cy="290650"/>
          </a:xfrm>
        </p:grpSpPr>
        <p:sp>
          <p:nvSpPr>
            <p:cNvPr id="3610" name="Google Shape;3610;p6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64"/>
          <p:cNvGrpSpPr/>
          <p:nvPr/>
        </p:nvGrpSpPr>
        <p:grpSpPr>
          <a:xfrm>
            <a:off x="3338842" y="1996796"/>
            <a:ext cx="280694" cy="279952"/>
            <a:chOff x="-33646250" y="3586425"/>
            <a:chExt cx="293000" cy="292225"/>
          </a:xfrm>
        </p:grpSpPr>
        <p:sp>
          <p:nvSpPr>
            <p:cNvPr id="3618" name="Google Shape;3618;p6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0" name="Google Shape;3620;p64"/>
          <p:cNvGrpSpPr/>
          <p:nvPr/>
        </p:nvGrpSpPr>
        <p:grpSpPr>
          <a:xfrm>
            <a:off x="3341728" y="2431869"/>
            <a:ext cx="279952" cy="280718"/>
            <a:chOff x="-33645475" y="3944800"/>
            <a:chExt cx="292225" cy="293025"/>
          </a:xfrm>
        </p:grpSpPr>
        <p:sp>
          <p:nvSpPr>
            <p:cNvPr id="3621" name="Google Shape;3621;p6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 name="Google Shape;3631;p64"/>
          <p:cNvGrpSpPr/>
          <p:nvPr/>
        </p:nvGrpSpPr>
        <p:grpSpPr>
          <a:xfrm>
            <a:off x="2030502" y="2870411"/>
            <a:ext cx="278443" cy="280574"/>
            <a:chOff x="-31809525" y="3192625"/>
            <a:chExt cx="290650" cy="292875"/>
          </a:xfrm>
        </p:grpSpPr>
        <p:sp>
          <p:nvSpPr>
            <p:cNvPr id="3632" name="Google Shape;3632;p6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64"/>
          <p:cNvGrpSpPr/>
          <p:nvPr/>
        </p:nvGrpSpPr>
        <p:grpSpPr>
          <a:xfrm>
            <a:off x="2029208" y="3307366"/>
            <a:ext cx="279209" cy="280718"/>
            <a:chOff x="-31811100" y="3550975"/>
            <a:chExt cx="291450" cy="293025"/>
          </a:xfrm>
        </p:grpSpPr>
        <p:sp>
          <p:nvSpPr>
            <p:cNvPr id="3637" name="Google Shape;3637;p6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4" name="Google Shape;3644;p64"/>
          <p:cNvGrpSpPr/>
          <p:nvPr/>
        </p:nvGrpSpPr>
        <p:grpSpPr>
          <a:xfrm>
            <a:off x="2026027" y="3740811"/>
            <a:ext cx="289005" cy="281724"/>
            <a:chOff x="-31817400" y="3910025"/>
            <a:chExt cx="301675" cy="294075"/>
          </a:xfrm>
        </p:grpSpPr>
        <p:sp>
          <p:nvSpPr>
            <p:cNvPr id="3645" name="Google Shape;3645;p6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64"/>
          <p:cNvGrpSpPr/>
          <p:nvPr/>
        </p:nvGrpSpPr>
        <p:grpSpPr>
          <a:xfrm>
            <a:off x="3777392" y="3305032"/>
            <a:ext cx="279976" cy="279952"/>
            <a:chOff x="-30354000" y="3569100"/>
            <a:chExt cx="292250" cy="292225"/>
          </a:xfrm>
        </p:grpSpPr>
        <p:sp>
          <p:nvSpPr>
            <p:cNvPr id="3649" name="Google Shape;3649;p6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64"/>
          <p:cNvGrpSpPr/>
          <p:nvPr/>
        </p:nvGrpSpPr>
        <p:grpSpPr>
          <a:xfrm>
            <a:off x="1597211" y="1560370"/>
            <a:ext cx="270132" cy="279209"/>
            <a:chOff x="-35118325" y="3202075"/>
            <a:chExt cx="281975" cy="291450"/>
          </a:xfrm>
        </p:grpSpPr>
        <p:sp>
          <p:nvSpPr>
            <p:cNvPr id="3656" name="Google Shape;3656;p6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0" name="Google Shape;3660;p64"/>
          <p:cNvGrpSpPr/>
          <p:nvPr/>
        </p:nvGrpSpPr>
        <p:grpSpPr>
          <a:xfrm>
            <a:off x="1590351" y="1995600"/>
            <a:ext cx="279952" cy="278874"/>
            <a:chOff x="-35123050" y="3561225"/>
            <a:chExt cx="292225" cy="291100"/>
          </a:xfrm>
        </p:grpSpPr>
        <p:sp>
          <p:nvSpPr>
            <p:cNvPr id="3661" name="Google Shape;3661;p6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3" name="Google Shape;3663;p64"/>
          <p:cNvGrpSpPr/>
          <p:nvPr/>
        </p:nvGrpSpPr>
        <p:grpSpPr>
          <a:xfrm>
            <a:off x="1625508" y="2432238"/>
            <a:ext cx="213538" cy="279185"/>
            <a:chOff x="-35089175" y="3919600"/>
            <a:chExt cx="222900" cy="291425"/>
          </a:xfrm>
        </p:grpSpPr>
        <p:sp>
          <p:nvSpPr>
            <p:cNvPr id="3664" name="Google Shape;3664;p6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64"/>
          <p:cNvGrpSpPr/>
          <p:nvPr/>
        </p:nvGrpSpPr>
        <p:grpSpPr>
          <a:xfrm>
            <a:off x="3781096" y="1560171"/>
            <a:ext cx="265629" cy="279592"/>
            <a:chOff x="-33277650" y="3226875"/>
            <a:chExt cx="277275" cy="291850"/>
          </a:xfrm>
        </p:grpSpPr>
        <p:sp>
          <p:nvSpPr>
            <p:cNvPr id="3667" name="Google Shape;3667;p6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64"/>
          <p:cNvGrpSpPr/>
          <p:nvPr/>
        </p:nvGrpSpPr>
        <p:grpSpPr>
          <a:xfrm>
            <a:off x="3777778" y="1997172"/>
            <a:ext cx="279209" cy="279209"/>
            <a:chOff x="-33286325" y="3586425"/>
            <a:chExt cx="291450" cy="291450"/>
          </a:xfrm>
        </p:grpSpPr>
        <p:sp>
          <p:nvSpPr>
            <p:cNvPr id="3675" name="Google Shape;3675;p6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64"/>
          <p:cNvGrpSpPr/>
          <p:nvPr/>
        </p:nvGrpSpPr>
        <p:grpSpPr>
          <a:xfrm>
            <a:off x="3775863" y="2432056"/>
            <a:ext cx="279209" cy="280718"/>
            <a:chOff x="-33286325" y="3944800"/>
            <a:chExt cx="291450" cy="293025"/>
          </a:xfrm>
        </p:grpSpPr>
        <p:sp>
          <p:nvSpPr>
            <p:cNvPr id="3681" name="Google Shape;3681;p6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64"/>
          <p:cNvGrpSpPr/>
          <p:nvPr/>
        </p:nvGrpSpPr>
        <p:grpSpPr>
          <a:xfrm>
            <a:off x="2466314" y="2869750"/>
            <a:ext cx="279209" cy="281484"/>
            <a:chOff x="-31452725" y="3191825"/>
            <a:chExt cx="291450" cy="293825"/>
          </a:xfrm>
        </p:grpSpPr>
        <p:sp>
          <p:nvSpPr>
            <p:cNvPr id="3686" name="Google Shape;3686;p6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64"/>
          <p:cNvGrpSpPr/>
          <p:nvPr/>
        </p:nvGrpSpPr>
        <p:grpSpPr>
          <a:xfrm>
            <a:off x="2467612" y="3307804"/>
            <a:ext cx="279952" cy="279952"/>
            <a:chOff x="-31452725" y="3551775"/>
            <a:chExt cx="292225" cy="292225"/>
          </a:xfrm>
        </p:grpSpPr>
        <p:sp>
          <p:nvSpPr>
            <p:cNvPr id="3691" name="Google Shape;3691;p6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64"/>
          <p:cNvGrpSpPr/>
          <p:nvPr/>
        </p:nvGrpSpPr>
        <p:grpSpPr>
          <a:xfrm>
            <a:off x="2466715" y="3740934"/>
            <a:ext cx="282227" cy="281460"/>
            <a:chOff x="-31455100" y="3909350"/>
            <a:chExt cx="294600" cy="293800"/>
          </a:xfrm>
        </p:grpSpPr>
        <p:sp>
          <p:nvSpPr>
            <p:cNvPr id="3696" name="Google Shape;3696;p6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64"/>
          <p:cNvGrpSpPr/>
          <p:nvPr/>
        </p:nvGrpSpPr>
        <p:grpSpPr>
          <a:xfrm>
            <a:off x="3777787" y="3738908"/>
            <a:ext cx="279209" cy="279952"/>
            <a:chOff x="-30345325" y="3918800"/>
            <a:chExt cx="291450" cy="292225"/>
          </a:xfrm>
        </p:grpSpPr>
        <p:sp>
          <p:nvSpPr>
            <p:cNvPr id="3699" name="Google Shape;3699;p6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64"/>
          <p:cNvGrpSpPr/>
          <p:nvPr/>
        </p:nvGrpSpPr>
        <p:grpSpPr>
          <a:xfrm>
            <a:off x="2028528" y="1997170"/>
            <a:ext cx="279209" cy="279209"/>
            <a:chOff x="-34763900" y="3561225"/>
            <a:chExt cx="291450" cy="291450"/>
          </a:xfrm>
        </p:grpSpPr>
        <p:sp>
          <p:nvSpPr>
            <p:cNvPr id="3705" name="Google Shape;3705;p6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8" name="Google Shape;3708;p64"/>
          <p:cNvSpPr/>
          <p:nvPr/>
        </p:nvSpPr>
        <p:spPr>
          <a:xfrm>
            <a:off x="2029956" y="2433778"/>
            <a:ext cx="279209" cy="27918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9" name="Google Shape;3709;p64"/>
          <p:cNvGrpSpPr/>
          <p:nvPr/>
        </p:nvGrpSpPr>
        <p:grpSpPr>
          <a:xfrm>
            <a:off x="718581" y="2868745"/>
            <a:ext cx="279952" cy="279952"/>
            <a:chOff x="-32927950" y="3227275"/>
            <a:chExt cx="292225" cy="292225"/>
          </a:xfrm>
        </p:grpSpPr>
        <p:sp>
          <p:nvSpPr>
            <p:cNvPr id="3710" name="Google Shape;3710;p6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5" name="Google Shape;3715;p64"/>
          <p:cNvGrpSpPr/>
          <p:nvPr/>
        </p:nvGrpSpPr>
        <p:grpSpPr>
          <a:xfrm>
            <a:off x="716945" y="3307564"/>
            <a:ext cx="280718" cy="279209"/>
            <a:chOff x="-32927950" y="3586425"/>
            <a:chExt cx="293025" cy="291450"/>
          </a:xfrm>
        </p:grpSpPr>
        <p:sp>
          <p:nvSpPr>
            <p:cNvPr id="3716" name="Google Shape;3716;p6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64"/>
          <p:cNvGrpSpPr/>
          <p:nvPr/>
        </p:nvGrpSpPr>
        <p:grpSpPr>
          <a:xfrm>
            <a:off x="721167" y="3742184"/>
            <a:ext cx="279952" cy="280718"/>
            <a:chOff x="-32927950" y="3944800"/>
            <a:chExt cx="292225" cy="293025"/>
          </a:xfrm>
        </p:grpSpPr>
        <p:sp>
          <p:nvSpPr>
            <p:cNvPr id="3722" name="Google Shape;3722;p6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64"/>
          <p:cNvGrpSpPr/>
          <p:nvPr/>
        </p:nvGrpSpPr>
        <p:grpSpPr>
          <a:xfrm>
            <a:off x="2904459" y="2870571"/>
            <a:ext cx="279952" cy="279401"/>
            <a:chOff x="-31094350" y="3194000"/>
            <a:chExt cx="292225" cy="291650"/>
          </a:xfrm>
        </p:grpSpPr>
        <p:sp>
          <p:nvSpPr>
            <p:cNvPr id="3732" name="Google Shape;3732;p6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64"/>
          <p:cNvGrpSpPr/>
          <p:nvPr/>
        </p:nvGrpSpPr>
        <p:grpSpPr>
          <a:xfrm>
            <a:off x="2903305" y="3308353"/>
            <a:ext cx="279209" cy="279640"/>
            <a:chOff x="-31093575" y="3552550"/>
            <a:chExt cx="291450" cy="291900"/>
          </a:xfrm>
        </p:grpSpPr>
        <p:sp>
          <p:nvSpPr>
            <p:cNvPr id="3741" name="Google Shape;3741;p6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64"/>
          <p:cNvGrpSpPr/>
          <p:nvPr/>
        </p:nvGrpSpPr>
        <p:grpSpPr>
          <a:xfrm>
            <a:off x="2037889" y="1560370"/>
            <a:ext cx="262588" cy="279209"/>
            <a:chOff x="-34755225" y="3202075"/>
            <a:chExt cx="274100" cy="291450"/>
          </a:xfrm>
        </p:grpSpPr>
        <p:sp>
          <p:nvSpPr>
            <p:cNvPr id="3746" name="Google Shape;3746;p6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64"/>
          <p:cNvGrpSpPr/>
          <p:nvPr/>
        </p:nvGrpSpPr>
        <p:grpSpPr>
          <a:xfrm>
            <a:off x="2902867" y="3739440"/>
            <a:ext cx="279209" cy="279185"/>
            <a:chOff x="-31093575" y="3911725"/>
            <a:chExt cx="291450" cy="291425"/>
          </a:xfrm>
        </p:grpSpPr>
        <p:sp>
          <p:nvSpPr>
            <p:cNvPr id="3754" name="Google Shape;3754;p6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6" name="Google Shape;3756;p64"/>
          <p:cNvGrpSpPr/>
          <p:nvPr/>
        </p:nvGrpSpPr>
        <p:grpSpPr>
          <a:xfrm>
            <a:off x="716317" y="4179531"/>
            <a:ext cx="281460" cy="279952"/>
            <a:chOff x="-29946000" y="3183175"/>
            <a:chExt cx="293800" cy="292225"/>
          </a:xfrm>
        </p:grpSpPr>
        <p:sp>
          <p:nvSpPr>
            <p:cNvPr id="3757" name="Google Shape;3757;p6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3" name="Google Shape;3763;p64"/>
          <p:cNvGrpSpPr/>
          <p:nvPr/>
        </p:nvGrpSpPr>
        <p:grpSpPr>
          <a:xfrm>
            <a:off x="2465739" y="1560161"/>
            <a:ext cx="282969" cy="279616"/>
            <a:chOff x="-34408675" y="3202075"/>
            <a:chExt cx="295375" cy="291875"/>
          </a:xfrm>
        </p:grpSpPr>
        <p:sp>
          <p:nvSpPr>
            <p:cNvPr id="3764" name="Google Shape;3764;p6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64"/>
          <p:cNvGrpSpPr/>
          <p:nvPr/>
        </p:nvGrpSpPr>
        <p:grpSpPr>
          <a:xfrm>
            <a:off x="2465945" y="1996141"/>
            <a:ext cx="279952" cy="281269"/>
            <a:chOff x="-34405525" y="3558075"/>
            <a:chExt cx="292225" cy="293600"/>
          </a:xfrm>
        </p:grpSpPr>
        <p:sp>
          <p:nvSpPr>
            <p:cNvPr id="3769" name="Google Shape;3769;p6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64"/>
          <p:cNvGrpSpPr/>
          <p:nvPr/>
        </p:nvGrpSpPr>
        <p:grpSpPr>
          <a:xfrm>
            <a:off x="2465901" y="2433986"/>
            <a:ext cx="280718" cy="279185"/>
            <a:chOff x="-34406325" y="3919600"/>
            <a:chExt cx="293025" cy="291425"/>
          </a:xfrm>
        </p:grpSpPr>
        <p:sp>
          <p:nvSpPr>
            <p:cNvPr id="3773" name="Google Shape;3773;p6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0" name="Google Shape;3780;p64"/>
          <p:cNvGrpSpPr/>
          <p:nvPr/>
        </p:nvGrpSpPr>
        <p:grpSpPr>
          <a:xfrm>
            <a:off x="1153832" y="2872911"/>
            <a:ext cx="279209" cy="270156"/>
            <a:chOff x="-32568800" y="3232000"/>
            <a:chExt cx="291450" cy="282000"/>
          </a:xfrm>
        </p:grpSpPr>
        <p:sp>
          <p:nvSpPr>
            <p:cNvPr id="3781" name="Google Shape;3781;p6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3" name="Google Shape;3783;p64"/>
          <p:cNvGrpSpPr/>
          <p:nvPr/>
        </p:nvGrpSpPr>
        <p:grpSpPr>
          <a:xfrm>
            <a:off x="1155036" y="3307572"/>
            <a:ext cx="279952" cy="279209"/>
            <a:chOff x="-32569575" y="3586425"/>
            <a:chExt cx="292225" cy="291450"/>
          </a:xfrm>
        </p:grpSpPr>
        <p:sp>
          <p:nvSpPr>
            <p:cNvPr id="3784" name="Google Shape;3784;p6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6" name="Google Shape;3786;p64"/>
          <p:cNvGrpSpPr/>
          <p:nvPr/>
        </p:nvGrpSpPr>
        <p:grpSpPr>
          <a:xfrm>
            <a:off x="1146288" y="3741726"/>
            <a:ext cx="294298" cy="279760"/>
            <a:chOff x="-32576675" y="3944600"/>
            <a:chExt cx="307200" cy="292025"/>
          </a:xfrm>
        </p:grpSpPr>
        <p:sp>
          <p:nvSpPr>
            <p:cNvPr id="3787" name="Google Shape;3787;p6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9" name="Google Shape;3789;p64"/>
          <p:cNvGrpSpPr/>
          <p:nvPr/>
        </p:nvGrpSpPr>
        <p:grpSpPr>
          <a:xfrm>
            <a:off x="3339201" y="2867691"/>
            <a:ext cx="279952" cy="279952"/>
            <a:chOff x="-30735200" y="3192625"/>
            <a:chExt cx="292225" cy="292225"/>
          </a:xfrm>
        </p:grpSpPr>
        <p:sp>
          <p:nvSpPr>
            <p:cNvPr id="3790" name="Google Shape;3790;p6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64"/>
          <p:cNvGrpSpPr/>
          <p:nvPr/>
        </p:nvGrpSpPr>
        <p:grpSpPr>
          <a:xfrm>
            <a:off x="3339939" y="3302777"/>
            <a:ext cx="279952" cy="278706"/>
            <a:chOff x="-30735200" y="3552550"/>
            <a:chExt cx="292225" cy="290925"/>
          </a:xfrm>
        </p:grpSpPr>
        <p:sp>
          <p:nvSpPr>
            <p:cNvPr id="3798" name="Google Shape;3798;p6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64"/>
          <p:cNvGrpSpPr/>
          <p:nvPr/>
        </p:nvGrpSpPr>
        <p:grpSpPr>
          <a:xfrm>
            <a:off x="3339939" y="3738605"/>
            <a:ext cx="279952" cy="279209"/>
            <a:chOff x="-30735200" y="3910925"/>
            <a:chExt cx="292225" cy="291450"/>
          </a:xfrm>
        </p:grpSpPr>
        <p:sp>
          <p:nvSpPr>
            <p:cNvPr id="3801" name="Google Shape;3801;p6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3" name="Google Shape;3803;p64"/>
          <p:cNvSpPr/>
          <p:nvPr/>
        </p:nvSpPr>
        <p:spPr>
          <a:xfrm>
            <a:off x="1156924" y="4181612"/>
            <a:ext cx="279952" cy="279209"/>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4" name="Google Shape;3804;p64"/>
          <p:cNvGrpSpPr/>
          <p:nvPr/>
        </p:nvGrpSpPr>
        <p:grpSpPr>
          <a:xfrm>
            <a:off x="5085871" y="1557356"/>
            <a:ext cx="283176" cy="283376"/>
            <a:chOff x="-57956275" y="3197925"/>
            <a:chExt cx="319000" cy="319225"/>
          </a:xfrm>
        </p:grpSpPr>
        <p:sp>
          <p:nvSpPr>
            <p:cNvPr id="3805" name="Google Shape;3805;p6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64"/>
          <p:cNvGrpSpPr/>
          <p:nvPr/>
        </p:nvGrpSpPr>
        <p:grpSpPr>
          <a:xfrm>
            <a:off x="5103348" y="1988306"/>
            <a:ext cx="248223" cy="283176"/>
            <a:chOff x="-57940525" y="3590375"/>
            <a:chExt cx="279625" cy="319000"/>
          </a:xfrm>
        </p:grpSpPr>
        <p:sp>
          <p:nvSpPr>
            <p:cNvPr id="3813" name="Google Shape;3813;p6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64"/>
          <p:cNvGrpSpPr/>
          <p:nvPr/>
        </p:nvGrpSpPr>
        <p:grpSpPr>
          <a:xfrm>
            <a:off x="5086215" y="2426693"/>
            <a:ext cx="282488" cy="283198"/>
            <a:chOff x="-57959425" y="3982600"/>
            <a:chExt cx="318225" cy="319025"/>
          </a:xfrm>
        </p:grpSpPr>
        <p:sp>
          <p:nvSpPr>
            <p:cNvPr id="3819" name="Google Shape;3819;p6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64"/>
          <p:cNvGrpSpPr/>
          <p:nvPr/>
        </p:nvGrpSpPr>
        <p:grpSpPr>
          <a:xfrm>
            <a:off x="7273650" y="1558144"/>
            <a:ext cx="281800" cy="281800"/>
            <a:chOff x="-55987225" y="3198925"/>
            <a:chExt cx="317450" cy="317450"/>
          </a:xfrm>
        </p:grpSpPr>
        <p:sp>
          <p:nvSpPr>
            <p:cNvPr id="3824" name="Google Shape;3824;p6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64"/>
          <p:cNvGrpSpPr/>
          <p:nvPr/>
        </p:nvGrpSpPr>
        <p:grpSpPr>
          <a:xfrm>
            <a:off x="7273650" y="1988939"/>
            <a:ext cx="281800" cy="281911"/>
            <a:chOff x="-55987225" y="3591025"/>
            <a:chExt cx="317450" cy="317575"/>
          </a:xfrm>
        </p:grpSpPr>
        <p:sp>
          <p:nvSpPr>
            <p:cNvPr id="3829" name="Google Shape;3829;p6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64"/>
          <p:cNvGrpSpPr/>
          <p:nvPr/>
        </p:nvGrpSpPr>
        <p:grpSpPr>
          <a:xfrm>
            <a:off x="7272951" y="2426693"/>
            <a:ext cx="283198" cy="283198"/>
            <a:chOff x="-55988800" y="3982600"/>
            <a:chExt cx="319025" cy="319025"/>
          </a:xfrm>
        </p:grpSpPr>
        <p:sp>
          <p:nvSpPr>
            <p:cNvPr id="3835" name="Google Shape;3835;p6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64"/>
          <p:cNvGrpSpPr/>
          <p:nvPr/>
        </p:nvGrpSpPr>
        <p:grpSpPr>
          <a:xfrm>
            <a:off x="5960781" y="2863170"/>
            <a:ext cx="281090" cy="283176"/>
            <a:chOff x="-54026025" y="3192625"/>
            <a:chExt cx="316650" cy="319000"/>
          </a:xfrm>
        </p:grpSpPr>
        <p:sp>
          <p:nvSpPr>
            <p:cNvPr id="3841" name="Google Shape;3841;p6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64"/>
          <p:cNvGrpSpPr/>
          <p:nvPr/>
        </p:nvGrpSpPr>
        <p:grpSpPr>
          <a:xfrm>
            <a:off x="5976516" y="3301061"/>
            <a:ext cx="249621" cy="282488"/>
            <a:chOff x="-54007925" y="3584850"/>
            <a:chExt cx="281200" cy="318225"/>
          </a:xfrm>
        </p:grpSpPr>
        <p:sp>
          <p:nvSpPr>
            <p:cNvPr id="3850" name="Google Shape;3850;p6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64"/>
          <p:cNvGrpSpPr/>
          <p:nvPr/>
        </p:nvGrpSpPr>
        <p:grpSpPr>
          <a:xfrm>
            <a:off x="5976516" y="3734960"/>
            <a:ext cx="249621" cy="283132"/>
            <a:chOff x="-54007925" y="3975575"/>
            <a:chExt cx="281200" cy="318950"/>
          </a:xfrm>
        </p:grpSpPr>
        <p:sp>
          <p:nvSpPr>
            <p:cNvPr id="3857" name="Google Shape;3857;p6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1" name="Google Shape;3861;p64"/>
          <p:cNvGrpSpPr/>
          <p:nvPr/>
        </p:nvGrpSpPr>
        <p:grpSpPr>
          <a:xfrm>
            <a:off x="8178609" y="2868549"/>
            <a:ext cx="216754" cy="282799"/>
            <a:chOff x="-52005775" y="3208025"/>
            <a:chExt cx="244175" cy="318575"/>
          </a:xfrm>
        </p:grpSpPr>
        <p:sp>
          <p:nvSpPr>
            <p:cNvPr id="3862" name="Google Shape;3862;p6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64"/>
          <p:cNvGrpSpPr/>
          <p:nvPr/>
        </p:nvGrpSpPr>
        <p:grpSpPr>
          <a:xfrm>
            <a:off x="5524667" y="1557800"/>
            <a:ext cx="282488" cy="282488"/>
            <a:chOff x="-57568775" y="3198925"/>
            <a:chExt cx="318225" cy="318225"/>
          </a:xfrm>
        </p:grpSpPr>
        <p:sp>
          <p:nvSpPr>
            <p:cNvPr id="3874" name="Google Shape;3874;p6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64"/>
          <p:cNvGrpSpPr/>
          <p:nvPr/>
        </p:nvGrpSpPr>
        <p:grpSpPr>
          <a:xfrm>
            <a:off x="5541799" y="1988650"/>
            <a:ext cx="248223" cy="282488"/>
            <a:chOff x="-57549075" y="3590375"/>
            <a:chExt cx="279625" cy="318225"/>
          </a:xfrm>
        </p:grpSpPr>
        <p:sp>
          <p:nvSpPr>
            <p:cNvPr id="3881" name="Google Shape;3881;p6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64"/>
          <p:cNvGrpSpPr/>
          <p:nvPr/>
        </p:nvGrpSpPr>
        <p:grpSpPr>
          <a:xfrm>
            <a:off x="5523968" y="2426349"/>
            <a:ext cx="283886" cy="283886"/>
            <a:chOff x="-57570350" y="3982600"/>
            <a:chExt cx="319800" cy="319800"/>
          </a:xfrm>
        </p:grpSpPr>
        <p:sp>
          <p:nvSpPr>
            <p:cNvPr id="3886" name="Google Shape;3886;p6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0" name="Google Shape;3890;p64"/>
          <p:cNvGrpSpPr/>
          <p:nvPr/>
        </p:nvGrpSpPr>
        <p:grpSpPr>
          <a:xfrm>
            <a:off x="7723076" y="1557445"/>
            <a:ext cx="248223" cy="283198"/>
            <a:chOff x="-55576850" y="3198125"/>
            <a:chExt cx="279625" cy="319025"/>
          </a:xfrm>
        </p:grpSpPr>
        <p:sp>
          <p:nvSpPr>
            <p:cNvPr id="3891" name="Google Shape;3891;p6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64"/>
          <p:cNvGrpSpPr/>
          <p:nvPr/>
        </p:nvGrpSpPr>
        <p:grpSpPr>
          <a:xfrm>
            <a:off x="7705244" y="1988562"/>
            <a:ext cx="283886" cy="282666"/>
            <a:chOff x="-55596550" y="3590175"/>
            <a:chExt cx="319800" cy="318425"/>
          </a:xfrm>
        </p:grpSpPr>
        <p:sp>
          <p:nvSpPr>
            <p:cNvPr id="3896" name="Google Shape;3896;p6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64"/>
          <p:cNvGrpSpPr/>
          <p:nvPr/>
        </p:nvGrpSpPr>
        <p:grpSpPr>
          <a:xfrm>
            <a:off x="7705588" y="2426593"/>
            <a:ext cx="283198" cy="283398"/>
            <a:chOff x="-55595775" y="3982375"/>
            <a:chExt cx="319025" cy="319250"/>
          </a:xfrm>
        </p:grpSpPr>
        <p:sp>
          <p:nvSpPr>
            <p:cNvPr id="3901" name="Google Shape;3901;p6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64"/>
          <p:cNvGrpSpPr/>
          <p:nvPr/>
        </p:nvGrpSpPr>
        <p:grpSpPr>
          <a:xfrm>
            <a:off x="6395296" y="2863514"/>
            <a:ext cx="283198" cy="282488"/>
            <a:chOff x="-53635375" y="3192625"/>
            <a:chExt cx="319025" cy="318225"/>
          </a:xfrm>
        </p:grpSpPr>
        <p:sp>
          <p:nvSpPr>
            <p:cNvPr id="3908" name="Google Shape;3908;p6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4"/>
          <p:cNvGrpSpPr/>
          <p:nvPr/>
        </p:nvGrpSpPr>
        <p:grpSpPr>
          <a:xfrm>
            <a:off x="6412783" y="3300706"/>
            <a:ext cx="248223" cy="283198"/>
            <a:chOff x="-53615675" y="3584850"/>
            <a:chExt cx="279625" cy="319025"/>
          </a:xfrm>
        </p:grpSpPr>
        <p:sp>
          <p:nvSpPr>
            <p:cNvPr id="3912" name="Google Shape;3912;p6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5" name="Google Shape;3915;p64"/>
          <p:cNvGrpSpPr/>
          <p:nvPr/>
        </p:nvGrpSpPr>
        <p:grpSpPr>
          <a:xfrm>
            <a:off x="6395307" y="3735370"/>
            <a:ext cx="283176" cy="282311"/>
            <a:chOff x="-53634575" y="3976500"/>
            <a:chExt cx="319000" cy="318025"/>
          </a:xfrm>
        </p:grpSpPr>
        <p:sp>
          <p:nvSpPr>
            <p:cNvPr id="3916" name="Google Shape;3916;p6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64"/>
          <p:cNvGrpSpPr/>
          <p:nvPr/>
        </p:nvGrpSpPr>
        <p:grpSpPr>
          <a:xfrm>
            <a:off x="8162874" y="3306119"/>
            <a:ext cx="248223" cy="282755"/>
            <a:chOff x="-52023900" y="3590075"/>
            <a:chExt cx="279625" cy="318525"/>
          </a:xfrm>
        </p:grpSpPr>
        <p:sp>
          <p:nvSpPr>
            <p:cNvPr id="3925" name="Google Shape;3925;p6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4"/>
          <p:cNvGrpSpPr/>
          <p:nvPr/>
        </p:nvGrpSpPr>
        <p:grpSpPr>
          <a:xfrm>
            <a:off x="5959738" y="1557456"/>
            <a:ext cx="283176" cy="283176"/>
            <a:chOff x="-57173375" y="3198925"/>
            <a:chExt cx="319000" cy="319000"/>
          </a:xfrm>
        </p:grpSpPr>
        <p:sp>
          <p:nvSpPr>
            <p:cNvPr id="3933" name="Google Shape;3933;p6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64"/>
          <p:cNvGrpSpPr/>
          <p:nvPr/>
        </p:nvGrpSpPr>
        <p:grpSpPr>
          <a:xfrm>
            <a:off x="5960437" y="2005772"/>
            <a:ext cx="281778" cy="248245"/>
            <a:chOff x="-57176525" y="3610050"/>
            <a:chExt cx="317425" cy="279650"/>
          </a:xfrm>
        </p:grpSpPr>
        <p:sp>
          <p:nvSpPr>
            <p:cNvPr id="3938" name="Google Shape;3938;p6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64"/>
          <p:cNvGrpSpPr/>
          <p:nvPr/>
        </p:nvGrpSpPr>
        <p:grpSpPr>
          <a:xfrm>
            <a:off x="8145741" y="1558499"/>
            <a:ext cx="282488" cy="281090"/>
            <a:chOff x="-55202750" y="3198925"/>
            <a:chExt cx="318225" cy="316650"/>
          </a:xfrm>
        </p:grpSpPr>
        <p:sp>
          <p:nvSpPr>
            <p:cNvPr id="3944" name="Google Shape;3944;p6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6" name="Google Shape;3946;p64"/>
          <p:cNvGrpSpPr/>
          <p:nvPr/>
        </p:nvGrpSpPr>
        <p:grpSpPr>
          <a:xfrm>
            <a:off x="8154130" y="1995573"/>
            <a:ext cx="265711" cy="282488"/>
            <a:chOff x="-55194875" y="3590375"/>
            <a:chExt cx="299325" cy="318225"/>
          </a:xfrm>
        </p:grpSpPr>
        <p:sp>
          <p:nvSpPr>
            <p:cNvPr id="3947" name="Google Shape;3947;p6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64"/>
          <p:cNvGrpSpPr/>
          <p:nvPr/>
        </p:nvGrpSpPr>
        <p:grpSpPr>
          <a:xfrm>
            <a:off x="8146097" y="2432594"/>
            <a:ext cx="281778" cy="281778"/>
            <a:chOff x="-55203525" y="3983400"/>
            <a:chExt cx="317425" cy="317425"/>
          </a:xfrm>
        </p:grpSpPr>
        <p:sp>
          <p:nvSpPr>
            <p:cNvPr id="3953" name="Google Shape;3953;p6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64"/>
          <p:cNvGrpSpPr/>
          <p:nvPr/>
        </p:nvGrpSpPr>
        <p:grpSpPr>
          <a:xfrm>
            <a:off x="6842065" y="2863170"/>
            <a:ext cx="265001" cy="283176"/>
            <a:chOff x="-53232900" y="3192625"/>
            <a:chExt cx="298525" cy="319000"/>
          </a:xfrm>
        </p:grpSpPr>
        <p:sp>
          <p:nvSpPr>
            <p:cNvPr id="3957" name="Google Shape;3957;p6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5" name="Google Shape;3965;p64"/>
          <p:cNvGrpSpPr/>
          <p:nvPr/>
        </p:nvGrpSpPr>
        <p:grpSpPr>
          <a:xfrm>
            <a:off x="6833677" y="3301760"/>
            <a:ext cx="281778" cy="281090"/>
            <a:chOff x="-53242350" y="3584850"/>
            <a:chExt cx="317425" cy="316650"/>
          </a:xfrm>
        </p:grpSpPr>
        <p:sp>
          <p:nvSpPr>
            <p:cNvPr id="3966" name="Google Shape;3966;p6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64"/>
          <p:cNvGrpSpPr/>
          <p:nvPr/>
        </p:nvGrpSpPr>
        <p:grpSpPr>
          <a:xfrm>
            <a:off x="6850454" y="3734926"/>
            <a:ext cx="248223" cy="283198"/>
            <a:chOff x="-53224225" y="3976300"/>
            <a:chExt cx="279625" cy="319025"/>
          </a:xfrm>
        </p:grpSpPr>
        <p:sp>
          <p:nvSpPr>
            <p:cNvPr id="3972" name="Google Shape;3972;p6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64"/>
          <p:cNvGrpSpPr/>
          <p:nvPr/>
        </p:nvGrpSpPr>
        <p:grpSpPr>
          <a:xfrm>
            <a:off x="8145397" y="3740350"/>
            <a:ext cx="283176" cy="282732"/>
            <a:chOff x="-52043575" y="3983125"/>
            <a:chExt cx="319000" cy="318500"/>
          </a:xfrm>
        </p:grpSpPr>
        <p:sp>
          <p:nvSpPr>
            <p:cNvPr id="3980" name="Google Shape;3980;p6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64"/>
          <p:cNvGrpSpPr/>
          <p:nvPr/>
        </p:nvGrpSpPr>
        <p:grpSpPr>
          <a:xfrm>
            <a:off x="6412783" y="1557456"/>
            <a:ext cx="248223" cy="283176"/>
            <a:chOff x="-56766175" y="3198925"/>
            <a:chExt cx="279625" cy="319000"/>
          </a:xfrm>
        </p:grpSpPr>
        <p:sp>
          <p:nvSpPr>
            <p:cNvPr id="3990" name="Google Shape;3990;p6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64"/>
          <p:cNvGrpSpPr/>
          <p:nvPr/>
        </p:nvGrpSpPr>
        <p:grpSpPr>
          <a:xfrm>
            <a:off x="6412084" y="1988650"/>
            <a:ext cx="249621" cy="282488"/>
            <a:chOff x="-56766175" y="3590375"/>
            <a:chExt cx="281200" cy="318225"/>
          </a:xfrm>
        </p:grpSpPr>
        <p:sp>
          <p:nvSpPr>
            <p:cNvPr id="3998" name="Google Shape;3998;p6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4"/>
          <p:cNvGrpSpPr/>
          <p:nvPr/>
        </p:nvGrpSpPr>
        <p:grpSpPr>
          <a:xfrm>
            <a:off x="6429561" y="2427048"/>
            <a:ext cx="214668" cy="282488"/>
            <a:chOff x="-56747275" y="3982600"/>
            <a:chExt cx="241825" cy="318225"/>
          </a:xfrm>
        </p:grpSpPr>
        <p:sp>
          <p:nvSpPr>
            <p:cNvPr id="4003" name="Google Shape;4003;p6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0" name="Google Shape;4010;p64"/>
          <p:cNvGrpSpPr/>
          <p:nvPr/>
        </p:nvGrpSpPr>
        <p:grpSpPr>
          <a:xfrm>
            <a:off x="5085860" y="3307020"/>
            <a:ext cx="283198" cy="270571"/>
            <a:chOff x="-54812875" y="3596675"/>
            <a:chExt cx="319025" cy="304800"/>
          </a:xfrm>
        </p:grpSpPr>
        <p:sp>
          <p:nvSpPr>
            <p:cNvPr id="4011" name="Google Shape;4011;p6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8" name="Google Shape;4018;p64"/>
          <p:cNvSpPr/>
          <p:nvPr/>
        </p:nvSpPr>
        <p:spPr>
          <a:xfrm>
            <a:off x="5701879" y="3876171"/>
            <a:ext cx="6325" cy="71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4"/>
          <p:cNvSpPr/>
          <p:nvPr/>
        </p:nvSpPr>
        <p:spPr>
          <a:xfrm>
            <a:off x="5702234" y="3876159"/>
            <a:ext cx="5615" cy="73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64"/>
          <p:cNvGrpSpPr/>
          <p:nvPr/>
        </p:nvGrpSpPr>
        <p:grpSpPr>
          <a:xfrm>
            <a:off x="5104053" y="3735281"/>
            <a:ext cx="248223" cy="282488"/>
            <a:chOff x="-54793175" y="3982600"/>
            <a:chExt cx="279625" cy="318225"/>
          </a:xfrm>
        </p:grpSpPr>
        <p:sp>
          <p:nvSpPr>
            <p:cNvPr id="4021" name="Google Shape;4021;p6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8" name="Google Shape;4028;p64"/>
          <p:cNvGrpSpPr/>
          <p:nvPr/>
        </p:nvGrpSpPr>
        <p:grpSpPr>
          <a:xfrm>
            <a:off x="7290439" y="2863514"/>
            <a:ext cx="248223" cy="282488"/>
            <a:chOff x="-52832000" y="3192625"/>
            <a:chExt cx="279625" cy="318225"/>
          </a:xfrm>
        </p:grpSpPr>
        <p:sp>
          <p:nvSpPr>
            <p:cNvPr id="4029" name="Google Shape;4029;p6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64"/>
          <p:cNvGrpSpPr/>
          <p:nvPr/>
        </p:nvGrpSpPr>
        <p:grpSpPr>
          <a:xfrm>
            <a:off x="5973719" y="2426782"/>
            <a:ext cx="255214" cy="283021"/>
            <a:chOff x="-57162350" y="3982000"/>
            <a:chExt cx="287500" cy="318825"/>
          </a:xfrm>
        </p:grpSpPr>
        <p:sp>
          <p:nvSpPr>
            <p:cNvPr id="4038" name="Google Shape;4038;p6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4"/>
          <p:cNvGrpSpPr/>
          <p:nvPr/>
        </p:nvGrpSpPr>
        <p:grpSpPr>
          <a:xfrm>
            <a:off x="7272962" y="3301416"/>
            <a:ext cx="283176" cy="281778"/>
            <a:chOff x="-52851675" y="3585650"/>
            <a:chExt cx="319000" cy="317425"/>
          </a:xfrm>
        </p:grpSpPr>
        <p:sp>
          <p:nvSpPr>
            <p:cNvPr id="4047" name="Google Shape;4047;p6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64"/>
          <p:cNvGrpSpPr/>
          <p:nvPr/>
        </p:nvGrpSpPr>
        <p:grpSpPr>
          <a:xfrm>
            <a:off x="7290439" y="3734926"/>
            <a:ext cx="248223" cy="283198"/>
            <a:chOff x="-52832000" y="3976300"/>
            <a:chExt cx="279625" cy="319025"/>
          </a:xfrm>
        </p:grpSpPr>
        <p:sp>
          <p:nvSpPr>
            <p:cNvPr id="4054" name="Google Shape;4054;p6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4"/>
          <p:cNvGrpSpPr/>
          <p:nvPr/>
        </p:nvGrpSpPr>
        <p:grpSpPr>
          <a:xfrm>
            <a:off x="5103354" y="4176528"/>
            <a:ext cx="249621" cy="282488"/>
            <a:chOff x="-51633225" y="3198925"/>
            <a:chExt cx="281200" cy="318225"/>
          </a:xfrm>
        </p:grpSpPr>
        <p:sp>
          <p:nvSpPr>
            <p:cNvPr id="4060" name="Google Shape;4060;p6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7" name="Google Shape;4067;p64"/>
          <p:cNvGrpSpPr/>
          <p:nvPr/>
        </p:nvGrpSpPr>
        <p:grpSpPr>
          <a:xfrm>
            <a:off x="6830525" y="1558144"/>
            <a:ext cx="288081" cy="281800"/>
            <a:chOff x="-56396775" y="3199700"/>
            <a:chExt cx="324525" cy="317450"/>
          </a:xfrm>
        </p:grpSpPr>
        <p:sp>
          <p:nvSpPr>
            <p:cNvPr id="4068" name="Google Shape;4068;p6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64"/>
          <p:cNvGrpSpPr/>
          <p:nvPr/>
        </p:nvGrpSpPr>
        <p:grpSpPr>
          <a:xfrm>
            <a:off x="6832966" y="1997383"/>
            <a:ext cx="283198" cy="265023"/>
            <a:chOff x="-56394425" y="3600600"/>
            <a:chExt cx="319025" cy="298550"/>
          </a:xfrm>
        </p:grpSpPr>
        <p:sp>
          <p:nvSpPr>
            <p:cNvPr id="4075" name="Google Shape;4075;p6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64"/>
          <p:cNvGrpSpPr/>
          <p:nvPr/>
        </p:nvGrpSpPr>
        <p:grpSpPr>
          <a:xfrm>
            <a:off x="6845561" y="2427403"/>
            <a:ext cx="258010" cy="281778"/>
            <a:chOff x="-56379450" y="3983400"/>
            <a:chExt cx="290650" cy="317425"/>
          </a:xfrm>
        </p:grpSpPr>
        <p:sp>
          <p:nvSpPr>
            <p:cNvPr id="4079" name="Google Shape;4079;p6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56181750" y="4039300"/>
              <a:ext cx="0" cy="25"/>
            </a:xfrm>
            <a:custGeom>
              <a:avLst/>
              <a:gdLst/>
              <a:ahLst/>
              <a:cxnLst/>
              <a:rect l="l" t="t" r="r" b="b"/>
              <a:pathLst>
                <a:path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56332200" y="4039300"/>
              <a:ext cx="25" cy="25"/>
            </a:xfrm>
            <a:custGeom>
              <a:avLst/>
              <a:gdLst/>
              <a:ahLst/>
              <a:cxnLst/>
              <a:rect l="l" t="t" r="r" b="b"/>
              <a:pathLst>
                <a:path w="1" h="1" extrusionOk="0">
                  <a:moveTo>
                    <a:pt x="1"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64"/>
          <p:cNvGrpSpPr/>
          <p:nvPr/>
        </p:nvGrpSpPr>
        <p:grpSpPr>
          <a:xfrm>
            <a:off x="5541100" y="2863170"/>
            <a:ext cx="249621" cy="283176"/>
            <a:chOff x="-54401725" y="3198925"/>
            <a:chExt cx="281200" cy="319000"/>
          </a:xfrm>
        </p:grpSpPr>
        <p:sp>
          <p:nvSpPr>
            <p:cNvPr id="4088" name="Google Shape;4088;p6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64"/>
          <p:cNvGrpSpPr/>
          <p:nvPr/>
        </p:nvGrpSpPr>
        <p:grpSpPr>
          <a:xfrm>
            <a:off x="5541799" y="3301061"/>
            <a:ext cx="248223" cy="282488"/>
            <a:chOff x="-54401725" y="3590375"/>
            <a:chExt cx="279625" cy="318225"/>
          </a:xfrm>
        </p:grpSpPr>
        <p:sp>
          <p:nvSpPr>
            <p:cNvPr id="4100" name="Google Shape;4100;p6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64"/>
          <p:cNvGrpSpPr/>
          <p:nvPr/>
        </p:nvGrpSpPr>
        <p:grpSpPr>
          <a:xfrm>
            <a:off x="5540211" y="3735281"/>
            <a:ext cx="251707" cy="282488"/>
            <a:chOff x="-54403300" y="3982600"/>
            <a:chExt cx="283550" cy="318225"/>
          </a:xfrm>
        </p:grpSpPr>
        <p:sp>
          <p:nvSpPr>
            <p:cNvPr id="4107" name="Google Shape;4107;p6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64"/>
          <p:cNvGrpSpPr/>
          <p:nvPr/>
        </p:nvGrpSpPr>
        <p:grpSpPr>
          <a:xfrm>
            <a:off x="7706654" y="2863958"/>
            <a:ext cx="281068" cy="281601"/>
            <a:chOff x="-52458650" y="3194400"/>
            <a:chExt cx="316625" cy="317225"/>
          </a:xfrm>
        </p:grpSpPr>
        <p:sp>
          <p:nvSpPr>
            <p:cNvPr id="4113" name="Google Shape;4113;p6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1" name="Google Shape;4121;p64"/>
          <p:cNvGrpSpPr/>
          <p:nvPr/>
        </p:nvGrpSpPr>
        <p:grpSpPr>
          <a:xfrm>
            <a:off x="5103348" y="2863170"/>
            <a:ext cx="248223" cy="283176"/>
            <a:chOff x="-54793175" y="3198925"/>
            <a:chExt cx="279625" cy="319000"/>
          </a:xfrm>
        </p:grpSpPr>
        <p:sp>
          <p:nvSpPr>
            <p:cNvPr id="4122" name="Google Shape;4122;p6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64"/>
          <p:cNvGrpSpPr/>
          <p:nvPr/>
        </p:nvGrpSpPr>
        <p:grpSpPr>
          <a:xfrm>
            <a:off x="7713988" y="3301161"/>
            <a:ext cx="266399" cy="282289"/>
            <a:chOff x="-52450000" y="3584850"/>
            <a:chExt cx="300100" cy="318000"/>
          </a:xfrm>
        </p:grpSpPr>
        <p:sp>
          <p:nvSpPr>
            <p:cNvPr id="4130" name="Google Shape;4130;p6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64"/>
          <p:cNvGrpSpPr/>
          <p:nvPr/>
        </p:nvGrpSpPr>
        <p:grpSpPr>
          <a:xfrm>
            <a:off x="7723076" y="3735625"/>
            <a:ext cx="248223" cy="281800"/>
            <a:chOff x="-52440550" y="3977875"/>
            <a:chExt cx="279625" cy="317450"/>
          </a:xfrm>
        </p:grpSpPr>
        <p:sp>
          <p:nvSpPr>
            <p:cNvPr id="4138" name="Google Shape;4138;p6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6" name="Google Shape;4146;p64"/>
          <p:cNvGrpSpPr/>
          <p:nvPr/>
        </p:nvGrpSpPr>
        <p:grpSpPr>
          <a:xfrm>
            <a:off x="5541953" y="4178907"/>
            <a:ext cx="248223" cy="283198"/>
            <a:chOff x="-51623775" y="3584850"/>
            <a:chExt cx="279625" cy="319025"/>
          </a:xfrm>
        </p:grpSpPr>
        <p:sp>
          <p:nvSpPr>
            <p:cNvPr id="4147" name="Google Shape;4147;p6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6" name="Google Shape;4156;p64"/>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Avatar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60"/>
        <p:cNvGrpSpPr/>
        <p:nvPr/>
      </p:nvGrpSpPr>
      <p:grpSpPr>
        <a:xfrm>
          <a:off x="0" y="0"/>
          <a:ext cx="0" cy="0"/>
          <a:chOff x="0" y="0"/>
          <a:chExt cx="0" cy="0"/>
        </a:xfrm>
      </p:grpSpPr>
      <p:grpSp>
        <p:nvGrpSpPr>
          <p:cNvPr id="4161" name="Google Shape;4161;p65"/>
          <p:cNvGrpSpPr/>
          <p:nvPr/>
        </p:nvGrpSpPr>
        <p:grpSpPr>
          <a:xfrm>
            <a:off x="751642" y="1558439"/>
            <a:ext cx="216783" cy="280637"/>
            <a:chOff x="-50469125" y="3183175"/>
            <a:chExt cx="233150" cy="301825"/>
          </a:xfrm>
        </p:grpSpPr>
        <p:sp>
          <p:nvSpPr>
            <p:cNvPr id="4162" name="Google Shape;4162;p6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65"/>
          <p:cNvGrpSpPr/>
          <p:nvPr/>
        </p:nvGrpSpPr>
        <p:grpSpPr>
          <a:xfrm>
            <a:off x="720146" y="1998322"/>
            <a:ext cx="279777" cy="279056"/>
            <a:chOff x="-50504575" y="3550975"/>
            <a:chExt cx="300900" cy="300125"/>
          </a:xfrm>
        </p:grpSpPr>
        <p:sp>
          <p:nvSpPr>
            <p:cNvPr id="4166" name="Google Shape;4166;p6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65"/>
          <p:cNvGrpSpPr/>
          <p:nvPr/>
        </p:nvGrpSpPr>
        <p:grpSpPr>
          <a:xfrm>
            <a:off x="720146" y="2435767"/>
            <a:ext cx="279777" cy="278312"/>
            <a:chOff x="-50503000" y="3921175"/>
            <a:chExt cx="300900" cy="299325"/>
          </a:xfrm>
        </p:grpSpPr>
        <p:sp>
          <p:nvSpPr>
            <p:cNvPr id="4171" name="Google Shape;4171;p6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6" name="Google Shape;4176;p65"/>
          <p:cNvGrpSpPr/>
          <p:nvPr/>
        </p:nvGrpSpPr>
        <p:grpSpPr>
          <a:xfrm>
            <a:off x="2905511" y="1558869"/>
            <a:ext cx="279033" cy="279777"/>
            <a:chOff x="-48630025" y="3199700"/>
            <a:chExt cx="300100" cy="300900"/>
          </a:xfrm>
        </p:grpSpPr>
        <p:sp>
          <p:nvSpPr>
            <p:cNvPr id="4177" name="Google Shape;4177;p6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65"/>
          <p:cNvGrpSpPr/>
          <p:nvPr/>
        </p:nvGrpSpPr>
        <p:grpSpPr>
          <a:xfrm>
            <a:off x="2905511" y="1998334"/>
            <a:ext cx="279033" cy="279033"/>
            <a:chOff x="-48630025" y="3569100"/>
            <a:chExt cx="300100" cy="300100"/>
          </a:xfrm>
        </p:grpSpPr>
        <p:sp>
          <p:nvSpPr>
            <p:cNvPr id="4181" name="Google Shape;4181;p6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65"/>
          <p:cNvGrpSpPr/>
          <p:nvPr/>
        </p:nvGrpSpPr>
        <p:grpSpPr>
          <a:xfrm>
            <a:off x="2905883" y="2436139"/>
            <a:ext cx="278289" cy="277569"/>
            <a:chOff x="-48629225" y="3938500"/>
            <a:chExt cx="299300" cy="298525"/>
          </a:xfrm>
        </p:grpSpPr>
        <p:sp>
          <p:nvSpPr>
            <p:cNvPr id="4192" name="Google Shape;4192;p6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65"/>
          <p:cNvGrpSpPr/>
          <p:nvPr/>
        </p:nvGrpSpPr>
        <p:grpSpPr>
          <a:xfrm>
            <a:off x="1611168" y="2870901"/>
            <a:ext cx="244630" cy="278312"/>
            <a:chOff x="-46762575" y="3200500"/>
            <a:chExt cx="263100" cy="299325"/>
          </a:xfrm>
        </p:grpSpPr>
        <p:sp>
          <p:nvSpPr>
            <p:cNvPr id="4197" name="Google Shape;4197;p6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2" name="Google Shape;4202;p65"/>
          <p:cNvGrpSpPr/>
          <p:nvPr/>
        </p:nvGrpSpPr>
        <p:grpSpPr>
          <a:xfrm>
            <a:off x="1593955" y="3325660"/>
            <a:ext cx="279056" cy="245351"/>
            <a:chOff x="-46779900" y="3588000"/>
            <a:chExt cx="300125" cy="263875"/>
          </a:xfrm>
        </p:grpSpPr>
        <p:sp>
          <p:nvSpPr>
            <p:cNvPr id="4203" name="Google Shape;4203;p6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65"/>
          <p:cNvGrpSpPr/>
          <p:nvPr/>
        </p:nvGrpSpPr>
        <p:grpSpPr>
          <a:xfrm>
            <a:off x="1594327" y="3741885"/>
            <a:ext cx="278312" cy="277569"/>
            <a:chOff x="-46779100" y="3938500"/>
            <a:chExt cx="299325" cy="298525"/>
          </a:xfrm>
        </p:grpSpPr>
        <p:sp>
          <p:nvSpPr>
            <p:cNvPr id="4208" name="Google Shape;4208;p6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65"/>
          <p:cNvGrpSpPr/>
          <p:nvPr/>
        </p:nvGrpSpPr>
        <p:grpSpPr>
          <a:xfrm>
            <a:off x="3779390" y="2870529"/>
            <a:ext cx="279033" cy="279056"/>
            <a:chOff x="-44924250" y="3206000"/>
            <a:chExt cx="300100" cy="300125"/>
          </a:xfrm>
        </p:grpSpPr>
        <p:sp>
          <p:nvSpPr>
            <p:cNvPr id="4211" name="Google Shape;4211;p6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65"/>
          <p:cNvGrpSpPr/>
          <p:nvPr/>
        </p:nvGrpSpPr>
        <p:grpSpPr>
          <a:xfrm>
            <a:off x="1156544" y="1559241"/>
            <a:ext cx="279033" cy="279033"/>
            <a:chOff x="-50134375" y="3183175"/>
            <a:chExt cx="300100" cy="300100"/>
          </a:xfrm>
        </p:grpSpPr>
        <p:sp>
          <p:nvSpPr>
            <p:cNvPr id="4217" name="Google Shape;4217;p6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65"/>
          <p:cNvGrpSpPr/>
          <p:nvPr/>
        </p:nvGrpSpPr>
        <p:grpSpPr>
          <a:xfrm>
            <a:off x="1156544" y="1998322"/>
            <a:ext cx="279033" cy="279056"/>
            <a:chOff x="-50134375" y="3550975"/>
            <a:chExt cx="300100" cy="300125"/>
          </a:xfrm>
        </p:grpSpPr>
        <p:sp>
          <p:nvSpPr>
            <p:cNvPr id="4228" name="Google Shape;4228;p6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65"/>
          <p:cNvGrpSpPr/>
          <p:nvPr/>
        </p:nvGrpSpPr>
        <p:grpSpPr>
          <a:xfrm>
            <a:off x="1156544" y="2435489"/>
            <a:ext cx="279033" cy="278870"/>
            <a:chOff x="-50134375" y="3920575"/>
            <a:chExt cx="300100" cy="299925"/>
          </a:xfrm>
        </p:grpSpPr>
        <p:sp>
          <p:nvSpPr>
            <p:cNvPr id="4231" name="Google Shape;4231;p6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65"/>
          <p:cNvGrpSpPr/>
          <p:nvPr/>
        </p:nvGrpSpPr>
        <p:grpSpPr>
          <a:xfrm>
            <a:off x="3340984" y="1559241"/>
            <a:ext cx="280497" cy="279033"/>
            <a:chOff x="-48262200" y="3200500"/>
            <a:chExt cx="301675" cy="300100"/>
          </a:xfrm>
        </p:grpSpPr>
        <p:sp>
          <p:nvSpPr>
            <p:cNvPr id="4235" name="Google Shape;4235;p6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4" name="Google Shape;4244;p65"/>
          <p:cNvGrpSpPr/>
          <p:nvPr/>
        </p:nvGrpSpPr>
        <p:grpSpPr>
          <a:xfrm>
            <a:off x="3364055" y="1998625"/>
            <a:ext cx="234356" cy="278452"/>
            <a:chOff x="-48233050" y="3569725"/>
            <a:chExt cx="252050" cy="299475"/>
          </a:xfrm>
        </p:grpSpPr>
        <p:sp>
          <p:nvSpPr>
            <p:cNvPr id="4245" name="Google Shape;4245;p6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65"/>
          <p:cNvGrpSpPr/>
          <p:nvPr/>
        </p:nvGrpSpPr>
        <p:grpSpPr>
          <a:xfrm>
            <a:off x="3382720" y="2434303"/>
            <a:ext cx="197025" cy="281241"/>
            <a:chOff x="-48216525" y="3936125"/>
            <a:chExt cx="211900" cy="302475"/>
          </a:xfrm>
        </p:grpSpPr>
        <p:sp>
          <p:nvSpPr>
            <p:cNvPr id="4249" name="Google Shape;4249;p6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3" name="Google Shape;4253;p65"/>
          <p:cNvGrpSpPr/>
          <p:nvPr/>
        </p:nvGrpSpPr>
        <p:grpSpPr>
          <a:xfrm>
            <a:off x="2029019" y="2870529"/>
            <a:ext cx="279033" cy="279056"/>
            <a:chOff x="-46410500" y="3201275"/>
            <a:chExt cx="300100" cy="300125"/>
          </a:xfrm>
        </p:grpSpPr>
        <p:sp>
          <p:nvSpPr>
            <p:cNvPr id="4254" name="Google Shape;4254;p6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65"/>
          <p:cNvGrpSpPr/>
          <p:nvPr/>
        </p:nvGrpSpPr>
        <p:grpSpPr>
          <a:xfrm>
            <a:off x="2029019" y="3308447"/>
            <a:ext cx="279033" cy="279777"/>
            <a:chOff x="-46409700" y="3569100"/>
            <a:chExt cx="300100" cy="300900"/>
          </a:xfrm>
        </p:grpSpPr>
        <p:sp>
          <p:nvSpPr>
            <p:cNvPr id="4260" name="Google Shape;4260;p6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65"/>
          <p:cNvGrpSpPr/>
          <p:nvPr/>
        </p:nvGrpSpPr>
        <p:grpSpPr>
          <a:xfrm>
            <a:off x="2019501" y="3740048"/>
            <a:ext cx="298071" cy="281241"/>
            <a:chOff x="-46422300" y="3936925"/>
            <a:chExt cx="320575" cy="302475"/>
          </a:xfrm>
        </p:grpSpPr>
        <p:sp>
          <p:nvSpPr>
            <p:cNvPr id="4266" name="Google Shape;4266;p6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65"/>
          <p:cNvGrpSpPr/>
          <p:nvPr/>
        </p:nvGrpSpPr>
        <p:grpSpPr>
          <a:xfrm>
            <a:off x="3779019" y="3308819"/>
            <a:ext cx="279777" cy="279033"/>
            <a:chOff x="-44914800" y="3560450"/>
            <a:chExt cx="300900" cy="300100"/>
          </a:xfrm>
        </p:grpSpPr>
        <p:sp>
          <p:nvSpPr>
            <p:cNvPr id="4269" name="Google Shape;4269;p6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65"/>
          <p:cNvGrpSpPr/>
          <p:nvPr/>
        </p:nvGrpSpPr>
        <p:grpSpPr>
          <a:xfrm>
            <a:off x="1594339" y="1559694"/>
            <a:ext cx="278289" cy="278126"/>
            <a:chOff x="-49764975" y="3183375"/>
            <a:chExt cx="299300" cy="299125"/>
          </a:xfrm>
        </p:grpSpPr>
        <p:sp>
          <p:nvSpPr>
            <p:cNvPr id="4275" name="Google Shape;4275;p6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65"/>
          <p:cNvGrpSpPr/>
          <p:nvPr/>
        </p:nvGrpSpPr>
        <p:grpSpPr>
          <a:xfrm>
            <a:off x="1594339" y="1998078"/>
            <a:ext cx="278289" cy="279544"/>
            <a:chOff x="-49764975" y="3551225"/>
            <a:chExt cx="299300" cy="300650"/>
          </a:xfrm>
        </p:grpSpPr>
        <p:sp>
          <p:nvSpPr>
            <p:cNvPr id="4285" name="Google Shape;4285;p6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65"/>
          <p:cNvGrpSpPr/>
          <p:nvPr/>
        </p:nvGrpSpPr>
        <p:grpSpPr>
          <a:xfrm>
            <a:off x="1592502" y="2435303"/>
            <a:ext cx="281962" cy="279242"/>
            <a:chOff x="-49766550" y="3920175"/>
            <a:chExt cx="303250" cy="300325"/>
          </a:xfrm>
        </p:grpSpPr>
        <p:sp>
          <p:nvSpPr>
            <p:cNvPr id="4297" name="Google Shape;4297;p6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1" name="Google Shape;4301;p65"/>
          <p:cNvGrpSpPr/>
          <p:nvPr/>
        </p:nvGrpSpPr>
        <p:grpSpPr>
          <a:xfrm>
            <a:off x="3778658" y="1559601"/>
            <a:ext cx="280497" cy="278312"/>
            <a:chOff x="-47892800" y="3200500"/>
            <a:chExt cx="301675" cy="299325"/>
          </a:xfrm>
        </p:grpSpPr>
        <p:sp>
          <p:nvSpPr>
            <p:cNvPr id="4302" name="Google Shape;4302;p6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65"/>
          <p:cNvGrpSpPr/>
          <p:nvPr/>
        </p:nvGrpSpPr>
        <p:grpSpPr>
          <a:xfrm>
            <a:off x="3828821" y="1998334"/>
            <a:ext cx="180172" cy="279033"/>
            <a:chOff x="-47839250" y="3569100"/>
            <a:chExt cx="193775" cy="300100"/>
          </a:xfrm>
        </p:grpSpPr>
        <p:sp>
          <p:nvSpPr>
            <p:cNvPr id="4309" name="Google Shape;4309;p6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5"/>
          <p:cNvGrpSpPr/>
          <p:nvPr/>
        </p:nvGrpSpPr>
        <p:grpSpPr>
          <a:xfrm>
            <a:off x="3779390" y="2435035"/>
            <a:ext cx="279033" cy="279777"/>
            <a:chOff x="-47892800" y="3937700"/>
            <a:chExt cx="300100" cy="300900"/>
          </a:xfrm>
        </p:grpSpPr>
        <p:sp>
          <p:nvSpPr>
            <p:cNvPr id="4316" name="Google Shape;4316;p6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65"/>
          <p:cNvGrpSpPr/>
          <p:nvPr/>
        </p:nvGrpSpPr>
        <p:grpSpPr>
          <a:xfrm>
            <a:off x="2467551" y="2887742"/>
            <a:ext cx="279033" cy="244630"/>
            <a:chOff x="-46042675" y="3218600"/>
            <a:chExt cx="300100" cy="263100"/>
          </a:xfrm>
        </p:grpSpPr>
        <p:sp>
          <p:nvSpPr>
            <p:cNvPr id="4325" name="Google Shape;4325;p6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1" name="Google Shape;4331;p65"/>
          <p:cNvGrpSpPr/>
          <p:nvPr/>
        </p:nvGrpSpPr>
        <p:grpSpPr>
          <a:xfrm>
            <a:off x="2467551" y="3321441"/>
            <a:ext cx="279033" cy="253789"/>
            <a:chOff x="-46042675" y="3568700"/>
            <a:chExt cx="300100" cy="272950"/>
          </a:xfrm>
        </p:grpSpPr>
        <p:sp>
          <p:nvSpPr>
            <p:cNvPr id="4332" name="Google Shape;4332;p6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65"/>
          <p:cNvGrpSpPr/>
          <p:nvPr/>
        </p:nvGrpSpPr>
        <p:grpSpPr>
          <a:xfrm>
            <a:off x="2500501" y="3740839"/>
            <a:ext cx="213133" cy="279661"/>
            <a:chOff x="-46007225" y="3937825"/>
            <a:chExt cx="229225" cy="300775"/>
          </a:xfrm>
        </p:grpSpPr>
        <p:sp>
          <p:nvSpPr>
            <p:cNvPr id="4337" name="Google Shape;4337;p6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65"/>
          <p:cNvGrpSpPr/>
          <p:nvPr/>
        </p:nvGrpSpPr>
        <p:grpSpPr>
          <a:xfrm>
            <a:off x="3796231" y="3740234"/>
            <a:ext cx="245351" cy="280869"/>
            <a:chOff x="-44895900" y="3929450"/>
            <a:chExt cx="263875" cy="302075"/>
          </a:xfrm>
        </p:grpSpPr>
        <p:sp>
          <p:nvSpPr>
            <p:cNvPr id="4348" name="Google Shape;4348;p6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4" name="Google Shape;4354;p65"/>
          <p:cNvGrpSpPr/>
          <p:nvPr/>
        </p:nvGrpSpPr>
        <p:grpSpPr>
          <a:xfrm>
            <a:off x="2028647" y="1568027"/>
            <a:ext cx="279777" cy="261460"/>
            <a:chOff x="-49397175" y="3192625"/>
            <a:chExt cx="300900" cy="281200"/>
          </a:xfrm>
        </p:grpSpPr>
        <p:sp>
          <p:nvSpPr>
            <p:cNvPr id="4355" name="Google Shape;4355;p6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2" name="Google Shape;4362;p65"/>
          <p:cNvGrpSpPr/>
          <p:nvPr/>
        </p:nvGrpSpPr>
        <p:grpSpPr>
          <a:xfrm>
            <a:off x="2049150" y="1997962"/>
            <a:ext cx="238773" cy="279777"/>
            <a:chOff x="-49375900" y="3550975"/>
            <a:chExt cx="256800" cy="300900"/>
          </a:xfrm>
        </p:grpSpPr>
        <p:sp>
          <p:nvSpPr>
            <p:cNvPr id="4363" name="Google Shape;4363;p6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4" name="Google Shape;4374;p65"/>
          <p:cNvGrpSpPr/>
          <p:nvPr/>
        </p:nvGrpSpPr>
        <p:grpSpPr>
          <a:xfrm>
            <a:off x="2045500" y="2435035"/>
            <a:ext cx="246072" cy="279777"/>
            <a:chOff x="-49378250" y="3920375"/>
            <a:chExt cx="264650" cy="300900"/>
          </a:xfrm>
        </p:grpSpPr>
        <p:sp>
          <p:nvSpPr>
            <p:cNvPr id="4375" name="Google Shape;4375;p6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65"/>
          <p:cNvGrpSpPr/>
          <p:nvPr/>
        </p:nvGrpSpPr>
        <p:grpSpPr>
          <a:xfrm>
            <a:off x="737358" y="2869808"/>
            <a:ext cx="245351" cy="280497"/>
            <a:chOff x="-47505300" y="3200500"/>
            <a:chExt cx="263875" cy="301675"/>
          </a:xfrm>
        </p:grpSpPr>
        <p:sp>
          <p:nvSpPr>
            <p:cNvPr id="4383" name="Google Shape;4383;p6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6" name="Google Shape;4396;p65"/>
          <p:cNvGrpSpPr/>
          <p:nvPr/>
        </p:nvGrpSpPr>
        <p:grpSpPr>
          <a:xfrm>
            <a:off x="720157" y="3308900"/>
            <a:ext cx="279754" cy="278870"/>
            <a:chOff x="-47524975" y="3569100"/>
            <a:chExt cx="300875" cy="299925"/>
          </a:xfrm>
        </p:grpSpPr>
        <p:sp>
          <p:nvSpPr>
            <p:cNvPr id="4397" name="Google Shape;4397;p6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65"/>
          <p:cNvGrpSpPr/>
          <p:nvPr/>
        </p:nvGrpSpPr>
        <p:grpSpPr>
          <a:xfrm>
            <a:off x="720517" y="3774474"/>
            <a:ext cx="279033" cy="212390"/>
            <a:chOff x="-47523400" y="3973950"/>
            <a:chExt cx="300100" cy="228425"/>
          </a:xfrm>
        </p:grpSpPr>
        <p:sp>
          <p:nvSpPr>
            <p:cNvPr id="4403" name="Google Shape;4403;p6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65"/>
          <p:cNvGrpSpPr/>
          <p:nvPr/>
        </p:nvGrpSpPr>
        <p:grpSpPr>
          <a:xfrm>
            <a:off x="2905871" y="2869622"/>
            <a:ext cx="278312" cy="280869"/>
            <a:chOff x="-45673275" y="3199325"/>
            <a:chExt cx="299325" cy="302075"/>
          </a:xfrm>
        </p:grpSpPr>
        <p:sp>
          <p:nvSpPr>
            <p:cNvPr id="4409" name="Google Shape;4409;p6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65"/>
          <p:cNvGrpSpPr/>
          <p:nvPr/>
        </p:nvGrpSpPr>
        <p:grpSpPr>
          <a:xfrm>
            <a:off x="2905139" y="3324928"/>
            <a:ext cx="279777" cy="246815"/>
            <a:chOff x="-45674075" y="3586425"/>
            <a:chExt cx="300900" cy="265450"/>
          </a:xfrm>
        </p:grpSpPr>
        <p:sp>
          <p:nvSpPr>
            <p:cNvPr id="4413" name="Google Shape;4413;p6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65"/>
          <p:cNvGrpSpPr/>
          <p:nvPr/>
        </p:nvGrpSpPr>
        <p:grpSpPr>
          <a:xfrm>
            <a:off x="2905871" y="3740781"/>
            <a:ext cx="278312" cy="279777"/>
            <a:chOff x="-45673275" y="3937700"/>
            <a:chExt cx="299325" cy="300900"/>
          </a:xfrm>
        </p:grpSpPr>
        <p:sp>
          <p:nvSpPr>
            <p:cNvPr id="4416" name="Google Shape;4416;p6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5"/>
          <p:cNvGrpSpPr/>
          <p:nvPr/>
        </p:nvGrpSpPr>
        <p:grpSpPr>
          <a:xfrm>
            <a:off x="720146" y="4183903"/>
            <a:ext cx="279777" cy="279777"/>
            <a:chOff x="-44512325" y="3176075"/>
            <a:chExt cx="300900" cy="300900"/>
          </a:xfrm>
        </p:grpSpPr>
        <p:sp>
          <p:nvSpPr>
            <p:cNvPr id="4423" name="Google Shape;4423;p6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65"/>
          <p:cNvGrpSpPr/>
          <p:nvPr/>
        </p:nvGrpSpPr>
        <p:grpSpPr>
          <a:xfrm>
            <a:off x="2467911" y="1559601"/>
            <a:ext cx="278312" cy="278312"/>
            <a:chOff x="-49027775" y="3183175"/>
            <a:chExt cx="299325" cy="299325"/>
          </a:xfrm>
        </p:grpSpPr>
        <p:sp>
          <p:nvSpPr>
            <p:cNvPr id="4427" name="Google Shape;4427;p6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65"/>
          <p:cNvGrpSpPr/>
          <p:nvPr/>
        </p:nvGrpSpPr>
        <p:grpSpPr>
          <a:xfrm>
            <a:off x="2467551" y="1997590"/>
            <a:ext cx="279033" cy="280521"/>
            <a:chOff x="-49027775" y="3550975"/>
            <a:chExt cx="300100" cy="301700"/>
          </a:xfrm>
        </p:grpSpPr>
        <p:sp>
          <p:nvSpPr>
            <p:cNvPr id="4432" name="Google Shape;4432;p6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65"/>
          <p:cNvGrpSpPr/>
          <p:nvPr/>
        </p:nvGrpSpPr>
        <p:grpSpPr>
          <a:xfrm>
            <a:off x="2466040" y="2435303"/>
            <a:ext cx="282055" cy="279242"/>
            <a:chOff x="-49031025" y="3920175"/>
            <a:chExt cx="303350" cy="300325"/>
          </a:xfrm>
        </p:grpSpPr>
        <p:sp>
          <p:nvSpPr>
            <p:cNvPr id="4443" name="Google Shape;4443;p6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9" name="Google Shape;4449;p65"/>
          <p:cNvGrpSpPr/>
          <p:nvPr/>
        </p:nvGrpSpPr>
        <p:grpSpPr>
          <a:xfrm>
            <a:off x="1156183" y="2870901"/>
            <a:ext cx="279754" cy="278312"/>
            <a:chOff x="-47155575" y="3200500"/>
            <a:chExt cx="300875" cy="299325"/>
          </a:xfrm>
        </p:grpSpPr>
        <p:sp>
          <p:nvSpPr>
            <p:cNvPr id="4450" name="Google Shape;4450;p6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6" name="Google Shape;4456;p65"/>
          <p:cNvGrpSpPr/>
          <p:nvPr/>
        </p:nvGrpSpPr>
        <p:grpSpPr>
          <a:xfrm>
            <a:off x="1156544" y="3308819"/>
            <a:ext cx="279033" cy="279033"/>
            <a:chOff x="-47154800" y="3569100"/>
            <a:chExt cx="300100" cy="300100"/>
          </a:xfrm>
        </p:grpSpPr>
        <p:sp>
          <p:nvSpPr>
            <p:cNvPr id="4457" name="Google Shape;4457;p6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65"/>
          <p:cNvGrpSpPr/>
          <p:nvPr/>
        </p:nvGrpSpPr>
        <p:grpSpPr>
          <a:xfrm>
            <a:off x="1156916" y="3741873"/>
            <a:ext cx="278289" cy="277592"/>
            <a:chOff x="-47154000" y="3939275"/>
            <a:chExt cx="299300" cy="298550"/>
          </a:xfrm>
        </p:grpSpPr>
        <p:sp>
          <p:nvSpPr>
            <p:cNvPr id="4464" name="Google Shape;4464;p6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5"/>
          <p:cNvGrpSpPr/>
          <p:nvPr/>
        </p:nvGrpSpPr>
        <p:grpSpPr>
          <a:xfrm>
            <a:off x="3358557" y="2870901"/>
            <a:ext cx="245351" cy="278312"/>
            <a:chOff x="-45286550" y="3200500"/>
            <a:chExt cx="263875" cy="299325"/>
          </a:xfrm>
        </p:grpSpPr>
        <p:sp>
          <p:nvSpPr>
            <p:cNvPr id="4469" name="Google Shape;4469;p6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65"/>
          <p:cNvGrpSpPr/>
          <p:nvPr/>
        </p:nvGrpSpPr>
        <p:grpSpPr>
          <a:xfrm>
            <a:off x="3358557" y="3309191"/>
            <a:ext cx="245351" cy="278289"/>
            <a:chOff x="-45286550" y="3569900"/>
            <a:chExt cx="263875" cy="299300"/>
          </a:xfrm>
        </p:grpSpPr>
        <p:sp>
          <p:nvSpPr>
            <p:cNvPr id="4473" name="Google Shape;4473;p6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65"/>
          <p:cNvGrpSpPr/>
          <p:nvPr/>
        </p:nvGrpSpPr>
        <p:grpSpPr>
          <a:xfrm>
            <a:off x="3367344" y="3741153"/>
            <a:ext cx="227778" cy="279033"/>
            <a:chOff x="-45277900" y="3938500"/>
            <a:chExt cx="244975" cy="300100"/>
          </a:xfrm>
        </p:grpSpPr>
        <p:sp>
          <p:nvSpPr>
            <p:cNvPr id="4480" name="Google Shape;4480;p6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65"/>
          <p:cNvGrpSpPr/>
          <p:nvPr/>
        </p:nvGrpSpPr>
        <p:grpSpPr>
          <a:xfrm>
            <a:off x="1156544" y="4184275"/>
            <a:ext cx="279033" cy="279033"/>
            <a:chOff x="-44502875" y="3576975"/>
            <a:chExt cx="300100" cy="300100"/>
          </a:xfrm>
        </p:grpSpPr>
        <p:sp>
          <p:nvSpPr>
            <p:cNvPr id="4485" name="Google Shape;4485;p6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65"/>
          <p:cNvGrpSpPr/>
          <p:nvPr/>
        </p:nvGrpSpPr>
        <p:grpSpPr>
          <a:xfrm>
            <a:off x="5091911" y="1999846"/>
            <a:ext cx="276236" cy="275025"/>
            <a:chOff x="-13946200" y="3647075"/>
            <a:chExt cx="353650" cy="352100"/>
          </a:xfrm>
        </p:grpSpPr>
        <p:sp>
          <p:nvSpPr>
            <p:cNvPr id="4489" name="Google Shape;4489;p6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65"/>
          <p:cNvGrpSpPr/>
          <p:nvPr/>
        </p:nvGrpSpPr>
        <p:grpSpPr>
          <a:xfrm>
            <a:off x="6837261" y="1562656"/>
            <a:ext cx="276861" cy="274713"/>
            <a:chOff x="-12163025" y="3214275"/>
            <a:chExt cx="354450" cy="351700"/>
          </a:xfrm>
        </p:grpSpPr>
        <p:sp>
          <p:nvSpPr>
            <p:cNvPr id="4496" name="Google Shape;4496;p6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5"/>
          <p:cNvGrpSpPr/>
          <p:nvPr/>
        </p:nvGrpSpPr>
        <p:grpSpPr>
          <a:xfrm>
            <a:off x="6837866" y="1999240"/>
            <a:ext cx="275650" cy="276236"/>
            <a:chOff x="-12160675" y="3647875"/>
            <a:chExt cx="352900" cy="353650"/>
          </a:xfrm>
        </p:grpSpPr>
        <p:sp>
          <p:nvSpPr>
            <p:cNvPr id="4500" name="Google Shape;4500;p6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7" name="Google Shape;4507;p65"/>
          <p:cNvGrpSpPr/>
          <p:nvPr/>
        </p:nvGrpSpPr>
        <p:grpSpPr>
          <a:xfrm>
            <a:off x="6838179" y="2433717"/>
            <a:ext cx="275025" cy="276236"/>
            <a:chOff x="-12160675" y="4081850"/>
            <a:chExt cx="352100" cy="353650"/>
          </a:xfrm>
        </p:grpSpPr>
        <p:sp>
          <p:nvSpPr>
            <p:cNvPr id="4508" name="Google Shape;4508;p6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5"/>
          <p:cNvGrpSpPr/>
          <p:nvPr/>
        </p:nvGrpSpPr>
        <p:grpSpPr>
          <a:xfrm>
            <a:off x="5092213" y="2869011"/>
            <a:ext cx="275631" cy="275787"/>
            <a:chOff x="-10391650" y="3180600"/>
            <a:chExt cx="352875" cy="353075"/>
          </a:xfrm>
        </p:grpSpPr>
        <p:sp>
          <p:nvSpPr>
            <p:cNvPr id="4515" name="Google Shape;4515;p6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1" name="Google Shape;4521;p65"/>
          <p:cNvGrpSpPr/>
          <p:nvPr/>
        </p:nvGrpSpPr>
        <p:grpSpPr>
          <a:xfrm>
            <a:off x="5092516" y="3309547"/>
            <a:ext cx="275025" cy="274420"/>
            <a:chOff x="-10390875" y="3616350"/>
            <a:chExt cx="352100" cy="351325"/>
          </a:xfrm>
        </p:grpSpPr>
        <p:sp>
          <p:nvSpPr>
            <p:cNvPr id="4522" name="Google Shape;4522;p6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65"/>
          <p:cNvGrpSpPr/>
          <p:nvPr/>
        </p:nvGrpSpPr>
        <p:grpSpPr>
          <a:xfrm>
            <a:off x="7730942" y="2869392"/>
            <a:ext cx="242414" cy="275025"/>
            <a:chOff x="-10370400" y="4049550"/>
            <a:chExt cx="310350" cy="352100"/>
          </a:xfrm>
        </p:grpSpPr>
        <p:sp>
          <p:nvSpPr>
            <p:cNvPr id="4526" name="Google Shape;4526;p6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65"/>
          <p:cNvGrpSpPr/>
          <p:nvPr/>
        </p:nvGrpSpPr>
        <p:grpSpPr>
          <a:xfrm>
            <a:off x="6828639" y="2869323"/>
            <a:ext cx="294104" cy="275162"/>
            <a:chOff x="-8674650" y="3210975"/>
            <a:chExt cx="376525" cy="352275"/>
          </a:xfrm>
        </p:grpSpPr>
        <p:sp>
          <p:nvSpPr>
            <p:cNvPr id="4532" name="Google Shape;4532;p6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65"/>
          <p:cNvGrpSpPr/>
          <p:nvPr/>
        </p:nvGrpSpPr>
        <p:grpSpPr>
          <a:xfrm>
            <a:off x="5525197" y="1999846"/>
            <a:ext cx="276256" cy="275025"/>
            <a:chOff x="-13512225" y="3647075"/>
            <a:chExt cx="353675" cy="352100"/>
          </a:xfrm>
        </p:grpSpPr>
        <p:sp>
          <p:nvSpPr>
            <p:cNvPr id="4539" name="Google Shape;4539;p6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65"/>
          <p:cNvGrpSpPr/>
          <p:nvPr/>
        </p:nvGrpSpPr>
        <p:grpSpPr>
          <a:xfrm>
            <a:off x="5525197" y="2434020"/>
            <a:ext cx="276256" cy="275631"/>
            <a:chOff x="-13512225" y="4080275"/>
            <a:chExt cx="353675" cy="352875"/>
          </a:xfrm>
        </p:grpSpPr>
        <p:sp>
          <p:nvSpPr>
            <p:cNvPr id="4550" name="Google Shape;4550;p6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1" name="Google Shape;4561;p65"/>
          <p:cNvGrpSpPr/>
          <p:nvPr/>
        </p:nvGrpSpPr>
        <p:grpSpPr>
          <a:xfrm>
            <a:off x="7275383" y="1587427"/>
            <a:ext cx="276236" cy="225172"/>
            <a:chOff x="-11728250" y="3245400"/>
            <a:chExt cx="353650" cy="288275"/>
          </a:xfrm>
        </p:grpSpPr>
        <p:sp>
          <p:nvSpPr>
            <p:cNvPr id="4562" name="Google Shape;4562;p6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65"/>
          <p:cNvGrpSpPr/>
          <p:nvPr/>
        </p:nvGrpSpPr>
        <p:grpSpPr>
          <a:xfrm>
            <a:off x="7292597" y="2434020"/>
            <a:ext cx="241809" cy="275631"/>
            <a:chOff x="-11703850" y="4081850"/>
            <a:chExt cx="309575" cy="352875"/>
          </a:xfrm>
        </p:grpSpPr>
        <p:sp>
          <p:nvSpPr>
            <p:cNvPr id="4568" name="Google Shape;4568;p6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6" name="Google Shape;4576;p65"/>
          <p:cNvGrpSpPr/>
          <p:nvPr/>
        </p:nvGrpSpPr>
        <p:grpSpPr>
          <a:xfrm>
            <a:off x="5524894" y="2869089"/>
            <a:ext cx="276861" cy="275631"/>
            <a:chOff x="-9958475" y="3180025"/>
            <a:chExt cx="354450" cy="352875"/>
          </a:xfrm>
        </p:grpSpPr>
        <p:sp>
          <p:nvSpPr>
            <p:cNvPr id="4577" name="Google Shape;4577;p6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0" name="Google Shape;4580;p65"/>
          <p:cNvGrpSpPr/>
          <p:nvPr/>
        </p:nvGrpSpPr>
        <p:grpSpPr>
          <a:xfrm>
            <a:off x="5532276" y="3308991"/>
            <a:ext cx="262098" cy="275533"/>
            <a:chOff x="-9949025" y="3615575"/>
            <a:chExt cx="335550" cy="352750"/>
          </a:xfrm>
        </p:grpSpPr>
        <p:sp>
          <p:nvSpPr>
            <p:cNvPr id="4581" name="Google Shape;4581;p6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4" name="Google Shape;4584;p65"/>
          <p:cNvGrpSpPr/>
          <p:nvPr/>
        </p:nvGrpSpPr>
        <p:grpSpPr>
          <a:xfrm>
            <a:off x="8146666" y="2867937"/>
            <a:ext cx="279321" cy="277935"/>
            <a:chOff x="-9961625" y="4048175"/>
            <a:chExt cx="357600" cy="355825"/>
          </a:xfrm>
        </p:grpSpPr>
        <p:sp>
          <p:nvSpPr>
            <p:cNvPr id="4585" name="Google Shape;4585;p6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1" name="Google Shape;4591;p65"/>
          <p:cNvGrpSpPr/>
          <p:nvPr/>
        </p:nvGrpSpPr>
        <p:grpSpPr>
          <a:xfrm>
            <a:off x="6834175" y="3308229"/>
            <a:ext cx="283032" cy="277056"/>
            <a:chOff x="-8680950" y="3624225"/>
            <a:chExt cx="362350" cy="354700"/>
          </a:xfrm>
        </p:grpSpPr>
        <p:sp>
          <p:nvSpPr>
            <p:cNvPr id="4592" name="Google Shape;4592;p6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65"/>
          <p:cNvGrpSpPr/>
          <p:nvPr/>
        </p:nvGrpSpPr>
        <p:grpSpPr>
          <a:xfrm>
            <a:off x="5979810" y="1562188"/>
            <a:ext cx="243020" cy="275650"/>
            <a:chOff x="-13056975" y="3212300"/>
            <a:chExt cx="311125" cy="352900"/>
          </a:xfrm>
        </p:grpSpPr>
        <p:sp>
          <p:nvSpPr>
            <p:cNvPr id="4599" name="Google Shape;4599;p6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65"/>
          <p:cNvGrpSpPr/>
          <p:nvPr/>
        </p:nvGrpSpPr>
        <p:grpSpPr>
          <a:xfrm>
            <a:off x="5962275" y="1999592"/>
            <a:ext cx="278091" cy="275533"/>
            <a:chOff x="-13077450" y="3647075"/>
            <a:chExt cx="356025" cy="352750"/>
          </a:xfrm>
        </p:grpSpPr>
        <p:sp>
          <p:nvSpPr>
            <p:cNvPr id="4604" name="Google Shape;4604;p6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65"/>
          <p:cNvGrpSpPr/>
          <p:nvPr/>
        </p:nvGrpSpPr>
        <p:grpSpPr>
          <a:xfrm>
            <a:off x="5962890" y="2433405"/>
            <a:ext cx="276861" cy="276861"/>
            <a:chOff x="-13079025" y="4079475"/>
            <a:chExt cx="354450" cy="354450"/>
          </a:xfrm>
        </p:grpSpPr>
        <p:sp>
          <p:nvSpPr>
            <p:cNvPr id="4608" name="Google Shape;4608;p6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2" name="Google Shape;4612;p65"/>
          <p:cNvGrpSpPr/>
          <p:nvPr/>
        </p:nvGrpSpPr>
        <p:grpSpPr>
          <a:xfrm>
            <a:off x="7714021" y="1562500"/>
            <a:ext cx="276256" cy="275025"/>
            <a:chOff x="-11292700" y="3213875"/>
            <a:chExt cx="353675" cy="352100"/>
          </a:xfrm>
        </p:grpSpPr>
        <p:sp>
          <p:nvSpPr>
            <p:cNvPr id="4613" name="Google Shape;4613;p6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0" name="Google Shape;4620;p65"/>
          <p:cNvGrpSpPr/>
          <p:nvPr/>
        </p:nvGrpSpPr>
        <p:grpSpPr>
          <a:xfrm>
            <a:off x="7709413" y="1999240"/>
            <a:ext cx="285473" cy="276236"/>
            <a:chOff x="-11299000" y="3647875"/>
            <a:chExt cx="365475" cy="353650"/>
          </a:xfrm>
        </p:grpSpPr>
        <p:sp>
          <p:nvSpPr>
            <p:cNvPr id="4621" name="Google Shape;4621;p6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7" name="Google Shape;4627;p65"/>
          <p:cNvGrpSpPr/>
          <p:nvPr/>
        </p:nvGrpSpPr>
        <p:grpSpPr>
          <a:xfrm>
            <a:off x="7713406" y="2442632"/>
            <a:ext cx="277486" cy="258407"/>
            <a:chOff x="-11295075" y="4092875"/>
            <a:chExt cx="355250" cy="330825"/>
          </a:xfrm>
        </p:grpSpPr>
        <p:sp>
          <p:nvSpPr>
            <p:cNvPr id="4628" name="Google Shape;4628;p6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5"/>
          <p:cNvGrpSpPr/>
          <p:nvPr/>
        </p:nvGrpSpPr>
        <p:grpSpPr>
          <a:xfrm>
            <a:off x="5980113" y="2869089"/>
            <a:ext cx="242414" cy="275631"/>
            <a:chOff x="-9500075" y="3180800"/>
            <a:chExt cx="310350" cy="352875"/>
          </a:xfrm>
        </p:grpSpPr>
        <p:sp>
          <p:nvSpPr>
            <p:cNvPr id="4634" name="Google Shape;4634;p6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3" name="Google Shape;4643;p65"/>
          <p:cNvGrpSpPr/>
          <p:nvPr/>
        </p:nvGrpSpPr>
        <p:grpSpPr>
          <a:xfrm>
            <a:off x="5963193" y="3308629"/>
            <a:ext cx="276256" cy="276256"/>
            <a:chOff x="-9523700" y="3614000"/>
            <a:chExt cx="353675" cy="353675"/>
          </a:xfrm>
        </p:grpSpPr>
        <p:sp>
          <p:nvSpPr>
            <p:cNvPr id="4644" name="Google Shape;4644;p6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65"/>
          <p:cNvGrpSpPr/>
          <p:nvPr/>
        </p:nvGrpSpPr>
        <p:grpSpPr>
          <a:xfrm>
            <a:off x="7714021" y="3309244"/>
            <a:ext cx="276256" cy="275025"/>
            <a:chOff x="-9523700" y="4049550"/>
            <a:chExt cx="353675" cy="352100"/>
          </a:xfrm>
        </p:grpSpPr>
        <p:sp>
          <p:nvSpPr>
            <p:cNvPr id="4654" name="Google Shape;4654;p6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65"/>
          <p:cNvGrpSpPr/>
          <p:nvPr/>
        </p:nvGrpSpPr>
        <p:grpSpPr>
          <a:xfrm>
            <a:off x="7275071" y="3326165"/>
            <a:ext cx="276861" cy="241184"/>
            <a:chOff x="-8209150" y="3659675"/>
            <a:chExt cx="354450" cy="308775"/>
          </a:xfrm>
        </p:grpSpPr>
        <p:sp>
          <p:nvSpPr>
            <p:cNvPr id="4662" name="Google Shape;4662;p6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8" name="Google Shape;4668;p65"/>
          <p:cNvGrpSpPr/>
          <p:nvPr/>
        </p:nvGrpSpPr>
        <p:grpSpPr>
          <a:xfrm>
            <a:off x="6404071" y="2434947"/>
            <a:ext cx="276256" cy="273776"/>
            <a:chOff x="-12643475" y="4081850"/>
            <a:chExt cx="353675" cy="350500"/>
          </a:xfrm>
        </p:grpSpPr>
        <p:sp>
          <p:nvSpPr>
            <p:cNvPr id="4669" name="Google Shape;4669;p6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3" name="Google Shape;4673;p65"/>
          <p:cNvSpPr/>
          <p:nvPr/>
        </p:nvSpPr>
        <p:spPr>
          <a:xfrm>
            <a:off x="8180185" y="1999904"/>
            <a:ext cx="212283" cy="274908"/>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4" name="Google Shape;4674;p65"/>
          <p:cNvGrpSpPr/>
          <p:nvPr/>
        </p:nvGrpSpPr>
        <p:grpSpPr>
          <a:xfrm>
            <a:off x="8148199" y="2442632"/>
            <a:ext cx="276256" cy="258407"/>
            <a:chOff x="-10858725" y="4092875"/>
            <a:chExt cx="353675" cy="330825"/>
          </a:xfrm>
        </p:grpSpPr>
        <p:sp>
          <p:nvSpPr>
            <p:cNvPr id="4675" name="Google Shape;4675;p6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65"/>
          <p:cNvGrpSpPr/>
          <p:nvPr/>
        </p:nvGrpSpPr>
        <p:grpSpPr>
          <a:xfrm>
            <a:off x="6444376" y="3308942"/>
            <a:ext cx="195646" cy="275631"/>
            <a:chOff x="-9039300" y="3614000"/>
            <a:chExt cx="250475" cy="352875"/>
          </a:xfrm>
        </p:grpSpPr>
        <p:sp>
          <p:nvSpPr>
            <p:cNvPr id="4682" name="Google Shape;4682;p6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4" name="Google Shape;4684;p65"/>
          <p:cNvGrpSpPr/>
          <p:nvPr/>
        </p:nvGrpSpPr>
        <p:grpSpPr>
          <a:xfrm>
            <a:off x="8148814" y="3309244"/>
            <a:ext cx="275025" cy="275025"/>
            <a:chOff x="-9088150" y="4049550"/>
            <a:chExt cx="352100" cy="352100"/>
          </a:xfrm>
        </p:grpSpPr>
        <p:sp>
          <p:nvSpPr>
            <p:cNvPr id="4685" name="Google Shape;4685;p6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65"/>
          <p:cNvGrpSpPr/>
          <p:nvPr/>
        </p:nvGrpSpPr>
        <p:grpSpPr>
          <a:xfrm>
            <a:off x="7291064" y="2869392"/>
            <a:ext cx="244875" cy="275025"/>
            <a:chOff x="-8191825" y="3174500"/>
            <a:chExt cx="313500" cy="352100"/>
          </a:xfrm>
        </p:grpSpPr>
        <p:sp>
          <p:nvSpPr>
            <p:cNvPr id="4692" name="Google Shape;4692;p6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5" name="Google Shape;4695;p65"/>
          <p:cNvGrpSpPr/>
          <p:nvPr/>
        </p:nvGrpSpPr>
        <p:grpSpPr>
          <a:xfrm>
            <a:off x="5091901" y="1562383"/>
            <a:ext cx="276256" cy="275260"/>
            <a:chOff x="-13947000" y="3212800"/>
            <a:chExt cx="353675" cy="352400"/>
          </a:xfrm>
        </p:grpSpPr>
        <p:sp>
          <p:nvSpPr>
            <p:cNvPr id="4696" name="Google Shape;4696;p6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8" name="Google Shape;4698;p65"/>
          <p:cNvSpPr/>
          <p:nvPr/>
        </p:nvSpPr>
        <p:spPr>
          <a:xfrm>
            <a:off x="5124814" y="2434635"/>
            <a:ext cx="210428" cy="274400"/>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9" name="Google Shape;4699;p65"/>
          <p:cNvGrpSpPr/>
          <p:nvPr/>
        </p:nvGrpSpPr>
        <p:grpSpPr>
          <a:xfrm>
            <a:off x="5525197" y="1561885"/>
            <a:ext cx="276256" cy="276256"/>
            <a:chOff x="-13512225" y="3211525"/>
            <a:chExt cx="353675" cy="353675"/>
          </a:xfrm>
        </p:grpSpPr>
        <p:sp>
          <p:nvSpPr>
            <p:cNvPr id="4700" name="Google Shape;4700;p6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65"/>
          <p:cNvGrpSpPr/>
          <p:nvPr/>
        </p:nvGrpSpPr>
        <p:grpSpPr>
          <a:xfrm>
            <a:off x="6404071" y="1562188"/>
            <a:ext cx="276256" cy="275650"/>
            <a:chOff x="-12643475" y="3212300"/>
            <a:chExt cx="353675" cy="352900"/>
          </a:xfrm>
        </p:grpSpPr>
        <p:sp>
          <p:nvSpPr>
            <p:cNvPr id="4706" name="Google Shape;4706;p6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5" name="Google Shape;4715;p65"/>
          <p:cNvGrpSpPr/>
          <p:nvPr/>
        </p:nvGrpSpPr>
        <p:grpSpPr>
          <a:xfrm>
            <a:off x="6404071" y="2008106"/>
            <a:ext cx="276256" cy="258505"/>
            <a:chOff x="-12643475" y="3657325"/>
            <a:chExt cx="353675" cy="330950"/>
          </a:xfrm>
        </p:grpSpPr>
        <p:sp>
          <p:nvSpPr>
            <p:cNvPr id="4716" name="Google Shape;4716;p6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65"/>
          <p:cNvGrpSpPr/>
          <p:nvPr/>
        </p:nvGrpSpPr>
        <p:grpSpPr>
          <a:xfrm>
            <a:off x="8148511" y="1562500"/>
            <a:ext cx="275631" cy="275025"/>
            <a:chOff x="-10857925" y="3213875"/>
            <a:chExt cx="352875" cy="352100"/>
          </a:xfrm>
        </p:grpSpPr>
        <p:sp>
          <p:nvSpPr>
            <p:cNvPr id="4723" name="Google Shape;4723;p6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65"/>
          <p:cNvGrpSpPr/>
          <p:nvPr/>
        </p:nvGrpSpPr>
        <p:grpSpPr>
          <a:xfrm>
            <a:off x="6404120" y="2869470"/>
            <a:ext cx="276158" cy="274869"/>
            <a:chOff x="-9089725" y="3180200"/>
            <a:chExt cx="353550" cy="351900"/>
          </a:xfrm>
        </p:grpSpPr>
        <p:sp>
          <p:nvSpPr>
            <p:cNvPr id="4734" name="Google Shape;4734;p6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6" name="Google Shape;4736;p65"/>
          <p:cNvGrpSpPr/>
          <p:nvPr/>
        </p:nvGrpSpPr>
        <p:grpSpPr>
          <a:xfrm>
            <a:off x="7274477" y="1998701"/>
            <a:ext cx="278049" cy="277316"/>
            <a:chOff x="7083760" y="1971660"/>
            <a:chExt cx="358588" cy="357642"/>
          </a:xfrm>
        </p:grpSpPr>
        <p:sp>
          <p:nvSpPr>
            <p:cNvPr id="4737" name="Google Shape;4737;p65"/>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5"/>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5"/>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5"/>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5"/>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5"/>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5"/>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5"/>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5"/>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5"/>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5"/>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5"/>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9" name="Google Shape;4749;p65"/>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Creative process icons</a:t>
            </a:r>
            <a:endParaRPr/>
          </a:p>
        </p:txBody>
      </p:sp>
      <p:sp>
        <p:nvSpPr>
          <p:cNvPr id="4750" name="Google Shape;4750;p65"/>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Performing arts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754"/>
        <p:cNvGrpSpPr/>
        <p:nvPr/>
      </p:nvGrpSpPr>
      <p:grpSpPr>
        <a:xfrm>
          <a:off x="0" y="0"/>
          <a:ext cx="0" cy="0"/>
          <a:chOff x="0" y="0"/>
          <a:chExt cx="0" cy="0"/>
        </a:xfrm>
      </p:grpSpPr>
      <p:sp>
        <p:nvSpPr>
          <p:cNvPr id="4755" name="Google Shape;4755;p66"/>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Nature </a:t>
            </a:r>
            <a:r>
              <a:rPr lang="en"/>
              <a:t>i</a:t>
            </a:r>
            <a:r>
              <a:rPr lang="en">
                <a:solidFill>
                  <a:schemeClr val="lt1"/>
                </a:solidFill>
              </a:rPr>
              <a:t>cons</a:t>
            </a:r>
            <a:endParaRPr>
              <a:solidFill>
                <a:schemeClr val="lt1"/>
              </a:solidFill>
            </a:endParaRPr>
          </a:p>
        </p:txBody>
      </p:sp>
      <p:sp>
        <p:nvSpPr>
          <p:cNvPr id="4756" name="Google Shape;4756;p66"/>
          <p:cNvSpPr/>
          <p:nvPr/>
        </p:nvSpPr>
        <p:spPr>
          <a:xfrm>
            <a:off x="7272192" y="1993996"/>
            <a:ext cx="278058" cy="276629"/>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7" name="Google Shape;4757;p66"/>
          <p:cNvGrpSpPr/>
          <p:nvPr/>
        </p:nvGrpSpPr>
        <p:grpSpPr>
          <a:xfrm>
            <a:off x="7706725" y="2430127"/>
            <a:ext cx="276629" cy="275192"/>
            <a:chOff x="-16419350" y="4058200"/>
            <a:chExt cx="304825" cy="303275"/>
          </a:xfrm>
        </p:grpSpPr>
        <p:sp>
          <p:nvSpPr>
            <p:cNvPr id="4758" name="Google Shape;4758;p6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66"/>
          <p:cNvGrpSpPr/>
          <p:nvPr/>
        </p:nvGrpSpPr>
        <p:grpSpPr>
          <a:xfrm>
            <a:off x="7295320" y="2433330"/>
            <a:ext cx="231358" cy="278023"/>
            <a:chOff x="-16018450" y="4058400"/>
            <a:chExt cx="252850" cy="303850"/>
          </a:xfrm>
        </p:grpSpPr>
        <p:sp>
          <p:nvSpPr>
            <p:cNvPr id="4766" name="Google Shape;4766;p6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0" name="Google Shape;4770;p66"/>
          <p:cNvSpPr/>
          <p:nvPr/>
        </p:nvSpPr>
        <p:spPr>
          <a:xfrm>
            <a:off x="1602945" y="1989975"/>
            <a:ext cx="231353" cy="301144"/>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1" name="Google Shape;4771;p66"/>
          <p:cNvGrpSpPr/>
          <p:nvPr/>
        </p:nvGrpSpPr>
        <p:grpSpPr>
          <a:xfrm>
            <a:off x="1593042" y="2431443"/>
            <a:ext cx="276618" cy="274617"/>
            <a:chOff x="-21322300" y="3693325"/>
            <a:chExt cx="306400" cy="304150"/>
          </a:xfrm>
        </p:grpSpPr>
        <p:sp>
          <p:nvSpPr>
            <p:cNvPr id="4772" name="Google Shape;4772;p6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66"/>
          <p:cNvGrpSpPr/>
          <p:nvPr/>
        </p:nvGrpSpPr>
        <p:grpSpPr>
          <a:xfrm>
            <a:off x="1590022" y="2873272"/>
            <a:ext cx="283914" cy="264223"/>
            <a:chOff x="-21322300" y="4077125"/>
            <a:chExt cx="307200" cy="285925"/>
          </a:xfrm>
        </p:grpSpPr>
        <p:sp>
          <p:nvSpPr>
            <p:cNvPr id="4777" name="Google Shape;4777;p6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66"/>
          <p:cNvGrpSpPr/>
          <p:nvPr/>
        </p:nvGrpSpPr>
        <p:grpSpPr>
          <a:xfrm>
            <a:off x="3776346" y="1994154"/>
            <a:ext cx="277324" cy="276439"/>
            <a:chOff x="-19394200" y="3333800"/>
            <a:chExt cx="305625" cy="304650"/>
          </a:xfrm>
        </p:grpSpPr>
        <p:sp>
          <p:nvSpPr>
            <p:cNvPr id="4790" name="Google Shape;4790;p6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66"/>
          <p:cNvGrpSpPr/>
          <p:nvPr/>
        </p:nvGrpSpPr>
        <p:grpSpPr>
          <a:xfrm>
            <a:off x="3776276" y="2429451"/>
            <a:ext cx="283914" cy="280973"/>
            <a:chOff x="-19396575" y="3708500"/>
            <a:chExt cx="307200" cy="304050"/>
          </a:xfrm>
        </p:grpSpPr>
        <p:sp>
          <p:nvSpPr>
            <p:cNvPr id="4800" name="Google Shape;4800;p6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3" name="Google Shape;4803;p66"/>
          <p:cNvGrpSpPr/>
          <p:nvPr/>
        </p:nvGrpSpPr>
        <p:grpSpPr>
          <a:xfrm>
            <a:off x="3768181" y="2864346"/>
            <a:ext cx="295666" cy="285813"/>
            <a:chOff x="-19394200" y="4084200"/>
            <a:chExt cx="315075" cy="304575"/>
          </a:xfrm>
        </p:grpSpPr>
        <p:sp>
          <p:nvSpPr>
            <p:cNvPr id="4804" name="Google Shape;4804;p6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66"/>
          <p:cNvGrpSpPr/>
          <p:nvPr/>
        </p:nvGrpSpPr>
        <p:grpSpPr>
          <a:xfrm>
            <a:off x="5977843" y="1988905"/>
            <a:ext cx="250950" cy="282329"/>
            <a:chOff x="-17526750" y="3309200"/>
            <a:chExt cx="270975" cy="304825"/>
          </a:xfrm>
        </p:grpSpPr>
        <p:sp>
          <p:nvSpPr>
            <p:cNvPr id="4811" name="Google Shape;4811;p6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66"/>
          <p:cNvGrpSpPr/>
          <p:nvPr/>
        </p:nvGrpSpPr>
        <p:grpSpPr>
          <a:xfrm>
            <a:off x="5963464" y="2431728"/>
            <a:ext cx="276625" cy="276625"/>
            <a:chOff x="-17542500" y="3684100"/>
            <a:chExt cx="303250" cy="303250"/>
          </a:xfrm>
        </p:grpSpPr>
        <p:sp>
          <p:nvSpPr>
            <p:cNvPr id="4817" name="Google Shape;4817;p6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66"/>
          <p:cNvGrpSpPr/>
          <p:nvPr/>
        </p:nvGrpSpPr>
        <p:grpSpPr>
          <a:xfrm>
            <a:off x="5962385" y="2876318"/>
            <a:ext cx="278054" cy="260741"/>
            <a:chOff x="-17542500" y="4068450"/>
            <a:chExt cx="304050" cy="285150"/>
          </a:xfrm>
        </p:grpSpPr>
        <p:sp>
          <p:nvSpPr>
            <p:cNvPr id="4825" name="Google Shape;4825;p6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1" name="Google Shape;4831;p66"/>
          <p:cNvGrpSpPr/>
          <p:nvPr/>
        </p:nvGrpSpPr>
        <p:grpSpPr>
          <a:xfrm>
            <a:off x="1187416" y="2867088"/>
            <a:ext cx="211949" cy="277294"/>
            <a:chOff x="-15652200" y="3335975"/>
            <a:chExt cx="232375" cy="304050"/>
          </a:xfrm>
        </p:grpSpPr>
        <p:sp>
          <p:nvSpPr>
            <p:cNvPr id="4832" name="Google Shape;4832;p6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66"/>
          <p:cNvGrpSpPr/>
          <p:nvPr/>
        </p:nvGrpSpPr>
        <p:grpSpPr>
          <a:xfrm>
            <a:off x="2024489" y="2429702"/>
            <a:ext cx="283922" cy="283735"/>
            <a:chOff x="-20945825" y="3692175"/>
            <a:chExt cx="304050" cy="303850"/>
          </a:xfrm>
        </p:grpSpPr>
        <p:sp>
          <p:nvSpPr>
            <p:cNvPr id="4842" name="Google Shape;4842;p6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66"/>
          <p:cNvGrpSpPr/>
          <p:nvPr/>
        </p:nvGrpSpPr>
        <p:grpSpPr>
          <a:xfrm>
            <a:off x="4242859" y="1994682"/>
            <a:ext cx="231354" cy="278743"/>
            <a:chOff x="-18994100" y="3334775"/>
            <a:chExt cx="252075" cy="303675"/>
          </a:xfrm>
        </p:grpSpPr>
        <p:sp>
          <p:nvSpPr>
            <p:cNvPr id="4847" name="Google Shape;4847;p6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1" name="Google Shape;4851;p66"/>
          <p:cNvGrpSpPr/>
          <p:nvPr/>
        </p:nvGrpSpPr>
        <p:grpSpPr>
          <a:xfrm>
            <a:off x="4246160" y="2430202"/>
            <a:ext cx="211949" cy="275887"/>
            <a:chOff x="-18983850" y="3710075"/>
            <a:chExt cx="232375" cy="302475"/>
          </a:xfrm>
        </p:grpSpPr>
        <p:sp>
          <p:nvSpPr>
            <p:cNvPr id="4852" name="Google Shape;4852;p6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6"/>
          <p:cNvGrpSpPr/>
          <p:nvPr/>
        </p:nvGrpSpPr>
        <p:grpSpPr>
          <a:xfrm>
            <a:off x="2028223" y="1989216"/>
            <a:ext cx="283853" cy="283101"/>
            <a:chOff x="-20946600" y="3317850"/>
            <a:chExt cx="304825" cy="304050"/>
          </a:xfrm>
        </p:grpSpPr>
        <p:sp>
          <p:nvSpPr>
            <p:cNvPr id="4857" name="Google Shape;4857;p6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66"/>
          <p:cNvGrpSpPr/>
          <p:nvPr/>
        </p:nvGrpSpPr>
        <p:grpSpPr>
          <a:xfrm>
            <a:off x="2027808" y="2859729"/>
            <a:ext cx="261991" cy="294880"/>
            <a:chOff x="-20930075" y="4066100"/>
            <a:chExt cx="269400" cy="303250"/>
          </a:xfrm>
        </p:grpSpPr>
        <p:sp>
          <p:nvSpPr>
            <p:cNvPr id="4861" name="Google Shape;4861;p6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3" name="Google Shape;4863;p66"/>
          <p:cNvGrpSpPr/>
          <p:nvPr/>
        </p:nvGrpSpPr>
        <p:grpSpPr>
          <a:xfrm>
            <a:off x="4214251" y="2864907"/>
            <a:ext cx="283914" cy="282440"/>
            <a:chOff x="-19020075" y="4084200"/>
            <a:chExt cx="304825" cy="303275"/>
          </a:xfrm>
        </p:grpSpPr>
        <p:sp>
          <p:nvSpPr>
            <p:cNvPr id="4864" name="Google Shape;4864;p6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66"/>
          <p:cNvGrpSpPr/>
          <p:nvPr/>
        </p:nvGrpSpPr>
        <p:grpSpPr>
          <a:xfrm>
            <a:off x="6409365" y="1990550"/>
            <a:ext cx="250953" cy="284828"/>
            <a:chOff x="-17149475" y="3309200"/>
            <a:chExt cx="268600" cy="304825"/>
          </a:xfrm>
        </p:grpSpPr>
        <p:sp>
          <p:nvSpPr>
            <p:cNvPr id="4874" name="Google Shape;4874;p6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66"/>
          <p:cNvGrpSpPr/>
          <p:nvPr/>
        </p:nvGrpSpPr>
        <p:grpSpPr>
          <a:xfrm>
            <a:off x="6403139" y="2440861"/>
            <a:ext cx="278054" cy="260032"/>
            <a:chOff x="-17168375" y="3692750"/>
            <a:chExt cx="304050" cy="284375"/>
          </a:xfrm>
        </p:grpSpPr>
        <p:sp>
          <p:nvSpPr>
            <p:cNvPr id="4877" name="Google Shape;4877;p6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4" name="Google Shape;4884;p66"/>
          <p:cNvGrpSpPr/>
          <p:nvPr/>
        </p:nvGrpSpPr>
        <p:grpSpPr>
          <a:xfrm>
            <a:off x="6398087" y="2864800"/>
            <a:ext cx="283888" cy="279513"/>
            <a:chOff x="-17170750" y="4058800"/>
            <a:chExt cx="308775" cy="304050"/>
          </a:xfrm>
        </p:grpSpPr>
        <p:sp>
          <p:nvSpPr>
            <p:cNvPr id="4885" name="Google Shape;4885;p6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2" name="Google Shape;4902;p66"/>
          <p:cNvGrpSpPr/>
          <p:nvPr/>
        </p:nvGrpSpPr>
        <p:grpSpPr>
          <a:xfrm>
            <a:off x="7710357" y="1994953"/>
            <a:ext cx="278031" cy="275857"/>
            <a:chOff x="-15688425" y="3707725"/>
            <a:chExt cx="304825" cy="302475"/>
          </a:xfrm>
        </p:grpSpPr>
        <p:sp>
          <p:nvSpPr>
            <p:cNvPr id="4903" name="Google Shape;4903;p6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66"/>
          <p:cNvGrpSpPr/>
          <p:nvPr/>
        </p:nvGrpSpPr>
        <p:grpSpPr>
          <a:xfrm>
            <a:off x="2463380" y="1991558"/>
            <a:ext cx="283865" cy="281310"/>
            <a:chOff x="-20572500" y="3319025"/>
            <a:chExt cx="305625" cy="302875"/>
          </a:xfrm>
        </p:grpSpPr>
        <p:sp>
          <p:nvSpPr>
            <p:cNvPr id="4910" name="Google Shape;4910;p6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66"/>
          <p:cNvGrpSpPr/>
          <p:nvPr/>
        </p:nvGrpSpPr>
        <p:grpSpPr>
          <a:xfrm>
            <a:off x="2460792" y="2470872"/>
            <a:ext cx="283861" cy="205742"/>
            <a:chOff x="-20571700" y="3722875"/>
            <a:chExt cx="304050" cy="220375"/>
          </a:xfrm>
        </p:grpSpPr>
        <p:sp>
          <p:nvSpPr>
            <p:cNvPr id="4913" name="Google Shape;4913;p6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66"/>
          <p:cNvGrpSpPr/>
          <p:nvPr/>
        </p:nvGrpSpPr>
        <p:grpSpPr>
          <a:xfrm>
            <a:off x="2458100" y="2864177"/>
            <a:ext cx="283884" cy="283853"/>
            <a:chOff x="-20571700" y="4066875"/>
            <a:chExt cx="304825" cy="304825"/>
          </a:xfrm>
        </p:grpSpPr>
        <p:sp>
          <p:nvSpPr>
            <p:cNvPr id="4921" name="Google Shape;4921;p6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7" name="Google Shape;4927;p66"/>
          <p:cNvGrpSpPr/>
          <p:nvPr/>
        </p:nvGrpSpPr>
        <p:grpSpPr>
          <a:xfrm>
            <a:off x="4650011" y="1991695"/>
            <a:ext cx="283914" cy="282613"/>
            <a:chOff x="-18645175" y="3334200"/>
            <a:chExt cx="307200" cy="305825"/>
          </a:xfrm>
        </p:grpSpPr>
        <p:sp>
          <p:nvSpPr>
            <p:cNvPr id="4928" name="Google Shape;4928;p6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3" name="Google Shape;4933;p66"/>
          <p:cNvGrpSpPr/>
          <p:nvPr/>
        </p:nvGrpSpPr>
        <p:grpSpPr>
          <a:xfrm>
            <a:off x="4647877" y="2431101"/>
            <a:ext cx="283910" cy="282474"/>
            <a:chOff x="-18645175" y="3708500"/>
            <a:chExt cx="306400" cy="304850"/>
          </a:xfrm>
        </p:grpSpPr>
        <p:sp>
          <p:nvSpPr>
            <p:cNvPr id="4934" name="Google Shape;4934;p6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66"/>
          <p:cNvGrpSpPr/>
          <p:nvPr/>
        </p:nvGrpSpPr>
        <p:grpSpPr>
          <a:xfrm>
            <a:off x="4648796" y="2865360"/>
            <a:ext cx="283919" cy="280357"/>
            <a:chOff x="-18647525" y="4082625"/>
            <a:chExt cx="309550" cy="305700"/>
          </a:xfrm>
        </p:grpSpPr>
        <p:sp>
          <p:nvSpPr>
            <p:cNvPr id="4942" name="Google Shape;4942;p6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66"/>
          <p:cNvGrpSpPr/>
          <p:nvPr/>
        </p:nvGrpSpPr>
        <p:grpSpPr>
          <a:xfrm>
            <a:off x="6848490" y="1990929"/>
            <a:ext cx="250982" cy="284932"/>
            <a:chOff x="-16775350" y="3309200"/>
            <a:chExt cx="267800" cy="304025"/>
          </a:xfrm>
        </p:grpSpPr>
        <p:sp>
          <p:nvSpPr>
            <p:cNvPr id="4947" name="Google Shape;4947;p6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66"/>
          <p:cNvGrpSpPr/>
          <p:nvPr/>
        </p:nvGrpSpPr>
        <p:grpSpPr>
          <a:xfrm>
            <a:off x="6851008" y="2423087"/>
            <a:ext cx="250955" cy="287151"/>
            <a:chOff x="-16775350" y="3683300"/>
            <a:chExt cx="267800" cy="306425"/>
          </a:xfrm>
        </p:grpSpPr>
        <p:sp>
          <p:nvSpPr>
            <p:cNvPr id="4951" name="Google Shape;4951;p6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66"/>
          <p:cNvGrpSpPr/>
          <p:nvPr/>
        </p:nvGrpSpPr>
        <p:grpSpPr>
          <a:xfrm>
            <a:off x="8151887" y="2434591"/>
            <a:ext cx="269775" cy="268332"/>
            <a:chOff x="-16794250" y="4058225"/>
            <a:chExt cx="305625" cy="304025"/>
          </a:xfrm>
        </p:grpSpPr>
        <p:sp>
          <p:nvSpPr>
            <p:cNvPr id="4955" name="Google Shape;4955;p6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66"/>
          <p:cNvGrpSpPr/>
          <p:nvPr/>
        </p:nvGrpSpPr>
        <p:grpSpPr>
          <a:xfrm>
            <a:off x="2896004" y="1989157"/>
            <a:ext cx="295651" cy="290368"/>
            <a:chOff x="-20199150" y="3317850"/>
            <a:chExt cx="309550" cy="304050"/>
          </a:xfrm>
        </p:grpSpPr>
        <p:sp>
          <p:nvSpPr>
            <p:cNvPr id="4965" name="Google Shape;4965;p6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6"/>
          <p:cNvGrpSpPr/>
          <p:nvPr/>
        </p:nvGrpSpPr>
        <p:grpSpPr>
          <a:xfrm>
            <a:off x="2899329" y="2429167"/>
            <a:ext cx="283880" cy="282606"/>
            <a:chOff x="-20199150" y="3693150"/>
            <a:chExt cx="306400" cy="305025"/>
          </a:xfrm>
        </p:grpSpPr>
        <p:sp>
          <p:nvSpPr>
            <p:cNvPr id="4973" name="Google Shape;4973;p6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66"/>
          <p:cNvGrpSpPr/>
          <p:nvPr/>
        </p:nvGrpSpPr>
        <p:grpSpPr>
          <a:xfrm>
            <a:off x="2899808" y="2863694"/>
            <a:ext cx="283926" cy="283895"/>
            <a:chOff x="-20197575" y="4066875"/>
            <a:chExt cx="305625" cy="305625"/>
          </a:xfrm>
        </p:grpSpPr>
        <p:sp>
          <p:nvSpPr>
            <p:cNvPr id="4980" name="Google Shape;4980;p6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66"/>
          <p:cNvGrpSpPr/>
          <p:nvPr/>
        </p:nvGrpSpPr>
        <p:grpSpPr>
          <a:xfrm>
            <a:off x="5085347" y="1989620"/>
            <a:ext cx="283891" cy="286483"/>
            <a:chOff x="-18271050" y="3333200"/>
            <a:chExt cx="304050" cy="306825"/>
          </a:xfrm>
        </p:grpSpPr>
        <p:sp>
          <p:nvSpPr>
            <p:cNvPr id="4989" name="Google Shape;4989;p6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66"/>
          <p:cNvGrpSpPr/>
          <p:nvPr/>
        </p:nvGrpSpPr>
        <p:grpSpPr>
          <a:xfrm>
            <a:off x="5086207" y="2428221"/>
            <a:ext cx="283896" cy="283872"/>
            <a:chOff x="-18270275" y="3710875"/>
            <a:chExt cx="303275" cy="303250"/>
          </a:xfrm>
        </p:grpSpPr>
        <p:sp>
          <p:nvSpPr>
            <p:cNvPr id="4995" name="Google Shape;4995;p6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6"/>
          <p:cNvGrpSpPr/>
          <p:nvPr/>
        </p:nvGrpSpPr>
        <p:grpSpPr>
          <a:xfrm>
            <a:off x="5108606" y="2857984"/>
            <a:ext cx="224453" cy="294905"/>
            <a:chOff x="-18234025" y="4084200"/>
            <a:chExt cx="230800" cy="303275"/>
          </a:xfrm>
        </p:grpSpPr>
        <p:sp>
          <p:nvSpPr>
            <p:cNvPr id="5002" name="Google Shape;5002;p6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5" name="Google Shape;5005;p66"/>
          <p:cNvGrpSpPr/>
          <p:nvPr/>
        </p:nvGrpSpPr>
        <p:grpSpPr>
          <a:xfrm>
            <a:off x="1158602" y="1991304"/>
            <a:ext cx="277324" cy="278000"/>
            <a:chOff x="-16419350" y="3308400"/>
            <a:chExt cx="304050" cy="304825"/>
          </a:xfrm>
        </p:grpSpPr>
        <p:sp>
          <p:nvSpPr>
            <p:cNvPr id="5006" name="Google Shape;5006;p6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6"/>
          <p:cNvGrpSpPr/>
          <p:nvPr/>
        </p:nvGrpSpPr>
        <p:grpSpPr>
          <a:xfrm>
            <a:off x="727234" y="2430730"/>
            <a:ext cx="244260" cy="279482"/>
            <a:chOff x="-16401225" y="3683275"/>
            <a:chExt cx="267800" cy="306450"/>
          </a:xfrm>
        </p:grpSpPr>
        <p:sp>
          <p:nvSpPr>
            <p:cNvPr id="5014" name="Google Shape;5014;p6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6"/>
          <p:cNvGrpSpPr/>
          <p:nvPr/>
        </p:nvGrpSpPr>
        <p:grpSpPr>
          <a:xfrm>
            <a:off x="718719" y="1994769"/>
            <a:ext cx="278054" cy="276222"/>
            <a:chOff x="-15296200" y="3326900"/>
            <a:chExt cx="304850" cy="302875"/>
          </a:xfrm>
        </p:grpSpPr>
        <p:sp>
          <p:nvSpPr>
            <p:cNvPr id="5022" name="Google Shape;5022;p6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66"/>
          <p:cNvGrpSpPr/>
          <p:nvPr/>
        </p:nvGrpSpPr>
        <p:grpSpPr>
          <a:xfrm>
            <a:off x="3332495" y="2002739"/>
            <a:ext cx="295666" cy="252029"/>
            <a:chOff x="-19835275" y="3330250"/>
            <a:chExt cx="329250" cy="280625"/>
          </a:xfrm>
        </p:grpSpPr>
        <p:sp>
          <p:nvSpPr>
            <p:cNvPr id="5028" name="Google Shape;5028;p6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66"/>
          <p:cNvGrpSpPr/>
          <p:nvPr/>
        </p:nvGrpSpPr>
        <p:grpSpPr>
          <a:xfrm>
            <a:off x="3341178" y="2431423"/>
            <a:ext cx="276621" cy="276062"/>
            <a:chOff x="-19822675" y="3692750"/>
            <a:chExt cx="304850" cy="304200"/>
          </a:xfrm>
        </p:grpSpPr>
        <p:sp>
          <p:nvSpPr>
            <p:cNvPr id="5032" name="Google Shape;5032;p6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6"/>
          <p:cNvGrpSpPr/>
          <p:nvPr/>
        </p:nvGrpSpPr>
        <p:grpSpPr>
          <a:xfrm>
            <a:off x="3338221" y="2864083"/>
            <a:ext cx="283891" cy="284615"/>
            <a:chOff x="-19822675" y="4066875"/>
            <a:chExt cx="304050" cy="304825"/>
          </a:xfrm>
        </p:grpSpPr>
        <p:sp>
          <p:nvSpPr>
            <p:cNvPr id="5038" name="Google Shape;5038;p6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66"/>
          <p:cNvGrpSpPr/>
          <p:nvPr/>
        </p:nvGrpSpPr>
        <p:grpSpPr>
          <a:xfrm>
            <a:off x="5533621" y="1989169"/>
            <a:ext cx="260446" cy="293074"/>
            <a:chOff x="-17878825" y="3334400"/>
            <a:chExt cx="270200" cy="304050"/>
          </a:xfrm>
        </p:grpSpPr>
        <p:sp>
          <p:nvSpPr>
            <p:cNvPr id="5045" name="Google Shape;5045;p6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6"/>
          <p:cNvGrpSpPr/>
          <p:nvPr/>
        </p:nvGrpSpPr>
        <p:grpSpPr>
          <a:xfrm>
            <a:off x="5524123" y="2425302"/>
            <a:ext cx="283895" cy="283895"/>
            <a:chOff x="-17896150" y="3709300"/>
            <a:chExt cx="305625" cy="305625"/>
          </a:xfrm>
        </p:grpSpPr>
        <p:sp>
          <p:nvSpPr>
            <p:cNvPr id="5053" name="Google Shape;5053;p6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66"/>
          <p:cNvGrpSpPr/>
          <p:nvPr/>
        </p:nvGrpSpPr>
        <p:grpSpPr>
          <a:xfrm>
            <a:off x="5548308" y="2867382"/>
            <a:ext cx="244283" cy="278730"/>
            <a:chOff x="-17878025" y="4082625"/>
            <a:chExt cx="267825" cy="305625"/>
          </a:xfrm>
        </p:grpSpPr>
        <p:sp>
          <p:nvSpPr>
            <p:cNvPr id="5058" name="Google Shape;5058;p6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6"/>
          <p:cNvGrpSpPr/>
          <p:nvPr/>
        </p:nvGrpSpPr>
        <p:grpSpPr>
          <a:xfrm>
            <a:off x="1142238" y="2448380"/>
            <a:ext cx="278054" cy="261493"/>
            <a:chOff x="-16044450" y="3317850"/>
            <a:chExt cx="304850" cy="286725"/>
          </a:xfrm>
        </p:grpSpPr>
        <p:sp>
          <p:nvSpPr>
            <p:cNvPr id="5066" name="Google Shape;5066;p6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0" name="Google Shape;5070;p66"/>
          <p:cNvSpPr/>
          <p:nvPr/>
        </p:nvSpPr>
        <p:spPr>
          <a:xfrm>
            <a:off x="720158" y="2867343"/>
            <a:ext cx="276617" cy="278023"/>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6"/>
          <p:cNvSpPr/>
          <p:nvPr/>
        </p:nvSpPr>
        <p:spPr>
          <a:xfrm>
            <a:off x="8147050" y="1992859"/>
            <a:ext cx="277301" cy="276564"/>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075"/>
        <p:cNvGrpSpPr/>
        <p:nvPr/>
      </p:nvGrpSpPr>
      <p:grpSpPr>
        <a:xfrm>
          <a:off x="0" y="0"/>
          <a:ext cx="0" cy="0"/>
          <a:chOff x="0" y="0"/>
          <a:chExt cx="0" cy="0"/>
        </a:xfrm>
      </p:grpSpPr>
      <p:grpSp>
        <p:nvGrpSpPr>
          <p:cNvPr id="5076" name="Google Shape;5076;p67"/>
          <p:cNvGrpSpPr/>
          <p:nvPr/>
        </p:nvGrpSpPr>
        <p:grpSpPr>
          <a:xfrm>
            <a:off x="8170710" y="2904549"/>
            <a:ext cx="258204" cy="258204"/>
            <a:chOff x="1119553" y="1922218"/>
            <a:chExt cx="3429000" cy="3429000"/>
          </a:xfrm>
        </p:grpSpPr>
        <p:sp>
          <p:nvSpPr>
            <p:cNvPr id="5077" name="Google Shape;5077;p67"/>
            <p:cNvSpPr/>
            <p:nvPr/>
          </p:nvSpPr>
          <p:spPr>
            <a:xfrm>
              <a:off x="2084871" y="2759318"/>
              <a:ext cx="1496854" cy="1758990"/>
            </a:xfrm>
            <a:custGeom>
              <a:avLst/>
              <a:gdLst/>
              <a:ahLst/>
              <a:cxnLst/>
              <a:rect l="l" t="t" r="r" b="b"/>
              <a:pathLst>
                <a:path w="1496854" h="1758990" extrusionOk="0">
                  <a:moveTo>
                    <a:pt x="0" y="0"/>
                  </a:moveTo>
                  <a:lnTo>
                    <a:pt x="1229717" y="1758990"/>
                  </a:lnTo>
                  <a:lnTo>
                    <a:pt x="1496855" y="1758990"/>
                  </a:lnTo>
                  <a:lnTo>
                    <a:pt x="267166"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8" name="Google Shape;5078;p67"/>
            <p:cNvSpPr/>
            <p:nvPr/>
          </p:nvSpPr>
          <p:spPr>
            <a:xfrm>
              <a:off x="1119553" y="1922218"/>
              <a:ext cx="3429000" cy="3429000"/>
            </a:xfrm>
            <a:custGeom>
              <a:avLst/>
              <a:gdLst/>
              <a:ahLst/>
              <a:cxnLst/>
              <a:rect l="l" t="t" r="r" b="b"/>
              <a:pathLst>
                <a:path w="3429000" h="3429000" extrusionOk="0">
                  <a:moveTo>
                    <a:pt x="1714500" y="0"/>
                  </a:moveTo>
                  <a:cubicBezTo>
                    <a:pt x="767627" y="0"/>
                    <a:pt x="0" y="767627"/>
                    <a:pt x="0" y="1714500"/>
                  </a:cubicBezTo>
                  <a:cubicBezTo>
                    <a:pt x="0" y="2661374"/>
                    <a:pt x="767627" y="3429000"/>
                    <a:pt x="1714500" y="3429000"/>
                  </a:cubicBezTo>
                  <a:cubicBezTo>
                    <a:pt x="2661374" y="3429000"/>
                    <a:pt x="3429000" y="2661374"/>
                    <a:pt x="3429000" y="1714500"/>
                  </a:cubicBezTo>
                  <a:cubicBezTo>
                    <a:pt x="3429000" y="767627"/>
                    <a:pt x="2661374" y="0"/>
                    <a:pt x="1714500" y="0"/>
                  </a:cubicBezTo>
                  <a:close/>
                  <a:moveTo>
                    <a:pt x="2113209" y="2721067"/>
                  </a:moveTo>
                  <a:lnTo>
                    <a:pt x="1575663" y="1938768"/>
                  </a:lnTo>
                  <a:lnTo>
                    <a:pt x="902663" y="2721067"/>
                  </a:lnTo>
                  <a:lnTo>
                    <a:pt x="728725" y="2721067"/>
                  </a:lnTo>
                  <a:lnTo>
                    <a:pt x="1498448" y="1826397"/>
                  </a:lnTo>
                  <a:lnTo>
                    <a:pt x="728725" y="706173"/>
                  </a:lnTo>
                  <a:lnTo>
                    <a:pt x="1315791" y="706173"/>
                  </a:lnTo>
                  <a:lnTo>
                    <a:pt x="1824804" y="1446971"/>
                  </a:lnTo>
                  <a:lnTo>
                    <a:pt x="2462089" y="706173"/>
                  </a:lnTo>
                  <a:lnTo>
                    <a:pt x="2635998" y="706173"/>
                  </a:lnTo>
                  <a:lnTo>
                    <a:pt x="1902047" y="1559343"/>
                  </a:lnTo>
                  <a:lnTo>
                    <a:pt x="1901991" y="1559343"/>
                  </a:lnTo>
                  <a:lnTo>
                    <a:pt x="2700247" y="2721067"/>
                  </a:lnTo>
                  <a:lnTo>
                    <a:pt x="2113181" y="272106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79" name="Google Shape;5079;p67"/>
          <p:cNvGrpSpPr/>
          <p:nvPr/>
        </p:nvGrpSpPr>
        <p:grpSpPr>
          <a:xfrm>
            <a:off x="706694" y="2013433"/>
            <a:ext cx="297738" cy="282449"/>
            <a:chOff x="-6696925" y="3272575"/>
            <a:chExt cx="307200" cy="291425"/>
          </a:xfrm>
        </p:grpSpPr>
        <p:sp>
          <p:nvSpPr>
            <p:cNvPr id="5080" name="Google Shape;5080;p6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2" name="Google Shape;5082;p67"/>
          <p:cNvGrpSpPr/>
          <p:nvPr/>
        </p:nvGrpSpPr>
        <p:grpSpPr>
          <a:xfrm>
            <a:off x="5535380" y="2031148"/>
            <a:ext cx="259544" cy="247018"/>
            <a:chOff x="-6690625" y="3631325"/>
            <a:chExt cx="307225" cy="292225"/>
          </a:xfrm>
        </p:grpSpPr>
        <p:sp>
          <p:nvSpPr>
            <p:cNvPr id="5083" name="Google Shape;5083;p6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7"/>
          <p:cNvGrpSpPr/>
          <p:nvPr/>
        </p:nvGrpSpPr>
        <p:grpSpPr>
          <a:xfrm>
            <a:off x="2905000" y="2452069"/>
            <a:ext cx="279927" cy="278231"/>
            <a:chOff x="-6689825" y="3992050"/>
            <a:chExt cx="293025" cy="291250"/>
          </a:xfrm>
        </p:grpSpPr>
        <p:sp>
          <p:nvSpPr>
            <p:cNvPr id="5089" name="Google Shape;5089;p6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1" name="Google Shape;5101;p67"/>
          <p:cNvSpPr/>
          <p:nvPr/>
        </p:nvSpPr>
        <p:spPr>
          <a:xfrm>
            <a:off x="2459811" y="2000941"/>
            <a:ext cx="292553" cy="28218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2" name="Google Shape;5102;p67"/>
          <p:cNvGrpSpPr/>
          <p:nvPr/>
        </p:nvGrpSpPr>
        <p:grpSpPr>
          <a:xfrm>
            <a:off x="7723603" y="2031476"/>
            <a:ext cx="248202" cy="246363"/>
            <a:chOff x="-4837325" y="3612425"/>
            <a:chExt cx="293800" cy="291450"/>
          </a:xfrm>
        </p:grpSpPr>
        <p:sp>
          <p:nvSpPr>
            <p:cNvPr id="5103" name="Google Shape;5103;p6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67"/>
          <p:cNvGrpSpPr/>
          <p:nvPr/>
        </p:nvGrpSpPr>
        <p:grpSpPr>
          <a:xfrm>
            <a:off x="4211430" y="2890651"/>
            <a:ext cx="279163" cy="278422"/>
            <a:chOff x="-4837325" y="3971575"/>
            <a:chExt cx="292225" cy="291450"/>
          </a:xfrm>
        </p:grpSpPr>
        <p:sp>
          <p:nvSpPr>
            <p:cNvPr id="5107" name="Google Shape;5107;p6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67"/>
          <p:cNvGrpSpPr/>
          <p:nvPr/>
        </p:nvGrpSpPr>
        <p:grpSpPr>
          <a:xfrm>
            <a:off x="4205959" y="2043974"/>
            <a:ext cx="290106" cy="248866"/>
            <a:chOff x="-3037625" y="3254850"/>
            <a:chExt cx="299325" cy="256775"/>
          </a:xfrm>
        </p:grpSpPr>
        <p:sp>
          <p:nvSpPr>
            <p:cNvPr id="5114" name="Google Shape;5114;p6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67"/>
          <p:cNvGrpSpPr/>
          <p:nvPr/>
        </p:nvGrpSpPr>
        <p:grpSpPr>
          <a:xfrm>
            <a:off x="5104684" y="2906343"/>
            <a:ext cx="248223" cy="247039"/>
            <a:chOff x="-3031325" y="3597450"/>
            <a:chExt cx="293825" cy="292250"/>
          </a:xfrm>
        </p:grpSpPr>
        <p:sp>
          <p:nvSpPr>
            <p:cNvPr id="5119" name="Google Shape;5119;p6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67"/>
          <p:cNvGrpSpPr/>
          <p:nvPr/>
        </p:nvGrpSpPr>
        <p:grpSpPr>
          <a:xfrm>
            <a:off x="6836662" y="2468154"/>
            <a:ext cx="279927" cy="246061"/>
            <a:chOff x="-3030525" y="3973150"/>
            <a:chExt cx="293025" cy="257575"/>
          </a:xfrm>
        </p:grpSpPr>
        <p:sp>
          <p:nvSpPr>
            <p:cNvPr id="5124" name="Google Shape;5124;p6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67"/>
          <p:cNvGrpSpPr/>
          <p:nvPr/>
        </p:nvGrpSpPr>
        <p:grpSpPr>
          <a:xfrm>
            <a:off x="1164032" y="2938396"/>
            <a:ext cx="259708" cy="182932"/>
            <a:chOff x="-1199300" y="3279250"/>
            <a:chExt cx="293025" cy="206400"/>
          </a:xfrm>
        </p:grpSpPr>
        <p:sp>
          <p:nvSpPr>
            <p:cNvPr id="5127" name="Google Shape;5127;p6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67"/>
          <p:cNvGrpSpPr/>
          <p:nvPr/>
        </p:nvGrpSpPr>
        <p:grpSpPr>
          <a:xfrm>
            <a:off x="1144253" y="2013118"/>
            <a:ext cx="299265" cy="283079"/>
            <a:chOff x="-6338550" y="3272950"/>
            <a:chExt cx="308775" cy="292075"/>
          </a:xfrm>
        </p:grpSpPr>
        <p:sp>
          <p:nvSpPr>
            <p:cNvPr id="5132" name="Google Shape;5132;p6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7"/>
          <p:cNvGrpSpPr/>
          <p:nvPr/>
        </p:nvGrpSpPr>
        <p:grpSpPr>
          <a:xfrm>
            <a:off x="5976466" y="2031476"/>
            <a:ext cx="247548" cy="246363"/>
            <a:chOff x="-6329100" y="3632100"/>
            <a:chExt cx="293025" cy="291450"/>
          </a:xfrm>
        </p:grpSpPr>
        <p:sp>
          <p:nvSpPr>
            <p:cNvPr id="5136" name="Google Shape;5136;p6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67"/>
          <p:cNvGrpSpPr/>
          <p:nvPr/>
        </p:nvGrpSpPr>
        <p:grpSpPr>
          <a:xfrm>
            <a:off x="3338973" y="2451974"/>
            <a:ext cx="278398" cy="278422"/>
            <a:chOff x="-6329875" y="3992050"/>
            <a:chExt cx="291425" cy="291450"/>
          </a:xfrm>
        </p:grpSpPr>
        <p:sp>
          <p:nvSpPr>
            <p:cNvPr id="5140" name="Google Shape;5140;p6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67"/>
          <p:cNvGrpSpPr/>
          <p:nvPr/>
        </p:nvGrpSpPr>
        <p:grpSpPr>
          <a:xfrm>
            <a:off x="2902576" y="1991782"/>
            <a:ext cx="284775" cy="284751"/>
            <a:chOff x="-4478975" y="3251700"/>
            <a:chExt cx="293825" cy="293800"/>
          </a:xfrm>
        </p:grpSpPr>
        <p:sp>
          <p:nvSpPr>
            <p:cNvPr id="5145" name="Google Shape;5145;p6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67"/>
          <p:cNvGrpSpPr/>
          <p:nvPr/>
        </p:nvGrpSpPr>
        <p:grpSpPr>
          <a:xfrm>
            <a:off x="8182507" y="2031476"/>
            <a:ext cx="248223" cy="246363"/>
            <a:chOff x="-4475825" y="3612425"/>
            <a:chExt cx="293825" cy="291450"/>
          </a:xfrm>
        </p:grpSpPr>
        <p:sp>
          <p:nvSpPr>
            <p:cNvPr id="5149" name="Google Shape;5149;p6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67"/>
          <p:cNvGrpSpPr/>
          <p:nvPr/>
        </p:nvGrpSpPr>
        <p:grpSpPr>
          <a:xfrm>
            <a:off x="5086576" y="2451986"/>
            <a:ext cx="284441" cy="278398"/>
            <a:chOff x="-4480550" y="3970800"/>
            <a:chExt cx="297750" cy="291425"/>
          </a:xfrm>
        </p:grpSpPr>
        <p:sp>
          <p:nvSpPr>
            <p:cNvPr id="5153" name="Google Shape;5153;p6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67"/>
          <p:cNvGrpSpPr/>
          <p:nvPr/>
        </p:nvGrpSpPr>
        <p:grpSpPr>
          <a:xfrm>
            <a:off x="6398277" y="2888625"/>
            <a:ext cx="279420" cy="282473"/>
            <a:chOff x="-2668225" y="3239075"/>
            <a:chExt cx="288300" cy="291450"/>
          </a:xfrm>
        </p:grpSpPr>
        <p:sp>
          <p:nvSpPr>
            <p:cNvPr id="5156" name="Google Shape;5156;p6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67"/>
          <p:cNvGrpSpPr/>
          <p:nvPr/>
        </p:nvGrpSpPr>
        <p:grpSpPr>
          <a:xfrm>
            <a:off x="2044725" y="2468003"/>
            <a:ext cx="246893" cy="246363"/>
            <a:chOff x="-2671375" y="3597450"/>
            <a:chExt cx="292250" cy="291450"/>
          </a:xfrm>
        </p:grpSpPr>
        <p:sp>
          <p:nvSpPr>
            <p:cNvPr id="5162" name="Google Shape;5162;p6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67"/>
          <p:cNvGrpSpPr/>
          <p:nvPr/>
        </p:nvGrpSpPr>
        <p:grpSpPr>
          <a:xfrm>
            <a:off x="7270667" y="2451221"/>
            <a:ext cx="280667" cy="279927"/>
            <a:chOff x="-2670575" y="3956600"/>
            <a:chExt cx="293800" cy="293025"/>
          </a:xfrm>
        </p:grpSpPr>
        <p:sp>
          <p:nvSpPr>
            <p:cNvPr id="5165" name="Google Shape;5165;p6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7"/>
          <p:cNvGrpSpPr/>
          <p:nvPr/>
        </p:nvGrpSpPr>
        <p:grpSpPr>
          <a:xfrm>
            <a:off x="3789093" y="2901105"/>
            <a:ext cx="262500" cy="257514"/>
            <a:chOff x="-1183550" y="3586525"/>
            <a:chExt cx="296175" cy="290550"/>
          </a:xfrm>
        </p:grpSpPr>
        <p:sp>
          <p:nvSpPr>
            <p:cNvPr id="5170" name="Google Shape;5170;p6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7"/>
          <p:cNvGrpSpPr/>
          <p:nvPr/>
        </p:nvGrpSpPr>
        <p:grpSpPr>
          <a:xfrm>
            <a:off x="1589854" y="2001458"/>
            <a:ext cx="283249" cy="281698"/>
            <a:chOff x="-5971525" y="3273750"/>
            <a:chExt cx="292250" cy="290650"/>
          </a:xfrm>
        </p:grpSpPr>
        <p:sp>
          <p:nvSpPr>
            <p:cNvPr id="5180" name="Google Shape;5180;p6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67"/>
          <p:cNvGrpSpPr/>
          <p:nvPr/>
        </p:nvGrpSpPr>
        <p:grpSpPr>
          <a:xfrm>
            <a:off x="6411215" y="2030673"/>
            <a:ext cx="253546" cy="247969"/>
            <a:chOff x="-5974675" y="3632100"/>
            <a:chExt cx="300125" cy="293350"/>
          </a:xfrm>
        </p:grpSpPr>
        <p:sp>
          <p:nvSpPr>
            <p:cNvPr id="5183" name="Google Shape;5183;p6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67"/>
          <p:cNvGrpSpPr/>
          <p:nvPr/>
        </p:nvGrpSpPr>
        <p:grpSpPr>
          <a:xfrm>
            <a:off x="3789025" y="2451221"/>
            <a:ext cx="262636" cy="279927"/>
            <a:chOff x="-5971525" y="3990475"/>
            <a:chExt cx="274925" cy="293025"/>
          </a:xfrm>
        </p:grpSpPr>
        <p:sp>
          <p:nvSpPr>
            <p:cNvPr id="5187" name="Google Shape;5187;p6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7"/>
          <p:cNvGrpSpPr/>
          <p:nvPr/>
        </p:nvGrpSpPr>
        <p:grpSpPr>
          <a:xfrm>
            <a:off x="3336560" y="2001108"/>
            <a:ext cx="283224" cy="281698"/>
            <a:chOff x="-4118225" y="3253275"/>
            <a:chExt cx="292225" cy="290650"/>
          </a:xfrm>
        </p:grpSpPr>
        <p:sp>
          <p:nvSpPr>
            <p:cNvPr id="5192" name="Google Shape;5192;p6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67"/>
          <p:cNvGrpSpPr/>
          <p:nvPr/>
        </p:nvGrpSpPr>
        <p:grpSpPr>
          <a:xfrm>
            <a:off x="761727" y="2467845"/>
            <a:ext cx="187672" cy="246680"/>
            <a:chOff x="-4082800" y="3612425"/>
            <a:chExt cx="222150" cy="291825"/>
          </a:xfrm>
        </p:grpSpPr>
        <p:sp>
          <p:nvSpPr>
            <p:cNvPr id="5195" name="Google Shape;5195;p6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7"/>
          <p:cNvGrpSpPr/>
          <p:nvPr/>
        </p:nvGrpSpPr>
        <p:grpSpPr>
          <a:xfrm>
            <a:off x="5525571" y="2460631"/>
            <a:ext cx="279163" cy="261107"/>
            <a:chOff x="-4118225" y="3990475"/>
            <a:chExt cx="292225" cy="273325"/>
          </a:xfrm>
        </p:grpSpPr>
        <p:sp>
          <p:nvSpPr>
            <p:cNvPr id="5199" name="Google Shape;5199;p6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7"/>
          <p:cNvGrpSpPr/>
          <p:nvPr/>
        </p:nvGrpSpPr>
        <p:grpSpPr>
          <a:xfrm>
            <a:off x="4657716" y="2012670"/>
            <a:ext cx="265682" cy="284000"/>
            <a:chOff x="-2312225" y="3238300"/>
            <a:chExt cx="274125" cy="293025"/>
          </a:xfrm>
        </p:grpSpPr>
        <p:sp>
          <p:nvSpPr>
            <p:cNvPr id="5204" name="Google Shape;5204;p6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7"/>
          <p:cNvGrpSpPr/>
          <p:nvPr/>
        </p:nvGrpSpPr>
        <p:grpSpPr>
          <a:xfrm>
            <a:off x="7707359" y="2451974"/>
            <a:ext cx="280691" cy="278422"/>
            <a:chOff x="-2310650" y="3958175"/>
            <a:chExt cx="293825" cy="291450"/>
          </a:xfrm>
        </p:grpSpPr>
        <p:sp>
          <p:nvSpPr>
            <p:cNvPr id="5207" name="Google Shape;5207;p6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67"/>
          <p:cNvGrpSpPr/>
          <p:nvPr/>
        </p:nvGrpSpPr>
        <p:grpSpPr>
          <a:xfrm>
            <a:off x="3347631" y="2900706"/>
            <a:ext cx="261082" cy="258312"/>
            <a:chOff x="-1182750" y="3962900"/>
            <a:chExt cx="294575" cy="291450"/>
          </a:xfrm>
        </p:grpSpPr>
        <p:sp>
          <p:nvSpPr>
            <p:cNvPr id="5210" name="Google Shape;5210;p6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67"/>
          <p:cNvGrpSpPr/>
          <p:nvPr/>
        </p:nvGrpSpPr>
        <p:grpSpPr>
          <a:xfrm>
            <a:off x="5522389" y="2888625"/>
            <a:ext cx="285526" cy="282473"/>
            <a:chOff x="-5611575" y="3272950"/>
            <a:chExt cx="294600" cy="291450"/>
          </a:xfrm>
        </p:grpSpPr>
        <p:sp>
          <p:nvSpPr>
            <p:cNvPr id="5218" name="Google Shape;5218;p6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67"/>
          <p:cNvGrpSpPr/>
          <p:nvPr/>
        </p:nvGrpSpPr>
        <p:grpSpPr>
          <a:xfrm>
            <a:off x="6852186" y="2031814"/>
            <a:ext cx="248878" cy="245686"/>
            <a:chOff x="-5613150" y="3632900"/>
            <a:chExt cx="294600" cy="290650"/>
          </a:xfrm>
        </p:grpSpPr>
        <p:sp>
          <p:nvSpPr>
            <p:cNvPr id="5224" name="Google Shape;5224;p6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67"/>
          <p:cNvGrpSpPr/>
          <p:nvPr/>
        </p:nvGrpSpPr>
        <p:grpSpPr>
          <a:xfrm>
            <a:off x="2482641" y="2393274"/>
            <a:ext cx="246893" cy="306950"/>
            <a:chOff x="-2310650" y="3525775"/>
            <a:chExt cx="292250" cy="363125"/>
          </a:xfrm>
        </p:grpSpPr>
        <p:sp>
          <p:nvSpPr>
            <p:cNvPr id="5227" name="Google Shape;5227;p6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67"/>
          <p:cNvGrpSpPr/>
          <p:nvPr/>
        </p:nvGrpSpPr>
        <p:grpSpPr>
          <a:xfrm>
            <a:off x="4210296" y="2451603"/>
            <a:ext cx="281431" cy="279163"/>
            <a:chOff x="-5613150" y="3991275"/>
            <a:chExt cx="294600" cy="292225"/>
          </a:xfrm>
        </p:grpSpPr>
        <p:sp>
          <p:nvSpPr>
            <p:cNvPr id="5232" name="Google Shape;5232;p6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67"/>
          <p:cNvGrpSpPr/>
          <p:nvPr/>
        </p:nvGrpSpPr>
        <p:grpSpPr>
          <a:xfrm>
            <a:off x="5953964" y="2888771"/>
            <a:ext cx="292553" cy="282183"/>
            <a:chOff x="-3768700" y="3253275"/>
            <a:chExt cx="301850" cy="291150"/>
          </a:xfrm>
        </p:grpSpPr>
        <p:sp>
          <p:nvSpPr>
            <p:cNvPr id="5242" name="Google Shape;5242;p6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67"/>
          <p:cNvGrpSpPr/>
          <p:nvPr/>
        </p:nvGrpSpPr>
        <p:grpSpPr>
          <a:xfrm>
            <a:off x="1168781" y="2474988"/>
            <a:ext cx="250209" cy="232394"/>
            <a:chOff x="-3808700" y="3628950"/>
            <a:chExt cx="296175" cy="274925"/>
          </a:xfrm>
        </p:grpSpPr>
        <p:sp>
          <p:nvSpPr>
            <p:cNvPr id="5246" name="Google Shape;5246;p6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67"/>
          <p:cNvGrpSpPr/>
          <p:nvPr/>
        </p:nvGrpSpPr>
        <p:grpSpPr>
          <a:xfrm>
            <a:off x="5961101" y="2451699"/>
            <a:ext cx="278279" cy="278971"/>
            <a:chOff x="-3771675" y="3971775"/>
            <a:chExt cx="291300" cy="292025"/>
          </a:xfrm>
        </p:grpSpPr>
        <p:sp>
          <p:nvSpPr>
            <p:cNvPr id="5250" name="Google Shape;5250;p6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67"/>
          <p:cNvGrpSpPr/>
          <p:nvPr/>
        </p:nvGrpSpPr>
        <p:grpSpPr>
          <a:xfrm>
            <a:off x="5087353" y="2046701"/>
            <a:ext cx="282885" cy="215914"/>
            <a:chOff x="-1951475" y="3273100"/>
            <a:chExt cx="291875" cy="222775"/>
          </a:xfrm>
        </p:grpSpPr>
        <p:sp>
          <p:nvSpPr>
            <p:cNvPr id="5256" name="Google Shape;5256;p6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67"/>
          <p:cNvGrpSpPr/>
          <p:nvPr/>
        </p:nvGrpSpPr>
        <p:grpSpPr>
          <a:xfrm>
            <a:off x="4665791" y="2906681"/>
            <a:ext cx="249533" cy="246363"/>
            <a:chOff x="-1951475" y="3597450"/>
            <a:chExt cx="295375" cy="291450"/>
          </a:xfrm>
        </p:grpSpPr>
        <p:sp>
          <p:nvSpPr>
            <p:cNvPr id="5260" name="Google Shape;5260;p6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67"/>
          <p:cNvGrpSpPr/>
          <p:nvPr/>
        </p:nvGrpSpPr>
        <p:grpSpPr>
          <a:xfrm>
            <a:off x="8130031" y="2451974"/>
            <a:ext cx="294973" cy="278422"/>
            <a:chOff x="-1960150" y="3956600"/>
            <a:chExt cx="308775" cy="291450"/>
          </a:xfrm>
        </p:grpSpPr>
        <p:sp>
          <p:nvSpPr>
            <p:cNvPr id="5265" name="Google Shape;5265;p6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67"/>
          <p:cNvGrpSpPr/>
          <p:nvPr/>
        </p:nvGrpSpPr>
        <p:grpSpPr>
          <a:xfrm>
            <a:off x="1601978" y="2900362"/>
            <a:ext cx="258999" cy="258999"/>
            <a:chOff x="-804700" y="3226500"/>
            <a:chExt cx="292225" cy="292225"/>
          </a:xfrm>
        </p:grpSpPr>
        <p:sp>
          <p:nvSpPr>
            <p:cNvPr id="5268" name="Google Shape;5268;p6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67"/>
          <p:cNvGrpSpPr/>
          <p:nvPr/>
        </p:nvGrpSpPr>
        <p:grpSpPr>
          <a:xfrm>
            <a:off x="2026559" y="2013033"/>
            <a:ext cx="283224" cy="283249"/>
            <a:chOff x="-5251625" y="3272950"/>
            <a:chExt cx="292225" cy="292250"/>
          </a:xfrm>
        </p:grpSpPr>
        <p:sp>
          <p:nvSpPr>
            <p:cNvPr id="5276" name="Google Shape;5276;p6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67"/>
          <p:cNvGrpSpPr/>
          <p:nvPr/>
        </p:nvGrpSpPr>
        <p:grpSpPr>
          <a:xfrm>
            <a:off x="7285569" y="2030979"/>
            <a:ext cx="250863" cy="247356"/>
            <a:chOff x="-5254775" y="3631325"/>
            <a:chExt cx="296950" cy="292625"/>
          </a:xfrm>
        </p:grpSpPr>
        <p:sp>
          <p:nvSpPr>
            <p:cNvPr id="5280" name="Google Shape;5280;p6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67"/>
          <p:cNvGrpSpPr/>
          <p:nvPr/>
        </p:nvGrpSpPr>
        <p:grpSpPr>
          <a:xfrm>
            <a:off x="4651346" y="2451603"/>
            <a:ext cx="278422" cy="279163"/>
            <a:chOff x="-5251625" y="3991275"/>
            <a:chExt cx="291450" cy="292225"/>
          </a:xfrm>
        </p:grpSpPr>
        <p:sp>
          <p:nvSpPr>
            <p:cNvPr id="5288" name="Google Shape;5288;p6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67"/>
          <p:cNvGrpSpPr/>
          <p:nvPr/>
        </p:nvGrpSpPr>
        <p:grpSpPr>
          <a:xfrm>
            <a:off x="3812689" y="1999958"/>
            <a:ext cx="215308" cy="282449"/>
            <a:chOff x="-3365275" y="3253275"/>
            <a:chExt cx="222150" cy="291425"/>
          </a:xfrm>
        </p:grpSpPr>
        <p:sp>
          <p:nvSpPr>
            <p:cNvPr id="5294" name="Google Shape;5294;p6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67"/>
          <p:cNvGrpSpPr/>
          <p:nvPr/>
        </p:nvGrpSpPr>
        <p:grpSpPr>
          <a:xfrm>
            <a:off x="1622351" y="2467338"/>
            <a:ext cx="218254" cy="247694"/>
            <a:chOff x="-3383375" y="3611625"/>
            <a:chExt cx="258350" cy="293025"/>
          </a:xfrm>
        </p:grpSpPr>
        <p:sp>
          <p:nvSpPr>
            <p:cNvPr id="5297" name="Google Shape;5297;p6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9" name="Google Shape;5299;p67"/>
          <p:cNvGrpSpPr/>
          <p:nvPr/>
        </p:nvGrpSpPr>
        <p:grpSpPr>
          <a:xfrm>
            <a:off x="6448058" y="2451974"/>
            <a:ext cx="179859" cy="278422"/>
            <a:chOff x="-3347950" y="3971575"/>
            <a:chExt cx="188275" cy="291450"/>
          </a:xfrm>
        </p:grpSpPr>
        <p:sp>
          <p:nvSpPr>
            <p:cNvPr id="5300" name="Google Shape;5300;p6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7"/>
          <p:cNvGrpSpPr/>
          <p:nvPr/>
        </p:nvGrpSpPr>
        <p:grpSpPr>
          <a:xfrm>
            <a:off x="741076" y="2900008"/>
            <a:ext cx="228976" cy="259708"/>
            <a:chOff x="-1575775" y="3238300"/>
            <a:chExt cx="258350" cy="293025"/>
          </a:xfrm>
        </p:grpSpPr>
        <p:sp>
          <p:nvSpPr>
            <p:cNvPr id="5304" name="Google Shape;5304;p6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7"/>
          <p:cNvGrpSpPr/>
          <p:nvPr/>
        </p:nvGrpSpPr>
        <p:grpSpPr>
          <a:xfrm>
            <a:off x="2037962" y="2899321"/>
            <a:ext cx="260417" cy="261082"/>
            <a:chOff x="-1591550" y="3597475"/>
            <a:chExt cx="293825" cy="294575"/>
          </a:xfrm>
        </p:grpSpPr>
        <p:sp>
          <p:nvSpPr>
            <p:cNvPr id="5310" name="Google Shape;5310;p6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67"/>
          <p:cNvGrpSpPr/>
          <p:nvPr/>
        </p:nvGrpSpPr>
        <p:grpSpPr>
          <a:xfrm>
            <a:off x="2915109" y="2906988"/>
            <a:ext cx="259708" cy="245749"/>
            <a:chOff x="-1592325" y="3957400"/>
            <a:chExt cx="293025" cy="277275"/>
          </a:xfrm>
        </p:grpSpPr>
        <p:sp>
          <p:nvSpPr>
            <p:cNvPr id="5314" name="Google Shape;5314;p6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7"/>
          <p:cNvGrpSpPr/>
          <p:nvPr/>
        </p:nvGrpSpPr>
        <p:grpSpPr>
          <a:xfrm>
            <a:off x="2492297" y="2900362"/>
            <a:ext cx="227580" cy="258999"/>
            <a:chOff x="-778700" y="3612425"/>
            <a:chExt cx="256775" cy="292225"/>
          </a:xfrm>
        </p:grpSpPr>
        <p:sp>
          <p:nvSpPr>
            <p:cNvPr id="5319" name="Google Shape;5319;p6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7"/>
          <p:cNvGrpSpPr/>
          <p:nvPr/>
        </p:nvGrpSpPr>
        <p:grpSpPr>
          <a:xfrm>
            <a:off x="5115050" y="3335136"/>
            <a:ext cx="227492" cy="258812"/>
            <a:chOff x="7728464" y="1561258"/>
            <a:chExt cx="349719" cy="397866"/>
          </a:xfrm>
        </p:grpSpPr>
        <p:sp>
          <p:nvSpPr>
            <p:cNvPr id="5326" name="Google Shape;5326;p6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7"/>
          <p:cNvGrpSpPr/>
          <p:nvPr/>
        </p:nvGrpSpPr>
        <p:grpSpPr>
          <a:xfrm>
            <a:off x="3348753" y="3335136"/>
            <a:ext cx="258839" cy="258812"/>
            <a:chOff x="5611350" y="1561258"/>
            <a:chExt cx="397907" cy="397866"/>
          </a:xfrm>
        </p:grpSpPr>
        <p:sp>
          <p:nvSpPr>
            <p:cNvPr id="5329" name="Google Shape;5329;p6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67"/>
          <p:cNvGrpSpPr/>
          <p:nvPr/>
        </p:nvGrpSpPr>
        <p:grpSpPr>
          <a:xfrm>
            <a:off x="3790947" y="3400076"/>
            <a:ext cx="258791" cy="128931"/>
            <a:chOff x="6140660" y="1661097"/>
            <a:chExt cx="397835" cy="198202"/>
          </a:xfrm>
        </p:grpSpPr>
        <p:sp>
          <p:nvSpPr>
            <p:cNvPr id="5334" name="Google Shape;5334;p6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8" name="Google Shape;5338;p67"/>
          <p:cNvGrpSpPr/>
          <p:nvPr/>
        </p:nvGrpSpPr>
        <p:grpSpPr>
          <a:xfrm>
            <a:off x="4221592" y="3335136"/>
            <a:ext cx="258839" cy="258812"/>
            <a:chOff x="6669907" y="1561258"/>
            <a:chExt cx="397907" cy="397866"/>
          </a:xfrm>
        </p:grpSpPr>
        <p:sp>
          <p:nvSpPr>
            <p:cNvPr id="5339" name="Google Shape;5339;p6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4" name="Google Shape;5344;p67"/>
          <p:cNvGrpSpPr/>
          <p:nvPr/>
        </p:nvGrpSpPr>
        <p:grpSpPr>
          <a:xfrm>
            <a:off x="1602059" y="3373549"/>
            <a:ext cx="258839" cy="181985"/>
            <a:chOff x="3386036" y="1746339"/>
            <a:chExt cx="397907" cy="279762"/>
          </a:xfrm>
        </p:grpSpPr>
        <p:sp>
          <p:nvSpPr>
            <p:cNvPr id="5345" name="Google Shape;5345;p6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67"/>
          <p:cNvGrpSpPr/>
          <p:nvPr/>
        </p:nvGrpSpPr>
        <p:grpSpPr>
          <a:xfrm>
            <a:off x="2476668" y="3335122"/>
            <a:ext cx="258839" cy="258839"/>
            <a:chOff x="4417380" y="1687279"/>
            <a:chExt cx="397907" cy="397907"/>
          </a:xfrm>
        </p:grpSpPr>
        <p:sp>
          <p:nvSpPr>
            <p:cNvPr id="5348" name="Google Shape;5348;p6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67"/>
          <p:cNvGrpSpPr/>
          <p:nvPr/>
        </p:nvGrpSpPr>
        <p:grpSpPr>
          <a:xfrm>
            <a:off x="1174559" y="3345215"/>
            <a:ext cx="238652" cy="238652"/>
            <a:chOff x="2869999" y="1687279"/>
            <a:chExt cx="397887" cy="397887"/>
          </a:xfrm>
        </p:grpSpPr>
        <p:sp>
          <p:nvSpPr>
            <p:cNvPr id="5351" name="Google Shape;5351;p6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67"/>
          <p:cNvGrpSpPr/>
          <p:nvPr/>
        </p:nvGrpSpPr>
        <p:grpSpPr>
          <a:xfrm>
            <a:off x="2039043" y="3335373"/>
            <a:ext cx="258255" cy="258336"/>
            <a:chOff x="3902887" y="1687655"/>
            <a:chExt cx="397010" cy="397135"/>
          </a:xfrm>
        </p:grpSpPr>
        <p:sp>
          <p:nvSpPr>
            <p:cNvPr id="5354" name="Google Shape;5354;p6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7"/>
          <p:cNvGrpSpPr/>
          <p:nvPr/>
        </p:nvGrpSpPr>
        <p:grpSpPr>
          <a:xfrm>
            <a:off x="2915544" y="3335122"/>
            <a:ext cx="258839" cy="258839"/>
            <a:chOff x="4933458" y="1687279"/>
            <a:chExt cx="397907" cy="397907"/>
          </a:xfrm>
        </p:grpSpPr>
        <p:sp>
          <p:nvSpPr>
            <p:cNvPr id="5357" name="Google Shape;5357;p6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67"/>
          <p:cNvGrpSpPr/>
          <p:nvPr/>
        </p:nvGrpSpPr>
        <p:grpSpPr>
          <a:xfrm>
            <a:off x="6857293" y="2910536"/>
            <a:ext cx="238665" cy="238652"/>
            <a:chOff x="266768" y="1721375"/>
            <a:chExt cx="397907" cy="397887"/>
          </a:xfrm>
        </p:grpSpPr>
        <p:sp>
          <p:nvSpPr>
            <p:cNvPr id="5360" name="Google Shape;5360;p6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67"/>
          <p:cNvGrpSpPr/>
          <p:nvPr/>
        </p:nvGrpSpPr>
        <p:grpSpPr>
          <a:xfrm>
            <a:off x="736275" y="3345453"/>
            <a:ext cx="238577" cy="238177"/>
            <a:chOff x="2408992" y="1722875"/>
            <a:chExt cx="397761" cy="397093"/>
          </a:xfrm>
        </p:grpSpPr>
        <p:sp>
          <p:nvSpPr>
            <p:cNvPr id="5363" name="Google Shape;5363;p6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67"/>
          <p:cNvGrpSpPr/>
          <p:nvPr/>
        </p:nvGrpSpPr>
        <p:grpSpPr>
          <a:xfrm>
            <a:off x="4661152" y="3335136"/>
            <a:ext cx="258812" cy="258812"/>
            <a:chOff x="7199196" y="1561258"/>
            <a:chExt cx="397866" cy="397866"/>
          </a:xfrm>
        </p:grpSpPr>
        <p:sp>
          <p:nvSpPr>
            <p:cNvPr id="5366" name="Google Shape;5366;p6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67"/>
          <p:cNvGrpSpPr/>
          <p:nvPr/>
        </p:nvGrpSpPr>
        <p:grpSpPr>
          <a:xfrm>
            <a:off x="7728378" y="2910536"/>
            <a:ext cx="238652" cy="238652"/>
            <a:chOff x="1379798" y="1723250"/>
            <a:chExt cx="397887" cy="397887"/>
          </a:xfrm>
        </p:grpSpPr>
        <p:sp>
          <p:nvSpPr>
            <p:cNvPr id="5370" name="Google Shape;5370;p6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7"/>
          <p:cNvGrpSpPr/>
          <p:nvPr/>
        </p:nvGrpSpPr>
        <p:grpSpPr>
          <a:xfrm>
            <a:off x="7291681" y="2910536"/>
            <a:ext cx="238640" cy="238652"/>
            <a:chOff x="864491" y="1723250"/>
            <a:chExt cx="397866" cy="397887"/>
          </a:xfrm>
        </p:grpSpPr>
        <p:sp>
          <p:nvSpPr>
            <p:cNvPr id="5375" name="Google Shape;5375;p6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67"/>
          <p:cNvGrpSpPr/>
          <p:nvPr/>
        </p:nvGrpSpPr>
        <p:grpSpPr>
          <a:xfrm>
            <a:off x="5535060" y="3334450"/>
            <a:ext cx="260183" cy="260183"/>
            <a:chOff x="1190625" y="238125"/>
            <a:chExt cx="5235075" cy="5235075"/>
          </a:xfrm>
        </p:grpSpPr>
        <p:sp>
          <p:nvSpPr>
            <p:cNvPr id="5379" name="Google Shape;5379;p6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1" name="Google Shape;5381;p67"/>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SEO </a:t>
            </a:r>
            <a:r>
              <a:rPr lang="en"/>
              <a:t>&amp; marketing ico</a:t>
            </a:r>
            <a:r>
              <a:rPr lang="en">
                <a:solidFill>
                  <a:schemeClr val="lt1"/>
                </a:solidFill>
              </a:rPr>
              <a:t>ns</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2"/>
          <p:cNvSpPr txBox="1">
            <a:spLocks noGrp="1"/>
          </p:cNvSpPr>
          <p:nvPr>
            <p:ph type="subTitle" idx="1"/>
          </p:nvPr>
        </p:nvSpPr>
        <p:spPr>
          <a:xfrm>
            <a:off x="1468198" y="1288375"/>
            <a:ext cx="2880900" cy="29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272" name="Google Shape;272;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273" name="Google Shape;273;p32"/>
          <p:cNvSpPr txBox="1">
            <a:spLocks noGrp="1"/>
          </p:cNvSpPr>
          <p:nvPr>
            <p:ph type="subTitle" idx="2"/>
          </p:nvPr>
        </p:nvSpPr>
        <p:spPr>
          <a:xfrm>
            <a:off x="4794902" y="1288375"/>
            <a:ext cx="2880900" cy="29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385"/>
        <p:cNvGrpSpPr/>
        <p:nvPr/>
      </p:nvGrpSpPr>
      <p:grpSpPr>
        <a:xfrm>
          <a:off x="0" y="0"/>
          <a:ext cx="0" cy="0"/>
          <a:chOff x="0" y="0"/>
          <a:chExt cx="0" cy="0"/>
        </a:xfrm>
      </p:grpSpPr>
      <p:sp>
        <p:nvSpPr>
          <p:cNvPr id="5386" name="Google Shape;5386;p68"/>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Premium infographics</a:t>
            </a:r>
            <a:endParaRPr>
              <a:solidFill>
                <a:schemeClr val="lt1"/>
              </a:solidFill>
            </a:endParaRPr>
          </a:p>
        </p:txBody>
      </p:sp>
      <p:grpSp>
        <p:nvGrpSpPr>
          <p:cNvPr id="5387" name="Google Shape;5387;p68"/>
          <p:cNvGrpSpPr/>
          <p:nvPr/>
        </p:nvGrpSpPr>
        <p:grpSpPr>
          <a:xfrm>
            <a:off x="894200" y="1773050"/>
            <a:ext cx="2720000" cy="2480283"/>
            <a:chOff x="894200" y="1773050"/>
            <a:chExt cx="2720000" cy="2480283"/>
          </a:xfrm>
        </p:grpSpPr>
        <p:sp>
          <p:nvSpPr>
            <p:cNvPr id="5388" name="Google Shape;5388;p68"/>
            <p:cNvSpPr/>
            <p:nvPr/>
          </p:nvSpPr>
          <p:spPr>
            <a:xfrm>
              <a:off x="1388100" y="2739925"/>
              <a:ext cx="1732200" cy="546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Inter"/>
                  <a:ea typeface="Inter"/>
                  <a:cs typeface="Inter"/>
                  <a:sym typeface="Inter"/>
                </a:rPr>
                <a:t>The Solar System</a:t>
              </a:r>
              <a:endParaRPr>
                <a:solidFill>
                  <a:schemeClr val="dk1"/>
                </a:solidFill>
                <a:latin typeface="Inter"/>
                <a:ea typeface="Inter"/>
                <a:cs typeface="Inter"/>
                <a:sym typeface="Inter"/>
              </a:endParaRPr>
            </a:p>
          </p:txBody>
        </p:sp>
        <p:grpSp>
          <p:nvGrpSpPr>
            <p:cNvPr id="5389" name="Google Shape;5389;p68"/>
            <p:cNvGrpSpPr/>
            <p:nvPr/>
          </p:nvGrpSpPr>
          <p:grpSpPr>
            <a:xfrm>
              <a:off x="2792500" y="3656778"/>
              <a:ext cx="821700" cy="596550"/>
              <a:chOff x="2792500" y="3656778"/>
              <a:chExt cx="821700" cy="596550"/>
            </a:xfrm>
          </p:grpSpPr>
          <p:sp>
            <p:nvSpPr>
              <p:cNvPr id="5390" name="Google Shape;5390;p68"/>
              <p:cNvSpPr/>
              <p:nvPr/>
            </p:nvSpPr>
            <p:spPr>
              <a:xfrm>
                <a:off x="2792500" y="3656778"/>
                <a:ext cx="821700" cy="2865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Inter"/>
                    <a:ea typeface="Inter"/>
                    <a:cs typeface="Inter"/>
                    <a:sym typeface="Inter"/>
                  </a:rPr>
                  <a:t>Saturn</a:t>
                </a:r>
                <a:endParaRPr>
                  <a:solidFill>
                    <a:schemeClr val="dk1"/>
                  </a:solidFill>
                  <a:latin typeface="Inter"/>
                  <a:ea typeface="Inter"/>
                  <a:cs typeface="Inter"/>
                  <a:sym typeface="Inter"/>
                </a:endParaRPr>
              </a:p>
            </p:txBody>
          </p:sp>
          <p:grpSp>
            <p:nvGrpSpPr>
              <p:cNvPr id="5391" name="Google Shape;5391;p68"/>
              <p:cNvGrpSpPr/>
              <p:nvPr/>
            </p:nvGrpSpPr>
            <p:grpSpPr>
              <a:xfrm>
                <a:off x="3108346" y="4055924"/>
                <a:ext cx="197356" cy="197404"/>
                <a:chOff x="4456875" y="1435075"/>
                <a:chExt cx="481825" cy="481825"/>
              </a:xfrm>
            </p:grpSpPr>
            <p:sp>
              <p:nvSpPr>
                <p:cNvPr id="5392" name="Google Shape;5392;p6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3" name="Google Shape;5393;p6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4" name="Google Shape;5394;p6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5" name="Google Shape;5395;p6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6" name="Google Shape;5396;p6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7" name="Google Shape;5397;p6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8" name="Google Shape;5398;p6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9" name="Google Shape;5399;p6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0" name="Google Shape;5400;p6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1" name="Google Shape;5401;p6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2" name="Google Shape;5402;p6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3" name="Google Shape;5403;p6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4" name="Google Shape;5404;p6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5" name="Google Shape;5405;p6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6" name="Google Shape;5406;p6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7" name="Google Shape;5407;p6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6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9" name="Google Shape;5409;p6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0" name="Google Shape;5410;p6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5411" name="Google Shape;5411;p68"/>
            <p:cNvGrpSpPr/>
            <p:nvPr/>
          </p:nvGrpSpPr>
          <p:grpSpPr>
            <a:xfrm>
              <a:off x="894200" y="3656778"/>
              <a:ext cx="821700" cy="596556"/>
              <a:chOff x="894200" y="3656778"/>
              <a:chExt cx="821700" cy="596556"/>
            </a:xfrm>
          </p:grpSpPr>
          <p:sp>
            <p:nvSpPr>
              <p:cNvPr id="5412" name="Google Shape;5412;p68"/>
              <p:cNvSpPr/>
              <p:nvPr/>
            </p:nvSpPr>
            <p:spPr>
              <a:xfrm>
                <a:off x="894200" y="3656778"/>
                <a:ext cx="821700" cy="286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Inter"/>
                    <a:ea typeface="Inter"/>
                    <a:cs typeface="Inter"/>
                    <a:sym typeface="Inter"/>
                  </a:rPr>
                  <a:t>Earth</a:t>
                </a:r>
                <a:endParaRPr>
                  <a:solidFill>
                    <a:schemeClr val="dk1"/>
                  </a:solidFill>
                  <a:latin typeface="Inter"/>
                  <a:ea typeface="Inter"/>
                  <a:cs typeface="Inter"/>
                  <a:sym typeface="Inter"/>
                </a:endParaRPr>
              </a:p>
            </p:txBody>
          </p:sp>
          <p:grpSp>
            <p:nvGrpSpPr>
              <p:cNvPr id="5413" name="Google Shape;5413;p68"/>
              <p:cNvGrpSpPr/>
              <p:nvPr/>
            </p:nvGrpSpPr>
            <p:grpSpPr>
              <a:xfrm>
                <a:off x="1205405" y="4055919"/>
                <a:ext cx="199291" cy="197414"/>
                <a:chOff x="5049725" y="1435050"/>
                <a:chExt cx="486550" cy="481850"/>
              </a:xfrm>
            </p:grpSpPr>
            <p:sp>
              <p:nvSpPr>
                <p:cNvPr id="5414" name="Google Shape;5414;p6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5" name="Google Shape;5415;p6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6" name="Google Shape;5416;p6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7" name="Google Shape;5417;p6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5418" name="Google Shape;5418;p68"/>
            <p:cNvGrpSpPr/>
            <p:nvPr/>
          </p:nvGrpSpPr>
          <p:grpSpPr>
            <a:xfrm>
              <a:off x="1843350" y="3656778"/>
              <a:ext cx="821700" cy="594724"/>
              <a:chOff x="1843350" y="3656778"/>
              <a:chExt cx="821700" cy="594724"/>
            </a:xfrm>
          </p:grpSpPr>
          <p:sp>
            <p:nvSpPr>
              <p:cNvPr id="5419" name="Google Shape;5419;p68"/>
              <p:cNvSpPr/>
              <p:nvPr/>
            </p:nvSpPr>
            <p:spPr>
              <a:xfrm>
                <a:off x="1843350" y="3656778"/>
                <a:ext cx="821700" cy="286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Inter"/>
                    <a:ea typeface="Inter"/>
                    <a:cs typeface="Inter"/>
                    <a:sym typeface="Inter"/>
                  </a:rPr>
                  <a:t>Jupiter</a:t>
                </a:r>
                <a:endParaRPr>
                  <a:solidFill>
                    <a:schemeClr val="dk1"/>
                  </a:solidFill>
                  <a:latin typeface="Inter"/>
                  <a:ea typeface="Inter"/>
                  <a:cs typeface="Inter"/>
                  <a:sym typeface="Inter"/>
                </a:endParaRPr>
              </a:p>
            </p:txBody>
          </p:sp>
          <p:grpSp>
            <p:nvGrpSpPr>
              <p:cNvPr id="5420" name="Google Shape;5420;p68"/>
              <p:cNvGrpSpPr/>
              <p:nvPr/>
            </p:nvGrpSpPr>
            <p:grpSpPr>
              <a:xfrm>
                <a:off x="2157372" y="4057806"/>
                <a:ext cx="193649" cy="193696"/>
                <a:chOff x="6239925" y="2032450"/>
                <a:chExt cx="472775" cy="472775"/>
              </a:xfrm>
            </p:grpSpPr>
            <p:sp>
              <p:nvSpPr>
                <p:cNvPr id="5421" name="Google Shape;5421;p6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2" name="Google Shape;5422;p6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cxnSp>
          <p:nvCxnSpPr>
            <p:cNvPr id="5423" name="Google Shape;5423;p68"/>
            <p:cNvCxnSpPr>
              <a:stCxn id="5424" idx="2"/>
              <a:endCxn id="5388" idx="0"/>
            </p:cNvCxnSpPr>
            <p:nvPr/>
          </p:nvCxnSpPr>
          <p:spPr>
            <a:xfrm rot="-5400000" flipH="1">
              <a:off x="1594700" y="2080328"/>
              <a:ext cx="369900" cy="949200"/>
            </a:xfrm>
            <a:prstGeom prst="curvedConnector3">
              <a:avLst>
                <a:gd name="adj1" fmla="val 50006"/>
              </a:avLst>
            </a:prstGeom>
            <a:noFill/>
            <a:ln w="19050" cap="flat" cmpd="sng">
              <a:solidFill>
                <a:schemeClr val="lt1"/>
              </a:solidFill>
              <a:prstDash val="solid"/>
              <a:round/>
              <a:headEnd type="oval" w="med" len="med"/>
              <a:tailEnd type="none" w="med" len="med"/>
            </a:ln>
          </p:spPr>
        </p:cxnSp>
        <p:cxnSp>
          <p:nvCxnSpPr>
            <p:cNvPr id="5425" name="Google Shape;5425;p68"/>
            <p:cNvCxnSpPr>
              <a:stCxn id="5426" idx="2"/>
              <a:endCxn id="5388" idx="0"/>
            </p:cNvCxnSpPr>
            <p:nvPr/>
          </p:nvCxnSpPr>
          <p:spPr>
            <a:xfrm rot="5400000">
              <a:off x="2543800" y="2080328"/>
              <a:ext cx="369900" cy="949200"/>
            </a:xfrm>
            <a:prstGeom prst="curvedConnector3">
              <a:avLst>
                <a:gd name="adj1" fmla="val 50006"/>
              </a:avLst>
            </a:prstGeom>
            <a:noFill/>
            <a:ln w="19050" cap="flat" cmpd="sng">
              <a:solidFill>
                <a:schemeClr val="lt2"/>
              </a:solidFill>
              <a:prstDash val="solid"/>
              <a:round/>
              <a:headEnd type="oval" w="med" len="med"/>
              <a:tailEnd type="none" w="med" len="med"/>
            </a:ln>
          </p:spPr>
        </p:cxnSp>
        <p:cxnSp>
          <p:nvCxnSpPr>
            <p:cNvPr id="5427" name="Google Shape;5427;p68"/>
            <p:cNvCxnSpPr>
              <a:stCxn id="5428" idx="2"/>
              <a:endCxn id="5388" idx="0"/>
            </p:cNvCxnSpPr>
            <p:nvPr/>
          </p:nvCxnSpPr>
          <p:spPr>
            <a:xfrm rot="-5400000" flipH="1">
              <a:off x="2069550" y="2554628"/>
              <a:ext cx="369900" cy="600"/>
            </a:xfrm>
            <a:prstGeom prst="curvedConnector3">
              <a:avLst>
                <a:gd name="adj1" fmla="val 50006"/>
              </a:avLst>
            </a:prstGeom>
            <a:noFill/>
            <a:ln w="19050" cap="flat" cmpd="sng">
              <a:solidFill>
                <a:schemeClr val="dk2"/>
              </a:solidFill>
              <a:prstDash val="solid"/>
              <a:round/>
              <a:headEnd type="oval" w="med" len="med"/>
              <a:tailEnd type="none" w="med" len="med"/>
            </a:ln>
          </p:spPr>
        </p:cxnSp>
        <p:cxnSp>
          <p:nvCxnSpPr>
            <p:cNvPr id="5429" name="Google Shape;5429;p68"/>
            <p:cNvCxnSpPr>
              <a:stCxn id="5412" idx="0"/>
              <a:endCxn id="5388" idx="2"/>
            </p:cNvCxnSpPr>
            <p:nvPr/>
          </p:nvCxnSpPr>
          <p:spPr>
            <a:xfrm rot="-5400000">
              <a:off x="1594700" y="2997228"/>
              <a:ext cx="369900" cy="949200"/>
            </a:xfrm>
            <a:prstGeom prst="curvedConnector3">
              <a:avLst>
                <a:gd name="adj1" fmla="val 50007"/>
              </a:avLst>
            </a:prstGeom>
            <a:noFill/>
            <a:ln w="19050" cap="flat" cmpd="sng">
              <a:solidFill>
                <a:schemeClr val="lt2"/>
              </a:solidFill>
              <a:prstDash val="solid"/>
              <a:round/>
              <a:headEnd type="oval" w="med" len="med"/>
              <a:tailEnd type="none" w="med" len="med"/>
            </a:ln>
          </p:spPr>
        </p:cxnSp>
        <p:cxnSp>
          <p:nvCxnSpPr>
            <p:cNvPr id="5430" name="Google Shape;5430;p68"/>
            <p:cNvCxnSpPr>
              <a:stCxn id="5390" idx="0"/>
              <a:endCxn id="5388" idx="2"/>
            </p:cNvCxnSpPr>
            <p:nvPr/>
          </p:nvCxnSpPr>
          <p:spPr>
            <a:xfrm rot="5400000" flipH="1">
              <a:off x="2543800" y="2997228"/>
              <a:ext cx="369900" cy="949200"/>
            </a:xfrm>
            <a:prstGeom prst="curvedConnector3">
              <a:avLst>
                <a:gd name="adj1" fmla="val 50007"/>
              </a:avLst>
            </a:prstGeom>
            <a:noFill/>
            <a:ln w="19050" cap="flat" cmpd="sng">
              <a:solidFill>
                <a:schemeClr val="lt1"/>
              </a:solidFill>
              <a:prstDash val="solid"/>
              <a:round/>
              <a:headEnd type="oval" w="med" len="med"/>
              <a:tailEnd type="none" w="med" len="med"/>
            </a:ln>
          </p:spPr>
        </p:cxnSp>
        <p:cxnSp>
          <p:nvCxnSpPr>
            <p:cNvPr id="5431" name="Google Shape;5431;p68"/>
            <p:cNvCxnSpPr>
              <a:stCxn id="5419" idx="0"/>
              <a:endCxn id="5388" idx="2"/>
            </p:cNvCxnSpPr>
            <p:nvPr/>
          </p:nvCxnSpPr>
          <p:spPr>
            <a:xfrm rot="-5400000">
              <a:off x="2069550" y="3471528"/>
              <a:ext cx="369900" cy="600"/>
            </a:xfrm>
            <a:prstGeom prst="curvedConnector3">
              <a:avLst>
                <a:gd name="adj1" fmla="val 50007"/>
              </a:avLst>
            </a:prstGeom>
            <a:noFill/>
            <a:ln w="19050" cap="flat" cmpd="sng">
              <a:solidFill>
                <a:schemeClr val="dk2"/>
              </a:solidFill>
              <a:prstDash val="solid"/>
              <a:round/>
              <a:headEnd type="oval" w="med" len="med"/>
              <a:tailEnd type="none" w="med" len="med"/>
            </a:ln>
          </p:spPr>
        </p:cxnSp>
        <p:grpSp>
          <p:nvGrpSpPr>
            <p:cNvPr id="5432" name="Google Shape;5432;p68"/>
            <p:cNvGrpSpPr/>
            <p:nvPr/>
          </p:nvGrpSpPr>
          <p:grpSpPr>
            <a:xfrm>
              <a:off x="894200" y="1773234"/>
              <a:ext cx="821700" cy="596743"/>
              <a:chOff x="894200" y="1773234"/>
              <a:chExt cx="821700" cy="596743"/>
            </a:xfrm>
          </p:grpSpPr>
          <p:grpSp>
            <p:nvGrpSpPr>
              <p:cNvPr id="5433" name="Google Shape;5433;p68"/>
              <p:cNvGrpSpPr/>
              <p:nvPr/>
            </p:nvGrpSpPr>
            <p:grpSpPr>
              <a:xfrm>
                <a:off x="1206357" y="1773234"/>
                <a:ext cx="197386" cy="197404"/>
                <a:chOff x="2685825" y="840375"/>
                <a:chExt cx="481900" cy="481825"/>
              </a:xfrm>
            </p:grpSpPr>
            <p:sp>
              <p:nvSpPr>
                <p:cNvPr id="5434" name="Google Shape;5434;p6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5" name="Google Shape;5435;p6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24" name="Google Shape;5424;p68"/>
              <p:cNvSpPr/>
              <p:nvPr/>
            </p:nvSpPr>
            <p:spPr>
              <a:xfrm>
                <a:off x="894200" y="2083478"/>
                <a:ext cx="821700" cy="2865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Inter"/>
                    <a:ea typeface="Inter"/>
                    <a:cs typeface="Inter"/>
                    <a:sym typeface="Inter"/>
                  </a:rPr>
                  <a:t>Mercury</a:t>
                </a:r>
                <a:endParaRPr>
                  <a:solidFill>
                    <a:schemeClr val="dk1"/>
                  </a:solidFill>
                  <a:latin typeface="Inter"/>
                  <a:ea typeface="Inter"/>
                  <a:cs typeface="Inter"/>
                  <a:sym typeface="Inter"/>
                </a:endParaRPr>
              </a:p>
            </p:txBody>
          </p:sp>
        </p:grpSp>
        <p:grpSp>
          <p:nvGrpSpPr>
            <p:cNvPr id="5436" name="Google Shape;5436;p68"/>
            <p:cNvGrpSpPr/>
            <p:nvPr/>
          </p:nvGrpSpPr>
          <p:grpSpPr>
            <a:xfrm>
              <a:off x="1843350" y="1773050"/>
              <a:ext cx="821700" cy="596928"/>
              <a:chOff x="1843350" y="1773050"/>
              <a:chExt cx="821700" cy="596928"/>
            </a:xfrm>
          </p:grpSpPr>
          <p:grpSp>
            <p:nvGrpSpPr>
              <p:cNvPr id="5437" name="Google Shape;5437;p68"/>
              <p:cNvGrpSpPr/>
              <p:nvPr/>
            </p:nvGrpSpPr>
            <p:grpSpPr>
              <a:xfrm>
                <a:off x="2152271" y="1773050"/>
                <a:ext cx="203858" cy="197772"/>
                <a:chOff x="3270675" y="841800"/>
                <a:chExt cx="497700" cy="482725"/>
              </a:xfrm>
            </p:grpSpPr>
            <p:sp>
              <p:nvSpPr>
                <p:cNvPr id="5438" name="Google Shape;5438;p6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9" name="Google Shape;5439;p6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0" name="Google Shape;5440;p6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28" name="Google Shape;5428;p68"/>
              <p:cNvSpPr/>
              <p:nvPr/>
            </p:nvSpPr>
            <p:spPr>
              <a:xfrm>
                <a:off x="1843350" y="2083478"/>
                <a:ext cx="821700" cy="286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Inter"/>
                    <a:ea typeface="Inter"/>
                    <a:cs typeface="Inter"/>
                    <a:sym typeface="Inter"/>
                  </a:rPr>
                  <a:t>Mars</a:t>
                </a:r>
                <a:endParaRPr>
                  <a:solidFill>
                    <a:schemeClr val="dk1"/>
                  </a:solidFill>
                  <a:latin typeface="Inter"/>
                  <a:ea typeface="Inter"/>
                  <a:cs typeface="Inter"/>
                  <a:sym typeface="Inter"/>
                </a:endParaRPr>
              </a:p>
            </p:txBody>
          </p:sp>
        </p:grpSp>
        <p:grpSp>
          <p:nvGrpSpPr>
            <p:cNvPr id="5441" name="Google Shape;5441;p68"/>
            <p:cNvGrpSpPr/>
            <p:nvPr/>
          </p:nvGrpSpPr>
          <p:grpSpPr>
            <a:xfrm>
              <a:off x="2792500" y="1773234"/>
              <a:ext cx="821700" cy="596743"/>
              <a:chOff x="2792500" y="1773234"/>
              <a:chExt cx="821700" cy="596743"/>
            </a:xfrm>
          </p:grpSpPr>
          <p:grpSp>
            <p:nvGrpSpPr>
              <p:cNvPr id="5442" name="Google Shape;5442;p68"/>
              <p:cNvGrpSpPr/>
              <p:nvPr/>
            </p:nvGrpSpPr>
            <p:grpSpPr>
              <a:xfrm>
                <a:off x="3104672" y="1773234"/>
                <a:ext cx="197356" cy="197404"/>
                <a:chOff x="3271200" y="1435075"/>
                <a:chExt cx="481825" cy="481825"/>
              </a:xfrm>
            </p:grpSpPr>
            <p:sp>
              <p:nvSpPr>
                <p:cNvPr id="5443" name="Google Shape;5443;p6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4" name="Google Shape;5444;p6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26" name="Google Shape;5426;p68"/>
              <p:cNvSpPr/>
              <p:nvPr/>
            </p:nvSpPr>
            <p:spPr>
              <a:xfrm>
                <a:off x="2792500" y="2083478"/>
                <a:ext cx="821700" cy="286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Inter"/>
                    <a:ea typeface="Inter"/>
                    <a:cs typeface="Inter"/>
                    <a:sym typeface="Inter"/>
                  </a:rPr>
                  <a:t>Venus</a:t>
                </a:r>
                <a:endParaRPr>
                  <a:solidFill>
                    <a:schemeClr val="dk1"/>
                  </a:solidFill>
                  <a:latin typeface="Inter"/>
                  <a:ea typeface="Inter"/>
                  <a:cs typeface="Inter"/>
                  <a:sym typeface="Inter"/>
                </a:endParaRPr>
              </a:p>
            </p:txBody>
          </p:sp>
        </p:grpSp>
      </p:grpSp>
      <p:grpSp>
        <p:nvGrpSpPr>
          <p:cNvPr id="5445" name="Google Shape;5445;p68"/>
          <p:cNvGrpSpPr/>
          <p:nvPr/>
        </p:nvGrpSpPr>
        <p:grpSpPr>
          <a:xfrm>
            <a:off x="3929150" y="1875307"/>
            <a:ext cx="4273125" cy="2275770"/>
            <a:chOff x="3929150" y="1875307"/>
            <a:chExt cx="4273125" cy="2275770"/>
          </a:xfrm>
        </p:grpSpPr>
        <p:grpSp>
          <p:nvGrpSpPr>
            <p:cNvPr id="5446" name="Google Shape;5446;p68"/>
            <p:cNvGrpSpPr/>
            <p:nvPr/>
          </p:nvGrpSpPr>
          <p:grpSpPr>
            <a:xfrm>
              <a:off x="3929150" y="1875307"/>
              <a:ext cx="1130100" cy="2106593"/>
              <a:chOff x="3929150" y="1875307"/>
              <a:chExt cx="1130100" cy="2106593"/>
            </a:xfrm>
          </p:grpSpPr>
          <p:cxnSp>
            <p:nvCxnSpPr>
              <p:cNvPr id="5447" name="Google Shape;5447;p68"/>
              <p:cNvCxnSpPr>
                <a:stCxn id="5448" idx="0"/>
                <a:endCxn id="5449" idx="0"/>
              </p:cNvCxnSpPr>
              <p:nvPr/>
            </p:nvCxnSpPr>
            <p:spPr>
              <a:xfrm rot="10800000">
                <a:off x="4494200" y="2236800"/>
                <a:ext cx="0" cy="1103400"/>
              </a:xfrm>
              <a:prstGeom prst="straightConnector1">
                <a:avLst/>
              </a:prstGeom>
              <a:noFill/>
              <a:ln w="19050" cap="flat" cmpd="sng">
                <a:solidFill>
                  <a:schemeClr val="lt1"/>
                </a:solidFill>
                <a:prstDash val="dash"/>
                <a:round/>
                <a:headEnd type="oval" w="med" len="med"/>
                <a:tailEnd type="none" w="med" len="med"/>
              </a:ln>
            </p:spPr>
          </p:cxnSp>
          <p:sp>
            <p:nvSpPr>
              <p:cNvPr id="5449" name="Google Shape;5449;p68"/>
              <p:cNvSpPr/>
              <p:nvPr/>
            </p:nvSpPr>
            <p:spPr>
              <a:xfrm rot="5400000">
                <a:off x="4313450" y="1899607"/>
                <a:ext cx="361500" cy="312900"/>
              </a:xfrm>
              <a:prstGeom prst="hexagon">
                <a:avLst>
                  <a:gd name="adj" fmla="val 25000"/>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448" name="Google Shape;5448;p68"/>
              <p:cNvSpPr txBox="1"/>
              <p:nvPr/>
            </p:nvSpPr>
            <p:spPr>
              <a:xfrm>
                <a:off x="3929150" y="3340200"/>
                <a:ext cx="1130100" cy="64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Venus is the second planet from the Sun and is terribly hot</a:t>
                </a:r>
                <a:endParaRPr sz="900">
                  <a:solidFill>
                    <a:schemeClr val="lt1"/>
                  </a:solidFill>
                  <a:latin typeface="Inter"/>
                  <a:ea typeface="Inter"/>
                  <a:cs typeface="Inter"/>
                  <a:sym typeface="Inter"/>
                </a:endParaRPr>
              </a:p>
            </p:txBody>
          </p:sp>
          <p:grpSp>
            <p:nvGrpSpPr>
              <p:cNvPr id="5450" name="Google Shape;5450;p68"/>
              <p:cNvGrpSpPr/>
              <p:nvPr/>
            </p:nvGrpSpPr>
            <p:grpSpPr>
              <a:xfrm>
                <a:off x="4393589" y="1973921"/>
                <a:ext cx="201221" cy="164272"/>
                <a:chOff x="3860400" y="3254050"/>
                <a:chExt cx="296175" cy="241825"/>
              </a:xfrm>
            </p:grpSpPr>
            <p:sp>
              <p:nvSpPr>
                <p:cNvPr id="5451" name="Google Shape;5451;p6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8" name="Google Shape;5458;p68"/>
              <p:cNvSpPr/>
              <p:nvPr/>
            </p:nvSpPr>
            <p:spPr>
              <a:xfrm>
                <a:off x="4083350" y="2873177"/>
                <a:ext cx="821700" cy="286500"/>
              </a:xfrm>
              <a:prstGeom prst="chevron">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Inter"/>
                    <a:ea typeface="Inter"/>
                    <a:cs typeface="Inter"/>
                    <a:sym typeface="Inter"/>
                  </a:rPr>
                  <a:t>2xxx</a:t>
                </a:r>
                <a:endParaRPr sz="1000" b="1">
                  <a:solidFill>
                    <a:schemeClr val="dk1"/>
                  </a:solidFill>
                  <a:latin typeface="Inter"/>
                  <a:ea typeface="Inter"/>
                  <a:cs typeface="Inter"/>
                  <a:sym typeface="Inter"/>
                </a:endParaRPr>
              </a:p>
            </p:txBody>
          </p:sp>
        </p:grpSp>
        <p:grpSp>
          <p:nvGrpSpPr>
            <p:cNvPr id="5459" name="Google Shape;5459;p68"/>
            <p:cNvGrpSpPr/>
            <p:nvPr/>
          </p:nvGrpSpPr>
          <p:grpSpPr>
            <a:xfrm>
              <a:off x="4714900" y="2049427"/>
              <a:ext cx="1130100" cy="2101650"/>
              <a:chOff x="4714900" y="2049427"/>
              <a:chExt cx="1130100" cy="2101650"/>
            </a:xfrm>
          </p:grpSpPr>
          <p:sp>
            <p:nvSpPr>
              <p:cNvPr id="5460" name="Google Shape;5460;p68"/>
              <p:cNvSpPr/>
              <p:nvPr/>
            </p:nvSpPr>
            <p:spPr>
              <a:xfrm rot="5400000">
                <a:off x="5099206" y="3813877"/>
                <a:ext cx="361500" cy="312900"/>
              </a:xfrm>
              <a:prstGeom prst="hexagon">
                <a:avLst>
                  <a:gd name="adj" fmla="val 25000"/>
                  <a:gd name="vf" fmla="val 11547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5461" name="Google Shape;5461;p68"/>
              <p:cNvCxnSpPr>
                <a:stCxn id="5462" idx="2"/>
                <a:endCxn id="5460" idx="3"/>
              </p:cNvCxnSpPr>
              <p:nvPr/>
            </p:nvCxnSpPr>
            <p:spPr>
              <a:xfrm>
                <a:off x="5279950" y="2691127"/>
                <a:ext cx="0" cy="1098600"/>
              </a:xfrm>
              <a:prstGeom prst="straightConnector1">
                <a:avLst/>
              </a:prstGeom>
              <a:noFill/>
              <a:ln w="19050" cap="flat" cmpd="sng">
                <a:solidFill>
                  <a:schemeClr val="dk2"/>
                </a:solidFill>
                <a:prstDash val="dash"/>
                <a:round/>
                <a:headEnd type="oval" w="med" len="med"/>
                <a:tailEnd type="none" w="med" len="med"/>
              </a:ln>
            </p:spPr>
          </p:cxnSp>
          <p:grpSp>
            <p:nvGrpSpPr>
              <p:cNvPr id="5463" name="Google Shape;5463;p68"/>
              <p:cNvGrpSpPr/>
              <p:nvPr/>
            </p:nvGrpSpPr>
            <p:grpSpPr>
              <a:xfrm>
                <a:off x="5176905" y="3867269"/>
                <a:ext cx="206115" cy="206115"/>
                <a:chOff x="1049375" y="2680675"/>
                <a:chExt cx="297725" cy="297725"/>
              </a:xfrm>
            </p:grpSpPr>
            <p:sp>
              <p:nvSpPr>
                <p:cNvPr id="5464" name="Google Shape;5464;p6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465" name="Google Shape;5465;p6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sp>
            <p:nvSpPr>
              <p:cNvPr id="5462" name="Google Shape;5462;p68"/>
              <p:cNvSpPr txBox="1"/>
              <p:nvPr/>
            </p:nvSpPr>
            <p:spPr>
              <a:xfrm>
                <a:off x="4714900" y="2049427"/>
                <a:ext cx="1130100" cy="64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Mercury is the closest planet to the Sun and smallest one</a:t>
                </a:r>
                <a:endParaRPr sz="900">
                  <a:solidFill>
                    <a:schemeClr val="lt1"/>
                  </a:solidFill>
                  <a:latin typeface="Inter"/>
                  <a:ea typeface="Inter"/>
                  <a:cs typeface="Inter"/>
                  <a:sym typeface="Inter"/>
                </a:endParaRPr>
              </a:p>
            </p:txBody>
          </p:sp>
          <p:sp>
            <p:nvSpPr>
              <p:cNvPr id="5466" name="Google Shape;5466;p68"/>
              <p:cNvSpPr/>
              <p:nvPr/>
            </p:nvSpPr>
            <p:spPr>
              <a:xfrm>
                <a:off x="4869106" y="2873177"/>
                <a:ext cx="821700" cy="286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Inter"/>
                    <a:ea typeface="Inter"/>
                    <a:cs typeface="Inter"/>
                    <a:sym typeface="Inter"/>
                  </a:rPr>
                  <a:t>2xxx</a:t>
                </a:r>
                <a:endParaRPr sz="1000" b="1">
                  <a:solidFill>
                    <a:schemeClr val="dk1"/>
                  </a:solidFill>
                  <a:latin typeface="Inter"/>
                  <a:ea typeface="Inter"/>
                  <a:cs typeface="Inter"/>
                  <a:sym typeface="Inter"/>
                </a:endParaRPr>
              </a:p>
            </p:txBody>
          </p:sp>
        </p:grpSp>
        <p:grpSp>
          <p:nvGrpSpPr>
            <p:cNvPr id="5467" name="Google Shape;5467;p68"/>
            <p:cNvGrpSpPr/>
            <p:nvPr/>
          </p:nvGrpSpPr>
          <p:grpSpPr>
            <a:xfrm>
              <a:off x="5500663" y="1875307"/>
              <a:ext cx="1130100" cy="2106593"/>
              <a:chOff x="5500663" y="1875307"/>
              <a:chExt cx="1130100" cy="2106593"/>
            </a:xfrm>
          </p:grpSpPr>
          <p:sp>
            <p:nvSpPr>
              <p:cNvPr id="5468" name="Google Shape;5468;p68"/>
              <p:cNvSpPr/>
              <p:nvPr/>
            </p:nvSpPr>
            <p:spPr>
              <a:xfrm rot="5400000">
                <a:off x="5884963" y="1899607"/>
                <a:ext cx="361500" cy="312900"/>
              </a:xfrm>
              <a:prstGeom prst="hexagon">
                <a:avLst>
                  <a:gd name="adj" fmla="val 25000"/>
                  <a:gd name="vf" fmla="val 11547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5469" name="Google Shape;5469;p68"/>
              <p:cNvGrpSpPr/>
              <p:nvPr/>
            </p:nvGrpSpPr>
            <p:grpSpPr>
              <a:xfrm>
                <a:off x="5965102" y="1955461"/>
                <a:ext cx="201221" cy="201192"/>
                <a:chOff x="3497300" y="3227275"/>
                <a:chExt cx="296175" cy="296175"/>
              </a:xfrm>
            </p:grpSpPr>
            <p:sp>
              <p:nvSpPr>
                <p:cNvPr id="5470" name="Google Shape;5470;p6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471" name="Google Shape;5471;p6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472" name="Google Shape;5472;p6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473" name="Google Shape;5473;p6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474" name="Google Shape;5474;p6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475" name="Google Shape;5475;p6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476" name="Google Shape;5476;p6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477" name="Google Shape;5477;p6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cxnSp>
            <p:nvCxnSpPr>
              <p:cNvPr id="5478" name="Google Shape;5478;p68"/>
              <p:cNvCxnSpPr>
                <a:stCxn id="5479" idx="0"/>
                <a:endCxn id="5468" idx="0"/>
              </p:cNvCxnSpPr>
              <p:nvPr/>
            </p:nvCxnSpPr>
            <p:spPr>
              <a:xfrm rot="10800000">
                <a:off x="6065713" y="2236800"/>
                <a:ext cx="0" cy="1103400"/>
              </a:xfrm>
              <a:prstGeom prst="straightConnector1">
                <a:avLst/>
              </a:prstGeom>
              <a:noFill/>
              <a:ln w="19050" cap="flat" cmpd="sng">
                <a:solidFill>
                  <a:schemeClr val="lt2"/>
                </a:solidFill>
                <a:prstDash val="dash"/>
                <a:round/>
                <a:headEnd type="oval" w="med" len="med"/>
                <a:tailEnd type="none" w="med" len="med"/>
              </a:ln>
            </p:spPr>
          </p:cxnSp>
          <p:sp>
            <p:nvSpPr>
              <p:cNvPr id="5479" name="Google Shape;5479;p68"/>
              <p:cNvSpPr txBox="1"/>
              <p:nvPr/>
            </p:nvSpPr>
            <p:spPr>
              <a:xfrm>
                <a:off x="5500663" y="3340200"/>
                <a:ext cx="1130100" cy="64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Jupiter is a gas giant and the biggest planet in the Solar System</a:t>
                </a:r>
                <a:endParaRPr sz="900">
                  <a:solidFill>
                    <a:schemeClr val="lt1"/>
                  </a:solidFill>
                  <a:latin typeface="Inter"/>
                  <a:ea typeface="Inter"/>
                  <a:cs typeface="Inter"/>
                  <a:sym typeface="Inter"/>
                </a:endParaRPr>
              </a:p>
            </p:txBody>
          </p:sp>
          <p:sp>
            <p:nvSpPr>
              <p:cNvPr id="5480" name="Google Shape;5480;p68"/>
              <p:cNvSpPr/>
              <p:nvPr/>
            </p:nvSpPr>
            <p:spPr>
              <a:xfrm>
                <a:off x="5654863" y="2873177"/>
                <a:ext cx="821700" cy="286500"/>
              </a:xfrm>
              <a:prstGeom prst="chevron">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Inter"/>
                    <a:ea typeface="Inter"/>
                    <a:cs typeface="Inter"/>
                    <a:sym typeface="Inter"/>
                  </a:rPr>
                  <a:t>2xxx</a:t>
                </a:r>
                <a:endParaRPr sz="1000" b="1">
                  <a:solidFill>
                    <a:schemeClr val="dk1"/>
                  </a:solidFill>
                  <a:latin typeface="Inter"/>
                  <a:ea typeface="Inter"/>
                  <a:cs typeface="Inter"/>
                  <a:sym typeface="Inter"/>
                </a:endParaRPr>
              </a:p>
            </p:txBody>
          </p:sp>
        </p:grpSp>
        <p:grpSp>
          <p:nvGrpSpPr>
            <p:cNvPr id="5481" name="Google Shape;5481;p68"/>
            <p:cNvGrpSpPr/>
            <p:nvPr/>
          </p:nvGrpSpPr>
          <p:grpSpPr>
            <a:xfrm>
              <a:off x="6286420" y="2049427"/>
              <a:ext cx="1130100" cy="2101650"/>
              <a:chOff x="6286420" y="2049427"/>
              <a:chExt cx="1130100" cy="2101650"/>
            </a:xfrm>
          </p:grpSpPr>
          <p:sp>
            <p:nvSpPr>
              <p:cNvPr id="5482" name="Google Shape;5482;p68"/>
              <p:cNvSpPr/>
              <p:nvPr/>
            </p:nvSpPr>
            <p:spPr>
              <a:xfrm rot="5400000">
                <a:off x="6670719" y="3813877"/>
                <a:ext cx="361500" cy="312900"/>
              </a:xfrm>
              <a:prstGeom prst="hexagon">
                <a:avLst>
                  <a:gd name="adj" fmla="val 25000"/>
                  <a:gd name="vf" fmla="val 11547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Inter"/>
                  <a:ea typeface="Inter"/>
                  <a:cs typeface="Inter"/>
                  <a:sym typeface="Inter"/>
                </a:endParaRPr>
              </a:p>
            </p:txBody>
          </p:sp>
          <p:grpSp>
            <p:nvGrpSpPr>
              <p:cNvPr id="5483" name="Google Shape;5483;p68"/>
              <p:cNvGrpSpPr/>
              <p:nvPr/>
            </p:nvGrpSpPr>
            <p:grpSpPr>
              <a:xfrm>
                <a:off x="6750864" y="3865681"/>
                <a:ext cx="201221" cy="201192"/>
                <a:chOff x="583100" y="3982600"/>
                <a:chExt cx="296175" cy="296175"/>
              </a:xfrm>
            </p:grpSpPr>
            <p:sp>
              <p:nvSpPr>
                <p:cNvPr id="5484" name="Google Shape;5484;p6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491" name="Google Shape;5491;p68"/>
              <p:cNvCxnSpPr>
                <a:stCxn id="5492" idx="2"/>
                <a:endCxn id="5482" idx="3"/>
              </p:cNvCxnSpPr>
              <p:nvPr/>
            </p:nvCxnSpPr>
            <p:spPr>
              <a:xfrm>
                <a:off x="6851470" y="2691127"/>
                <a:ext cx="0" cy="1098600"/>
              </a:xfrm>
              <a:prstGeom prst="straightConnector1">
                <a:avLst/>
              </a:prstGeom>
              <a:noFill/>
              <a:ln w="19050" cap="flat" cmpd="sng">
                <a:solidFill>
                  <a:schemeClr val="accent1"/>
                </a:solidFill>
                <a:prstDash val="dash"/>
                <a:round/>
                <a:headEnd type="oval" w="med" len="med"/>
                <a:tailEnd type="none" w="med" len="med"/>
              </a:ln>
            </p:spPr>
          </p:cxnSp>
          <p:sp>
            <p:nvSpPr>
              <p:cNvPr id="5492" name="Google Shape;5492;p68"/>
              <p:cNvSpPr txBox="1"/>
              <p:nvPr/>
            </p:nvSpPr>
            <p:spPr>
              <a:xfrm>
                <a:off x="6286420" y="2049427"/>
                <a:ext cx="1130100" cy="64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Despite being red, Mars is actually a very cold place</a:t>
                </a:r>
                <a:endParaRPr sz="900">
                  <a:solidFill>
                    <a:schemeClr val="lt1"/>
                  </a:solidFill>
                  <a:latin typeface="Inter"/>
                  <a:ea typeface="Inter"/>
                  <a:cs typeface="Inter"/>
                  <a:sym typeface="Inter"/>
                </a:endParaRPr>
              </a:p>
            </p:txBody>
          </p:sp>
          <p:sp>
            <p:nvSpPr>
              <p:cNvPr id="5493" name="Google Shape;5493;p68"/>
              <p:cNvSpPr/>
              <p:nvPr/>
            </p:nvSpPr>
            <p:spPr>
              <a:xfrm>
                <a:off x="6440619" y="2873177"/>
                <a:ext cx="821700" cy="2865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Inter"/>
                    <a:ea typeface="Inter"/>
                    <a:cs typeface="Inter"/>
                    <a:sym typeface="Inter"/>
                  </a:rPr>
                  <a:t>2xxx</a:t>
                </a:r>
                <a:endParaRPr sz="1000" b="1">
                  <a:solidFill>
                    <a:schemeClr val="dk1"/>
                  </a:solidFill>
                  <a:latin typeface="Inter"/>
                  <a:ea typeface="Inter"/>
                  <a:cs typeface="Inter"/>
                  <a:sym typeface="Inter"/>
                </a:endParaRPr>
              </a:p>
            </p:txBody>
          </p:sp>
        </p:grpSp>
        <p:grpSp>
          <p:nvGrpSpPr>
            <p:cNvPr id="5494" name="Google Shape;5494;p68"/>
            <p:cNvGrpSpPr/>
            <p:nvPr/>
          </p:nvGrpSpPr>
          <p:grpSpPr>
            <a:xfrm>
              <a:off x="7072175" y="1875307"/>
              <a:ext cx="1130100" cy="2106593"/>
              <a:chOff x="7072175" y="1875307"/>
              <a:chExt cx="1130100" cy="2106593"/>
            </a:xfrm>
          </p:grpSpPr>
          <p:sp>
            <p:nvSpPr>
              <p:cNvPr id="5495" name="Google Shape;5495;p68"/>
              <p:cNvSpPr/>
              <p:nvPr/>
            </p:nvSpPr>
            <p:spPr>
              <a:xfrm rot="5400000">
                <a:off x="7456475" y="1899607"/>
                <a:ext cx="361500" cy="312900"/>
              </a:xfrm>
              <a:prstGeom prst="hexagon">
                <a:avLst>
                  <a:gd name="adj" fmla="val 25000"/>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5496" name="Google Shape;5496;p68"/>
              <p:cNvGrpSpPr/>
              <p:nvPr/>
            </p:nvGrpSpPr>
            <p:grpSpPr>
              <a:xfrm>
                <a:off x="7536614" y="1955104"/>
                <a:ext cx="201221" cy="201905"/>
                <a:chOff x="4991425" y="3234750"/>
                <a:chExt cx="296175" cy="297225"/>
              </a:xfrm>
            </p:grpSpPr>
            <p:sp>
              <p:nvSpPr>
                <p:cNvPr id="5497" name="Google Shape;5497;p6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03" name="Google Shape;5503;p68"/>
              <p:cNvCxnSpPr>
                <a:stCxn id="5504" idx="0"/>
                <a:endCxn id="5495" idx="0"/>
              </p:cNvCxnSpPr>
              <p:nvPr/>
            </p:nvCxnSpPr>
            <p:spPr>
              <a:xfrm rot="10800000">
                <a:off x="7637225" y="2236800"/>
                <a:ext cx="0" cy="1103400"/>
              </a:xfrm>
              <a:prstGeom prst="straightConnector1">
                <a:avLst/>
              </a:prstGeom>
              <a:noFill/>
              <a:ln w="19050" cap="flat" cmpd="sng">
                <a:solidFill>
                  <a:schemeClr val="lt1"/>
                </a:solidFill>
                <a:prstDash val="dash"/>
                <a:round/>
                <a:headEnd type="oval" w="med" len="med"/>
                <a:tailEnd type="none" w="med" len="med"/>
              </a:ln>
            </p:spPr>
          </p:cxnSp>
          <p:sp>
            <p:nvSpPr>
              <p:cNvPr id="5504" name="Google Shape;5504;p68"/>
              <p:cNvSpPr txBox="1"/>
              <p:nvPr/>
            </p:nvSpPr>
            <p:spPr>
              <a:xfrm>
                <a:off x="7072175" y="3340200"/>
                <a:ext cx="1130100" cy="64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Saturn is a gas giant and has several and beautiful rings</a:t>
                </a:r>
                <a:endParaRPr sz="900">
                  <a:solidFill>
                    <a:schemeClr val="lt1"/>
                  </a:solidFill>
                  <a:latin typeface="Inter"/>
                  <a:ea typeface="Inter"/>
                  <a:cs typeface="Inter"/>
                  <a:sym typeface="Inter"/>
                </a:endParaRPr>
              </a:p>
            </p:txBody>
          </p:sp>
          <p:sp>
            <p:nvSpPr>
              <p:cNvPr id="5505" name="Google Shape;5505;p68"/>
              <p:cNvSpPr/>
              <p:nvPr/>
            </p:nvSpPr>
            <p:spPr>
              <a:xfrm>
                <a:off x="7226375" y="2873177"/>
                <a:ext cx="821700" cy="286500"/>
              </a:xfrm>
              <a:prstGeom prst="chevron">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Inter"/>
                    <a:ea typeface="Inter"/>
                    <a:cs typeface="Inter"/>
                    <a:sym typeface="Inter"/>
                  </a:rPr>
                  <a:t>2xxx</a:t>
                </a:r>
                <a:endParaRPr sz="1000" b="1">
                  <a:solidFill>
                    <a:schemeClr val="dk1"/>
                  </a:solidFill>
                  <a:latin typeface="Inter"/>
                  <a:ea typeface="Inter"/>
                  <a:cs typeface="Inter"/>
                  <a:sym typeface="Inter"/>
                </a:endParaRPr>
              </a:p>
            </p:txBody>
          </p:sp>
        </p:grpSp>
      </p:grpSp>
      <p:grpSp>
        <p:nvGrpSpPr>
          <p:cNvPr id="5506" name="Google Shape;5506;p68"/>
          <p:cNvGrpSpPr/>
          <p:nvPr/>
        </p:nvGrpSpPr>
        <p:grpSpPr>
          <a:xfrm>
            <a:off x="8430787" y="228418"/>
            <a:ext cx="346490" cy="311075"/>
            <a:chOff x="5655285" y="1922218"/>
            <a:chExt cx="2946347" cy="2645192"/>
          </a:xfrm>
        </p:grpSpPr>
        <p:sp>
          <p:nvSpPr>
            <p:cNvPr id="5507" name="Google Shape;5507;p68"/>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8" name="Google Shape;5508;p68"/>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9" name="Google Shape;5509;p68"/>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0" name="Google Shape;5510;p68"/>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514"/>
        <p:cNvGrpSpPr/>
        <p:nvPr/>
      </p:nvGrpSpPr>
      <p:grpSpPr>
        <a:xfrm>
          <a:off x="0" y="0"/>
          <a:ext cx="0" cy="0"/>
          <a:chOff x="0" y="0"/>
          <a:chExt cx="0" cy="0"/>
        </a:xfrm>
      </p:grpSpPr>
      <p:sp>
        <p:nvSpPr>
          <p:cNvPr id="5515" name="Google Shape;5515;p69"/>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Premium infographics</a:t>
            </a:r>
            <a:endParaRPr/>
          </a:p>
        </p:txBody>
      </p:sp>
      <p:grpSp>
        <p:nvGrpSpPr>
          <p:cNvPr id="5516" name="Google Shape;5516;p69"/>
          <p:cNvGrpSpPr/>
          <p:nvPr/>
        </p:nvGrpSpPr>
        <p:grpSpPr>
          <a:xfrm>
            <a:off x="1146092" y="1531516"/>
            <a:ext cx="1561770" cy="2483827"/>
            <a:chOff x="1089485" y="1531516"/>
            <a:chExt cx="1561770" cy="2483827"/>
          </a:xfrm>
        </p:grpSpPr>
        <p:grpSp>
          <p:nvGrpSpPr>
            <p:cNvPr id="5517" name="Google Shape;5517;p69"/>
            <p:cNvGrpSpPr/>
            <p:nvPr/>
          </p:nvGrpSpPr>
          <p:grpSpPr>
            <a:xfrm>
              <a:off x="1089485" y="2688542"/>
              <a:ext cx="1561770" cy="1326801"/>
              <a:chOff x="1196320" y="2572331"/>
              <a:chExt cx="1332000" cy="1131600"/>
            </a:xfrm>
          </p:grpSpPr>
          <p:sp>
            <p:nvSpPr>
              <p:cNvPr id="5518" name="Google Shape;5518;p69"/>
              <p:cNvSpPr/>
              <p:nvPr/>
            </p:nvSpPr>
            <p:spPr>
              <a:xfrm>
                <a:off x="1196320" y="2572331"/>
                <a:ext cx="1332000" cy="1131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txBox="1"/>
              <p:nvPr/>
            </p:nvSpPr>
            <p:spPr>
              <a:xfrm>
                <a:off x="1283615" y="2971399"/>
                <a:ext cx="1157700" cy="45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Inter"/>
                    <a:ea typeface="Inter"/>
                    <a:cs typeface="Inter"/>
                    <a:sym typeface="Inter"/>
                  </a:rPr>
                  <a:t>Mercury is the closest planet to the Sun and the smallest of them all </a:t>
                </a:r>
                <a:endParaRPr sz="800">
                  <a:solidFill>
                    <a:schemeClr val="dk1"/>
                  </a:solidFill>
                  <a:latin typeface="Inter"/>
                  <a:ea typeface="Inter"/>
                  <a:cs typeface="Inter"/>
                  <a:sym typeface="Inter"/>
                </a:endParaRPr>
              </a:p>
            </p:txBody>
          </p:sp>
          <p:sp>
            <p:nvSpPr>
              <p:cNvPr id="5520" name="Google Shape;5520;p69"/>
              <p:cNvSpPr txBox="1"/>
              <p:nvPr/>
            </p:nvSpPr>
            <p:spPr>
              <a:xfrm>
                <a:off x="1283625" y="2849213"/>
                <a:ext cx="1157700" cy="220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000" b="1">
                    <a:solidFill>
                      <a:schemeClr val="dk1"/>
                    </a:solidFill>
                    <a:latin typeface="Inter"/>
                    <a:ea typeface="Inter"/>
                    <a:cs typeface="Inter"/>
                    <a:sym typeface="Inter"/>
                  </a:rPr>
                  <a:t>Mercury</a:t>
                </a:r>
                <a:endParaRPr sz="1000" b="1">
                  <a:solidFill>
                    <a:schemeClr val="dk1"/>
                  </a:solidFill>
                  <a:latin typeface="Inter"/>
                  <a:ea typeface="Inter"/>
                  <a:cs typeface="Inter"/>
                  <a:sym typeface="Inter"/>
                </a:endParaRPr>
              </a:p>
            </p:txBody>
          </p:sp>
        </p:grpSp>
        <p:cxnSp>
          <p:nvCxnSpPr>
            <p:cNvPr id="5521" name="Google Shape;5521;p69"/>
            <p:cNvCxnSpPr/>
            <p:nvPr/>
          </p:nvCxnSpPr>
          <p:spPr>
            <a:xfrm>
              <a:off x="1870464" y="2429547"/>
              <a:ext cx="0" cy="258900"/>
            </a:xfrm>
            <a:prstGeom prst="straightConnector1">
              <a:avLst/>
            </a:prstGeom>
            <a:noFill/>
            <a:ln w="9525" cap="flat" cmpd="sng">
              <a:solidFill>
                <a:srgbClr val="D7DFE5"/>
              </a:solidFill>
              <a:prstDash val="solid"/>
              <a:round/>
              <a:headEnd type="none" w="med" len="med"/>
              <a:tailEnd type="none" w="med" len="med"/>
            </a:ln>
          </p:spPr>
        </p:cxnSp>
        <p:grpSp>
          <p:nvGrpSpPr>
            <p:cNvPr id="5522" name="Google Shape;5522;p69"/>
            <p:cNvGrpSpPr/>
            <p:nvPr/>
          </p:nvGrpSpPr>
          <p:grpSpPr>
            <a:xfrm>
              <a:off x="1423139" y="1531516"/>
              <a:ext cx="894888" cy="894888"/>
              <a:chOff x="4049800" y="640400"/>
              <a:chExt cx="858900" cy="858900"/>
            </a:xfrm>
          </p:grpSpPr>
          <p:sp>
            <p:nvSpPr>
              <p:cNvPr id="5523" name="Google Shape;5523;p69"/>
              <p:cNvSpPr/>
              <p:nvPr/>
            </p:nvSpPr>
            <p:spPr>
              <a:xfrm>
                <a:off x="4049800" y="640400"/>
                <a:ext cx="858900" cy="858900"/>
              </a:xfrm>
              <a:prstGeom prst="donut">
                <a:avLst>
                  <a:gd name="adj" fmla="val 11951"/>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4049800" y="640400"/>
                <a:ext cx="858900" cy="858900"/>
              </a:xfrm>
              <a:prstGeom prst="blockArc">
                <a:avLst>
                  <a:gd name="adj1" fmla="val 16133799"/>
                  <a:gd name="adj2" fmla="val 10841788"/>
                  <a:gd name="adj3" fmla="val 11587"/>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lt1"/>
                    </a:solidFill>
                    <a:latin typeface="Inter"/>
                    <a:ea typeface="Inter"/>
                    <a:cs typeface="Inter"/>
                    <a:sym typeface="Inter"/>
                  </a:rPr>
                  <a:t>75%</a:t>
                </a:r>
                <a:endParaRPr sz="1200" b="1">
                  <a:solidFill>
                    <a:schemeClr val="lt1"/>
                  </a:solidFill>
                  <a:latin typeface="Inter"/>
                  <a:ea typeface="Inter"/>
                  <a:cs typeface="Inter"/>
                  <a:sym typeface="Inter"/>
                </a:endParaRPr>
              </a:p>
            </p:txBody>
          </p:sp>
        </p:grpSp>
        <p:cxnSp>
          <p:nvCxnSpPr>
            <p:cNvPr id="5525" name="Google Shape;5525;p69"/>
            <p:cNvCxnSpPr>
              <a:stCxn id="5523" idx="4"/>
            </p:cNvCxnSpPr>
            <p:nvPr/>
          </p:nvCxnSpPr>
          <p:spPr>
            <a:xfrm>
              <a:off x="1870583" y="2426404"/>
              <a:ext cx="0" cy="258900"/>
            </a:xfrm>
            <a:prstGeom prst="straightConnector1">
              <a:avLst/>
            </a:prstGeom>
            <a:noFill/>
            <a:ln w="19050" cap="flat" cmpd="sng">
              <a:solidFill>
                <a:schemeClr val="dk2"/>
              </a:solidFill>
              <a:prstDash val="solid"/>
              <a:round/>
              <a:headEnd type="none" w="med" len="med"/>
              <a:tailEnd type="none" w="med" len="med"/>
            </a:ln>
          </p:spPr>
        </p:cxnSp>
      </p:grpSp>
      <p:grpSp>
        <p:nvGrpSpPr>
          <p:cNvPr id="5526" name="Google Shape;5526;p69"/>
          <p:cNvGrpSpPr/>
          <p:nvPr/>
        </p:nvGrpSpPr>
        <p:grpSpPr>
          <a:xfrm>
            <a:off x="3248655" y="1729150"/>
            <a:ext cx="4749253" cy="2286200"/>
            <a:chOff x="3425572" y="1729150"/>
            <a:chExt cx="4749253" cy="2286200"/>
          </a:xfrm>
        </p:grpSpPr>
        <p:sp>
          <p:nvSpPr>
            <p:cNvPr id="5527" name="Google Shape;5527;p69"/>
            <p:cNvSpPr/>
            <p:nvPr/>
          </p:nvSpPr>
          <p:spPr>
            <a:xfrm>
              <a:off x="6535625" y="1729150"/>
              <a:ext cx="1639200" cy="702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6535625" y="2521250"/>
              <a:ext cx="1639200" cy="702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6535625" y="3313350"/>
              <a:ext cx="1639200" cy="702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3425572" y="1978093"/>
              <a:ext cx="1788300" cy="1788300"/>
            </a:xfrm>
            <a:prstGeom prst="arc">
              <a:avLst>
                <a:gd name="adj1" fmla="val 16200000"/>
                <a:gd name="adj2" fmla="val 5298411"/>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1" name="Google Shape;5531;p69"/>
            <p:cNvGrpSpPr/>
            <p:nvPr/>
          </p:nvGrpSpPr>
          <p:grpSpPr>
            <a:xfrm flipH="1">
              <a:off x="6227104" y="1766832"/>
              <a:ext cx="626590" cy="626590"/>
              <a:chOff x="5681300" y="2527788"/>
              <a:chExt cx="805800" cy="805800"/>
            </a:xfrm>
          </p:grpSpPr>
          <p:sp>
            <p:nvSpPr>
              <p:cNvPr id="5532" name="Google Shape;5532;p69"/>
              <p:cNvSpPr/>
              <p:nvPr/>
            </p:nvSpPr>
            <p:spPr>
              <a:xfrm>
                <a:off x="5681300" y="2527788"/>
                <a:ext cx="805800" cy="80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5681300" y="2527788"/>
                <a:ext cx="805800" cy="805800"/>
              </a:xfrm>
              <a:prstGeom prst="pie">
                <a:avLst>
                  <a:gd name="adj1" fmla="val 13323451"/>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9"/>
            <p:cNvGrpSpPr/>
            <p:nvPr/>
          </p:nvGrpSpPr>
          <p:grpSpPr>
            <a:xfrm flipH="1">
              <a:off x="6227104" y="2558932"/>
              <a:ext cx="626590" cy="626590"/>
              <a:chOff x="5681300" y="2527788"/>
              <a:chExt cx="805800" cy="805800"/>
            </a:xfrm>
          </p:grpSpPr>
          <p:sp>
            <p:nvSpPr>
              <p:cNvPr id="5535" name="Google Shape;5535;p69"/>
              <p:cNvSpPr/>
              <p:nvPr/>
            </p:nvSpPr>
            <p:spPr>
              <a:xfrm>
                <a:off x="5681300" y="2527788"/>
                <a:ext cx="805800" cy="80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5681300" y="2527788"/>
                <a:ext cx="805800" cy="805800"/>
              </a:xfrm>
              <a:prstGeom prst="pie">
                <a:avLst>
                  <a:gd name="adj1" fmla="val 9253407"/>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69"/>
            <p:cNvGrpSpPr/>
            <p:nvPr/>
          </p:nvGrpSpPr>
          <p:grpSpPr>
            <a:xfrm flipH="1">
              <a:off x="6227104" y="3351032"/>
              <a:ext cx="626590" cy="626590"/>
              <a:chOff x="5681300" y="2527788"/>
              <a:chExt cx="805800" cy="805800"/>
            </a:xfrm>
          </p:grpSpPr>
          <p:sp>
            <p:nvSpPr>
              <p:cNvPr id="5538" name="Google Shape;5538;p69"/>
              <p:cNvSpPr/>
              <p:nvPr/>
            </p:nvSpPr>
            <p:spPr>
              <a:xfrm>
                <a:off x="5681300" y="2527788"/>
                <a:ext cx="805800" cy="80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5681300" y="2527788"/>
                <a:ext cx="805800" cy="805800"/>
              </a:xfrm>
              <a:prstGeom prst="pie">
                <a:avLst>
                  <a:gd name="adj1" fmla="val 8810635"/>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0" name="Google Shape;5540;p69"/>
            <p:cNvSpPr/>
            <p:nvPr/>
          </p:nvSpPr>
          <p:spPr>
            <a:xfrm>
              <a:off x="4216072" y="1912668"/>
              <a:ext cx="137100" cy="137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4216072" y="3696193"/>
              <a:ext cx="137100" cy="13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5144122" y="2804431"/>
              <a:ext cx="137100" cy="137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3" name="Google Shape;5543;p69"/>
            <p:cNvCxnSpPr>
              <a:stCxn id="5542" idx="6"/>
              <a:endCxn id="5532" idx="6"/>
            </p:cNvCxnSpPr>
            <p:nvPr/>
          </p:nvCxnSpPr>
          <p:spPr>
            <a:xfrm rot="10800000" flipH="1">
              <a:off x="5281222" y="2080081"/>
              <a:ext cx="945900" cy="792900"/>
            </a:xfrm>
            <a:prstGeom prst="bentConnector3">
              <a:avLst>
                <a:gd name="adj1" fmla="val 49999"/>
              </a:avLst>
            </a:prstGeom>
            <a:noFill/>
            <a:ln w="19050" cap="flat" cmpd="sng">
              <a:solidFill>
                <a:schemeClr val="lt2"/>
              </a:solidFill>
              <a:prstDash val="solid"/>
              <a:round/>
              <a:headEnd type="none" w="med" len="med"/>
              <a:tailEnd type="none" w="med" len="med"/>
            </a:ln>
          </p:spPr>
        </p:cxnSp>
        <p:cxnSp>
          <p:nvCxnSpPr>
            <p:cNvPr id="5544" name="Google Shape;5544;p69"/>
            <p:cNvCxnSpPr>
              <a:stCxn id="5542" idx="6"/>
              <a:endCxn id="5538" idx="6"/>
            </p:cNvCxnSpPr>
            <p:nvPr/>
          </p:nvCxnSpPr>
          <p:spPr>
            <a:xfrm>
              <a:off x="5281222" y="2872981"/>
              <a:ext cx="945900" cy="791400"/>
            </a:xfrm>
            <a:prstGeom prst="bentConnector3">
              <a:avLst>
                <a:gd name="adj1" fmla="val 49999"/>
              </a:avLst>
            </a:prstGeom>
            <a:noFill/>
            <a:ln w="19050" cap="flat" cmpd="sng">
              <a:solidFill>
                <a:schemeClr val="lt2"/>
              </a:solidFill>
              <a:prstDash val="solid"/>
              <a:round/>
              <a:headEnd type="none" w="med" len="med"/>
              <a:tailEnd type="none" w="med" len="med"/>
            </a:ln>
          </p:spPr>
        </p:cxnSp>
        <p:cxnSp>
          <p:nvCxnSpPr>
            <p:cNvPr id="5545" name="Google Shape;5545;p69"/>
            <p:cNvCxnSpPr>
              <a:stCxn id="5542" idx="6"/>
              <a:endCxn id="5535" idx="6"/>
            </p:cNvCxnSpPr>
            <p:nvPr/>
          </p:nvCxnSpPr>
          <p:spPr>
            <a:xfrm rot="10800000" flipH="1">
              <a:off x="5281222" y="2872081"/>
              <a:ext cx="945900" cy="900"/>
            </a:xfrm>
            <a:prstGeom prst="bentConnector3">
              <a:avLst>
                <a:gd name="adj1" fmla="val 49999"/>
              </a:avLst>
            </a:prstGeom>
            <a:noFill/>
            <a:ln w="19050" cap="flat" cmpd="sng">
              <a:solidFill>
                <a:schemeClr val="lt2"/>
              </a:solidFill>
              <a:prstDash val="solid"/>
              <a:round/>
              <a:headEnd type="none" w="med" len="med"/>
              <a:tailEnd type="none" w="med" len="med"/>
            </a:ln>
          </p:spPr>
        </p:cxnSp>
        <p:grpSp>
          <p:nvGrpSpPr>
            <p:cNvPr id="5546" name="Google Shape;5546;p69"/>
            <p:cNvGrpSpPr/>
            <p:nvPr/>
          </p:nvGrpSpPr>
          <p:grpSpPr>
            <a:xfrm>
              <a:off x="3896918" y="2393420"/>
              <a:ext cx="870022" cy="1191030"/>
              <a:chOff x="3896918" y="2338420"/>
              <a:chExt cx="870022" cy="1191030"/>
            </a:xfrm>
          </p:grpSpPr>
          <p:sp>
            <p:nvSpPr>
              <p:cNvPr id="5547" name="Google Shape;5547;p69"/>
              <p:cNvSpPr txBox="1"/>
              <p:nvPr/>
            </p:nvSpPr>
            <p:spPr>
              <a:xfrm>
                <a:off x="4018580" y="3208450"/>
                <a:ext cx="626700" cy="32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lt1"/>
                    </a:solidFill>
                    <a:latin typeface="Inter"/>
                    <a:ea typeface="Inter"/>
                    <a:cs typeface="Inter"/>
                    <a:sym typeface="Inter"/>
                  </a:rPr>
                  <a:t>75%</a:t>
                </a:r>
                <a:endParaRPr sz="1200"/>
              </a:p>
            </p:txBody>
          </p:sp>
          <p:grpSp>
            <p:nvGrpSpPr>
              <p:cNvPr id="5548" name="Google Shape;5548;p69"/>
              <p:cNvGrpSpPr/>
              <p:nvPr/>
            </p:nvGrpSpPr>
            <p:grpSpPr>
              <a:xfrm>
                <a:off x="3896918" y="2338420"/>
                <a:ext cx="870022" cy="870022"/>
                <a:chOff x="5681300" y="2527788"/>
                <a:chExt cx="805800" cy="805800"/>
              </a:xfrm>
            </p:grpSpPr>
            <p:sp>
              <p:nvSpPr>
                <p:cNvPr id="5549" name="Google Shape;5549;p69"/>
                <p:cNvSpPr/>
                <p:nvPr/>
              </p:nvSpPr>
              <p:spPr>
                <a:xfrm>
                  <a:off x="5681300" y="2527788"/>
                  <a:ext cx="805800" cy="80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flipH="1">
                  <a:off x="5681300" y="2527788"/>
                  <a:ext cx="805800" cy="805800"/>
                </a:xfrm>
                <a:prstGeom prst="pie">
                  <a:avLst>
                    <a:gd name="adj1" fmla="val 3692"/>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600" b="1">
                    <a:solidFill>
                      <a:schemeClr val="lt1"/>
                    </a:solidFill>
                    <a:latin typeface="Inter"/>
                    <a:ea typeface="Inter"/>
                    <a:cs typeface="Inter"/>
                    <a:sym typeface="Inter"/>
                  </a:endParaRPr>
                </a:p>
              </p:txBody>
            </p:sp>
          </p:grpSp>
        </p:grpSp>
        <p:grpSp>
          <p:nvGrpSpPr>
            <p:cNvPr id="5551" name="Google Shape;5551;p69"/>
            <p:cNvGrpSpPr/>
            <p:nvPr/>
          </p:nvGrpSpPr>
          <p:grpSpPr>
            <a:xfrm>
              <a:off x="6853700" y="3459525"/>
              <a:ext cx="1245000" cy="409650"/>
              <a:chOff x="6853700" y="3459525"/>
              <a:chExt cx="1245000" cy="409650"/>
            </a:xfrm>
          </p:grpSpPr>
          <p:sp>
            <p:nvSpPr>
              <p:cNvPr id="5552" name="Google Shape;5552;p69"/>
              <p:cNvSpPr txBox="1"/>
              <p:nvPr/>
            </p:nvSpPr>
            <p:spPr>
              <a:xfrm>
                <a:off x="6853700" y="3651375"/>
                <a:ext cx="1245000" cy="21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lt1"/>
                    </a:solidFill>
                    <a:latin typeface="Inter"/>
                    <a:ea typeface="Inter"/>
                    <a:cs typeface="Inter"/>
                    <a:sym typeface="Inter"/>
                  </a:rPr>
                  <a:t>Saturn has rings</a:t>
                </a:r>
                <a:endParaRPr sz="800">
                  <a:solidFill>
                    <a:schemeClr val="lt1"/>
                  </a:solidFill>
                  <a:latin typeface="Inter"/>
                  <a:ea typeface="Inter"/>
                  <a:cs typeface="Inter"/>
                  <a:sym typeface="Inter"/>
                </a:endParaRPr>
              </a:p>
            </p:txBody>
          </p:sp>
          <p:sp>
            <p:nvSpPr>
              <p:cNvPr id="5553" name="Google Shape;5553;p69"/>
              <p:cNvSpPr txBox="1"/>
              <p:nvPr/>
            </p:nvSpPr>
            <p:spPr>
              <a:xfrm>
                <a:off x="6853700" y="3459525"/>
                <a:ext cx="467100" cy="2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a:solidFill>
                      <a:schemeClr val="lt1"/>
                    </a:solidFill>
                    <a:latin typeface="Inter"/>
                    <a:ea typeface="Inter"/>
                    <a:cs typeface="Inter"/>
                    <a:sym typeface="Inter"/>
                  </a:rPr>
                  <a:t>30%</a:t>
                </a:r>
                <a:endParaRPr sz="800">
                  <a:latin typeface="Inter"/>
                  <a:ea typeface="Inter"/>
                  <a:cs typeface="Inter"/>
                  <a:sym typeface="Inter"/>
                </a:endParaRPr>
              </a:p>
            </p:txBody>
          </p:sp>
        </p:grpSp>
        <p:grpSp>
          <p:nvGrpSpPr>
            <p:cNvPr id="5554" name="Google Shape;5554;p69"/>
            <p:cNvGrpSpPr/>
            <p:nvPr/>
          </p:nvGrpSpPr>
          <p:grpSpPr>
            <a:xfrm>
              <a:off x="6853700" y="2667425"/>
              <a:ext cx="1245000" cy="409650"/>
              <a:chOff x="6853700" y="3459525"/>
              <a:chExt cx="1245000" cy="409650"/>
            </a:xfrm>
          </p:grpSpPr>
          <p:sp>
            <p:nvSpPr>
              <p:cNvPr id="5555" name="Google Shape;5555;p69"/>
              <p:cNvSpPr txBox="1"/>
              <p:nvPr/>
            </p:nvSpPr>
            <p:spPr>
              <a:xfrm>
                <a:off x="6853700" y="3651375"/>
                <a:ext cx="1245000" cy="21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lt1"/>
                    </a:solidFill>
                    <a:latin typeface="Inter"/>
                    <a:ea typeface="Inter"/>
                    <a:cs typeface="Inter"/>
                    <a:sym typeface="Inter"/>
                  </a:rPr>
                  <a:t>Jupiter is a gas giant</a:t>
                </a:r>
                <a:endParaRPr sz="800">
                  <a:solidFill>
                    <a:schemeClr val="lt1"/>
                  </a:solidFill>
                  <a:latin typeface="Inter"/>
                  <a:ea typeface="Inter"/>
                  <a:cs typeface="Inter"/>
                  <a:sym typeface="Inter"/>
                </a:endParaRPr>
              </a:p>
            </p:txBody>
          </p:sp>
          <p:sp>
            <p:nvSpPr>
              <p:cNvPr id="5556" name="Google Shape;5556;p69"/>
              <p:cNvSpPr txBox="1"/>
              <p:nvPr/>
            </p:nvSpPr>
            <p:spPr>
              <a:xfrm>
                <a:off x="6853700" y="3459525"/>
                <a:ext cx="467100" cy="2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a:solidFill>
                      <a:schemeClr val="lt1"/>
                    </a:solidFill>
                    <a:latin typeface="Inter"/>
                    <a:ea typeface="Inter"/>
                    <a:cs typeface="Inter"/>
                    <a:sym typeface="Inter"/>
                  </a:rPr>
                  <a:t>30%</a:t>
                </a:r>
                <a:endParaRPr sz="800">
                  <a:latin typeface="Inter"/>
                  <a:ea typeface="Inter"/>
                  <a:cs typeface="Inter"/>
                  <a:sym typeface="Inter"/>
                </a:endParaRPr>
              </a:p>
            </p:txBody>
          </p:sp>
        </p:grpSp>
        <p:grpSp>
          <p:nvGrpSpPr>
            <p:cNvPr id="5557" name="Google Shape;5557;p69"/>
            <p:cNvGrpSpPr/>
            <p:nvPr/>
          </p:nvGrpSpPr>
          <p:grpSpPr>
            <a:xfrm>
              <a:off x="6853700" y="1875325"/>
              <a:ext cx="1245000" cy="409650"/>
              <a:chOff x="6853700" y="3459525"/>
              <a:chExt cx="1245000" cy="409650"/>
            </a:xfrm>
          </p:grpSpPr>
          <p:sp>
            <p:nvSpPr>
              <p:cNvPr id="5558" name="Google Shape;5558;p69"/>
              <p:cNvSpPr txBox="1"/>
              <p:nvPr/>
            </p:nvSpPr>
            <p:spPr>
              <a:xfrm>
                <a:off x="6853700" y="3651375"/>
                <a:ext cx="1245000" cy="21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lt1"/>
                    </a:solidFill>
                    <a:latin typeface="Inter"/>
                    <a:ea typeface="Inter"/>
                    <a:cs typeface="Inter"/>
                    <a:sym typeface="Inter"/>
                  </a:rPr>
                  <a:t>Mars is very cold</a:t>
                </a:r>
                <a:endParaRPr sz="800">
                  <a:solidFill>
                    <a:schemeClr val="lt1"/>
                  </a:solidFill>
                  <a:latin typeface="Inter"/>
                  <a:ea typeface="Inter"/>
                  <a:cs typeface="Inter"/>
                  <a:sym typeface="Inter"/>
                </a:endParaRPr>
              </a:p>
            </p:txBody>
          </p:sp>
          <p:sp>
            <p:nvSpPr>
              <p:cNvPr id="5559" name="Google Shape;5559;p69"/>
              <p:cNvSpPr txBox="1"/>
              <p:nvPr/>
            </p:nvSpPr>
            <p:spPr>
              <a:xfrm>
                <a:off x="6853700" y="3459525"/>
                <a:ext cx="467100" cy="2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a:solidFill>
                      <a:schemeClr val="lt1"/>
                    </a:solidFill>
                    <a:latin typeface="Inter"/>
                    <a:ea typeface="Inter"/>
                    <a:cs typeface="Inter"/>
                    <a:sym typeface="Inter"/>
                  </a:rPr>
                  <a:t>15%</a:t>
                </a:r>
                <a:endParaRPr sz="800">
                  <a:latin typeface="Inter"/>
                  <a:ea typeface="Inter"/>
                  <a:cs typeface="Inter"/>
                  <a:sym typeface="Inter"/>
                </a:endParaRPr>
              </a:p>
            </p:txBody>
          </p:sp>
        </p:grpSp>
      </p:grpSp>
      <p:grpSp>
        <p:nvGrpSpPr>
          <p:cNvPr id="5560" name="Google Shape;5560;p69"/>
          <p:cNvGrpSpPr/>
          <p:nvPr/>
        </p:nvGrpSpPr>
        <p:grpSpPr>
          <a:xfrm>
            <a:off x="8430787" y="228418"/>
            <a:ext cx="346490" cy="311075"/>
            <a:chOff x="5655285" y="1922218"/>
            <a:chExt cx="2946347" cy="2645192"/>
          </a:xfrm>
        </p:grpSpPr>
        <p:sp>
          <p:nvSpPr>
            <p:cNvPr id="5561" name="Google Shape;5561;p69"/>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2" name="Google Shape;5562;p69"/>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3" name="Google Shape;5563;p69"/>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4" name="Google Shape;5564;p69"/>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568"/>
        <p:cNvGrpSpPr/>
        <p:nvPr/>
      </p:nvGrpSpPr>
      <p:grpSpPr>
        <a:xfrm>
          <a:off x="0" y="0"/>
          <a:ext cx="0" cy="0"/>
          <a:chOff x="0" y="0"/>
          <a:chExt cx="0" cy="0"/>
        </a:xfrm>
      </p:grpSpPr>
      <p:grpSp>
        <p:nvGrpSpPr>
          <p:cNvPr id="5569" name="Google Shape;5569;p70"/>
          <p:cNvGrpSpPr/>
          <p:nvPr/>
        </p:nvGrpSpPr>
        <p:grpSpPr>
          <a:xfrm>
            <a:off x="7828716" y="2886927"/>
            <a:ext cx="265146" cy="348861"/>
            <a:chOff x="1713400" y="238125"/>
            <a:chExt cx="3815050" cy="5005175"/>
          </a:xfrm>
        </p:grpSpPr>
        <p:sp>
          <p:nvSpPr>
            <p:cNvPr id="5570" name="Google Shape;5570;p70"/>
            <p:cNvSpPr/>
            <p:nvPr/>
          </p:nvSpPr>
          <p:spPr>
            <a:xfrm>
              <a:off x="2158300" y="2473750"/>
              <a:ext cx="2936375" cy="2769550"/>
            </a:xfrm>
            <a:custGeom>
              <a:avLst/>
              <a:gdLst/>
              <a:ahLst/>
              <a:cxnLst/>
              <a:rect l="l" t="t" r="r" b="b"/>
              <a:pathLst>
                <a:path w="117455" h="110782" extrusionOk="0">
                  <a:moveTo>
                    <a:pt x="65279" y="75593"/>
                  </a:moveTo>
                  <a:cubicBezTo>
                    <a:pt x="72708" y="75593"/>
                    <a:pt x="72708" y="87688"/>
                    <a:pt x="65279" y="87688"/>
                  </a:cubicBezTo>
                  <a:cubicBezTo>
                    <a:pt x="65031" y="87688"/>
                    <a:pt x="64775" y="87675"/>
                    <a:pt x="64511" y="87647"/>
                  </a:cubicBezTo>
                  <a:lnTo>
                    <a:pt x="52499" y="87647"/>
                  </a:lnTo>
                  <a:cubicBezTo>
                    <a:pt x="52234" y="87675"/>
                    <a:pt x="51978" y="87688"/>
                    <a:pt x="51730" y="87688"/>
                  </a:cubicBezTo>
                  <a:cubicBezTo>
                    <a:pt x="44302" y="87688"/>
                    <a:pt x="44302" y="75593"/>
                    <a:pt x="51730" y="75593"/>
                  </a:cubicBezTo>
                  <a:cubicBezTo>
                    <a:pt x="51978" y="75593"/>
                    <a:pt x="52234" y="75607"/>
                    <a:pt x="52499" y="75635"/>
                  </a:cubicBezTo>
                  <a:lnTo>
                    <a:pt x="64511" y="75635"/>
                  </a:lnTo>
                  <a:cubicBezTo>
                    <a:pt x="64775" y="75607"/>
                    <a:pt x="65031" y="75593"/>
                    <a:pt x="65279" y="75593"/>
                  </a:cubicBezTo>
                  <a:close/>
                  <a:moveTo>
                    <a:pt x="23135" y="1"/>
                  </a:moveTo>
                  <a:cubicBezTo>
                    <a:pt x="17796" y="3560"/>
                    <a:pt x="12012" y="4895"/>
                    <a:pt x="5784" y="5340"/>
                  </a:cubicBezTo>
                  <a:cubicBezTo>
                    <a:pt x="4004" y="4895"/>
                    <a:pt x="1780" y="4895"/>
                    <a:pt x="0" y="4450"/>
                  </a:cubicBezTo>
                  <a:lnTo>
                    <a:pt x="0" y="93431"/>
                  </a:lnTo>
                  <a:cubicBezTo>
                    <a:pt x="445" y="103219"/>
                    <a:pt x="8008" y="110782"/>
                    <a:pt x="17351" y="110782"/>
                  </a:cubicBezTo>
                  <a:lnTo>
                    <a:pt x="99658" y="110782"/>
                  </a:lnTo>
                  <a:cubicBezTo>
                    <a:pt x="109446" y="110782"/>
                    <a:pt x="117454" y="102774"/>
                    <a:pt x="117454" y="92986"/>
                  </a:cubicBezTo>
                  <a:lnTo>
                    <a:pt x="117454" y="4005"/>
                  </a:lnTo>
                  <a:cubicBezTo>
                    <a:pt x="115881" y="4320"/>
                    <a:pt x="114531" y="4634"/>
                    <a:pt x="113088" y="4634"/>
                  </a:cubicBezTo>
                  <a:cubicBezTo>
                    <a:pt x="112490" y="4634"/>
                    <a:pt x="111877" y="4580"/>
                    <a:pt x="111226" y="4450"/>
                  </a:cubicBezTo>
                  <a:cubicBezTo>
                    <a:pt x="110635" y="4495"/>
                    <a:pt x="110040" y="4517"/>
                    <a:pt x="109442" y="4517"/>
                  </a:cubicBezTo>
                  <a:cubicBezTo>
                    <a:pt x="104179" y="4517"/>
                    <a:pt x="98668" y="2797"/>
                    <a:pt x="93874" y="1"/>
                  </a:cubicBezTo>
                  <a:cubicBezTo>
                    <a:pt x="88313" y="3338"/>
                    <a:pt x="82196" y="5006"/>
                    <a:pt x="76134" y="5006"/>
                  </a:cubicBezTo>
                  <a:cubicBezTo>
                    <a:pt x="70072" y="5006"/>
                    <a:pt x="64066" y="3338"/>
                    <a:pt x="58727" y="1"/>
                  </a:cubicBezTo>
                  <a:cubicBezTo>
                    <a:pt x="53166" y="3338"/>
                    <a:pt x="47048" y="5006"/>
                    <a:pt x="40931" y="5006"/>
                  </a:cubicBezTo>
                  <a:cubicBezTo>
                    <a:pt x="34814" y="5006"/>
                    <a:pt x="28696" y="3338"/>
                    <a:pt x="23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1713400" y="1272525"/>
              <a:ext cx="3815050" cy="1034425"/>
            </a:xfrm>
            <a:custGeom>
              <a:avLst/>
              <a:gdLst/>
              <a:ahLst/>
              <a:cxnLst/>
              <a:rect l="l" t="t" r="r" b="b"/>
              <a:pathLst>
                <a:path w="152602" h="41377" extrusionOk="0">
                  <a:moveTo>
                    <a:pt x="0" y="0"/>
                  </a:moveTo>
                  <a:lnTo>
                    <a:pt x="0" y="17796"/>
                  </a:lnTo>
                  <a:cubicBezTo>
                    <a:pt x="0" y="32152"/>
                    <a:pt x="11575" y="41298"/>
                    <a:pt x="23545" y="41298"/>
                  </a:cubicBezTo>
                  <a:cubicBezTo>
                    <a:pt x="29754" y="41298"/>
                    <a:pt x="36069" y="38838"/>
                    <a:pt x="40931" y="33368"/>
                  </a:cubicBezTo>
                  <a:cubicBezTo>
                    <a:pt x="45602" y="38707"/>
                    <a:pt x="52054" y="41376"/>
                    <a:pt x="58560" y="41376"/>
                  </a:cubicBezTo>
                  <a:cubicBezTo>
                    <a:pt x="65067" y="41376"/>
                    <a:pt x="71629" y="38707"/>
                    <a:pt x="76523" y="33368"/>
                  </a:cubicBezTo>
                  <a:cubicBezTo>
                    <a:pt x="81195" y="38707"/>
                    <a:pt x="87646" y="41376"/>
                    <a:pt x="94097" y="41376"/>
                  </a:cubicBezTo>
                  <a:cubicBezTo>
                    <a:pt x="100548" y="41376"/>
                    <a:pt x="106999" y="38707"/>
                    <a:pt x="111670" y="33368"/>
                  </a:cubicBezTo>
                  <a:cubicBezTo>
                    <a:pt x="116119" y="38262"/>
                    <a:pt x="122348" y="41376"/>
                    <a:pt x="129022" y="41376"/>
                  </a:cubicBezTo>
                  <a:cubicBezTo>
                    <a:pt x="141479" y="40931"/>
                    <a:pt x="151267" y="32033"/>
                    <a:pt x="152601" y="20021"/>
                  </a:cubicBezTo>
                  <a:lnTo>
                    <a:pt x="1526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1780125" y="238125"/>
              <a:ext cx="3692700" cy="745225"/>
            </a:xfrm>
            <a:custGeom>
              <a:avLst/>
              <a:gdLst/>
              <a:ahLst/>
              <a:cxnLst/>
              <a:rect l="l" t="t" r="r" b="b"/>
              <a:pathLst>
                <a:path w="147708" h="29809" extrusionOk="0">
                  <a:moveTo>
                    <a:pt x="20911" y="0"/>
                  </a:moveTo>
                  <a:cubicBezTo>
                    <a:pt x="18686" y="0"/>
                    <a:pt x="16907" y="890"/>
                    <a:pt x="16017" y="2669"/>
                  </a:cubicBezTo>
                  <a:lnTo>
                    <a:pt x="0" y="29809"/>
                  </a:lnTo>
                  <a:lnTo>
                    <a:pt x="147708" y="29809"/>
                  </a:lnTo>
                  <a:lnTo>
                    <a:pt x="131691" y="2669"/>
                  </a:lnTo>
                  <a:cubicBezTo>
                    <a:pt x="130357" y="890"/>
                    <a:pt x="128577" y="0"/>
                    <a:pt x="126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70"/>
          <p:cNvGrpSpPr/>
          <p:nvPr/>
        </p:nvGrpSpPr>
        <p:grpSpPr>
          <a:xfrm>
            <a:off x="1019379" y="1792374"/>
            <a:ext cx="350346" cy="307365"/>
            <a:chOff x="1054950" y="2380900"/>
            <a:chExt cx="269725" cy="235800"/>
          </a:xfrm>
        </p:grpSpPr>
        <p:sp>
          <p:nvSpPr>
            <p:cNvPr id="5574" name="Google Shape;5574;p70"/>
            <p:cNvSpPr/>
            <p:nvPr/>
          </p:nvSpPr>
          <p:spPr>
            <a:xfrm>
              <a:off x="1166275" y="2380900"/>
              <a:ext cx="126850" cy="219925"/>
            </a:xfrm>
            <a:custGeom>
              <a:avLst/>
              <a:gdLst/>
              <a:ahLst/>
              <a:cxnLst/>
              <a:rect l="l" t="t" r="r" b="b"/>
              <a:pathLst>
                <a:path w="5074" h="8797" extrusionOk="0">
                  <a:moveTo>
                    <a:pt x="4759" y="1"/>
                  </a:moveTo>
                  <a:cubicBezTo>
                    <a:pt x="4676" y="1"/>
                    <a:pt x="4597" y="32"/>
                    <a:pt x="4549" y="96"/>
                  </a:cubicBezTo>
                  <a:cubicBezTo>
                    <a:pt x="4526" y="120"/>
                    <a:pt x="2263" y="2287"/>
                    <a:pt x="1" y="2501"/>
                  </a:cubicBezTo>
                  <a:lnTo>
                    <a:pt x="1" y="6311"/>
                  </a:lnTo>
                  <a:cubicBezTo>
                    <a:pt x="2263" y="6502"/>
                    <a:pt x="4526" y="8669"/>
                    <a:pt x="4549" y="8693"/>
                  </a:cubicBezTo>
                  <a:cubicBezTo>
                    <a:pt x="4613" y="8764"/>
                    <a:pt x="4692" y="8796"/>
                    <a:pt x="4770" y="8796"/>
                  </a:cubicBezTo>
                  <a:cubicBezTo>
                    <a:pt x="4925" y="8796"/>
                    <a:pt x="5073" y="8669"/>
                    <a:pt x="5073" y="8479"/>
                  </a:cubicBezTo>
                  <a:lnTo>
                    <a:pt x="5073" y="310"/>
                  </a:lnTo>
                  <a:cubicBezTo>
                    <a:pt x="5073" y="191"/>
                    <a:pt x="5002" y="72"/>
                    <a:pt x="4883" y="24"/>
                  </a:cubicBezTo>
                  <a:cubicBezTo>
                    <a:pt x="4843" y="9"/>
                    <a:pt x="4801" y="1"/>
                    <a:pt x="4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1309175" y="2463650"/>
              <a:ext cx="15500" cy="54200"/>
            </a:xfrm>
            <a:custGeom>
              <a:avLst/>
              <a:gdLst/>
              <a:ahLst/>
              <a:cxnLst/>
              <a:rect l="l" t="t" r="r" b="b"/>
              <a:pathLst>
                <a:path w="620" h="2168" extrusionOk="0">
                  <a:moveTo>
                    <a:pt x="0" y="1"/>
                  </a:moveTo>
                  <a:lnTo>
                    <a:pt x="0" y="2168"/>
                  </a:lnTo>
                  <a:cubicBezTo>
                    <a:pt x="381" y="1954"/>
                    <a:pt x="619" y="1525"/>
                    <a:pt x="619" y="1096"/>
                  </a:cubicBezTo>
                  <a:cubicBezTo>
                    <a:pt x="619" y="644"/>
                    <a:pt x="381" y="21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1097225" y="2552950"/>
              <a:ext cx="83375" cy="63750"/>
            </a:xfrm>
            <a:custGeom>
              <a:avLst/>
              <a:gdLst/>
              <a:ahLst/>
              <a:cxnLst/>
              <a:rect l="l" t="t" r="r" b="b"/>
              <a:pathLst>
                <a:path w="3335" h="2550" extrusionOk="0">
                  <a:moveTo>
                    <a:pt x="0" y="1"/>
                  </a:moveTo>
                  <a:lnTo>
                    <a:pt x="0" y="1"/>
                  </a:lnTo>
                  <a:cubicBezTo>
                    <a:pt x="119" y="811"/>
                    <a:pt x="310" y="1597"/>
                    <a:pt x="596" y="2335"/>
                  </a:cubicBezTo>
                  <a:cubicBezTo>
                    <a:pt x="643" y="2478"/>
                    <a:pt x="762" y="2549"/>
                    <a:pt x="905" y="2549"/>
                  </a:cubicBezTo>
                  <a:lnTo>
                    <a:pt x="2477" y="2549"/>
                  </a:lnTo>
                  <a:cubicBezTo>
                    <a:pt x="2715" y="2549"/>
                    <a:pt x="2858" y="2287"/>
                    <a:pt x="2739" y="2073"/>
                  </a:cubicBezTo>
                  <a:cubicBezTo>
                    <a:pt x="2596" y="1811"/>
                    <a:pt x="2477" y="1549"/>
                    <a:pt x="2358" y="1287"/>
                  </a:cubicBezTo>
                  <a:lnTo>
                    <a:pt x="3001" y="1287"/>
                  </a:lnTo>
                  <a:cubicBezTo>
                    <a:pt x="3096" y="1287"/>
                    <a:pt x="3191" y="1239"/>
                    <a:pt x="3239" y="1168"/>
                  </a:cubicBezTo>
                  <a:cubicBezTo>
                    <a:pt x="3311" y="1073"/>
                    <a:pt x="3334" y="977"/>
                    <a:pt x="3287" y="882"/>
                  </a:cubicBezTo>
                  <a:cubicBezTo>
                    <a:pt x="3215" y="620"/>
                    <a:pt x="3144" y="358"/>
                    <a:pt x="3120" y="96"/>
                  </a:cubicBezTo>
                  <a:cubicBezTo>
                    <a:pt x="2906" y="49"/>
                    <a:pt x="2691" y="25"/>
                    <a:pt x="2477" y="25"/>
                  </a:cubicBezTo>
                  <a:cubicBezTo>
                    <a:pt x="2501" y="239"/>
                    <a:pt x="2525" y="453"/>
                    <a:pt x="2572" y="668"/>
                  </a:cubicBezTo>
                  <a:lnTo>
                    <a:pt x="2120" y="668"/>
                  </a:lnTo>
                  <a:cubicBezTo>
                    <a:pt x="2048" y="453"/>
                    <a:pt x="1977" y="239"/>
                    <a:pt x="1929" y="25"/>
                  </a:cubicBezTo>
                  <a:lnTo>
                    <a:pt x="262" y="25"/>
                  </a:lnTo>
                  <a:cubicBezTo>
                    <a:pt x="167" y="25"/>
                    <a:pt x="96"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1054950" y="2443400"/>
              <a:ext cx="95875" cy="94750"/>
            </a:xfrm>
            <a:custGeom>
              <a:avLst/>
              <a:gdLst/>
              <a:ahLst/>
              <a:cxnLst/>
              <a:rect l="l" t="t" r="r" b="b"/>
              <a:pathLst>
                <a:path w="3835" h="3790" extrusionOk="0">
                  <a:moveTo>
                    <a:pt x="1910" y="1"/>
                  </a:moveTo>
                  <a:cubicBezTo>
                    <a:pt x="858" y="1"/>
                    <a:pt x="0" y="849"/>
                    <a:pt x="0" y="1906"/>
                  </a:cubicBezTo>
                  <a:cubicBezTo>
                    <a:pt x="0" y="2949"/>
                    <a:pt x="858" y="3789"/>
                    <a:pt x="1892" y="3789"/>
                  </a:cubicBezTo>
                  <a:cubicBezTo>
                    <a:pt x="1920" y="3789"/>
                    <a:pt x="1949" y="3789"/>
                    <a:pt x="1977" y="3788"/>
                  </a:cubicBezTo>
                  <a:lnTo>
                    <a:pt x="3835" y="3788"/>
                  </a:lnTo>
                  <a:lnTo>
                    <a:pt x="3835" y="1"/>
                  </a:lnTo>
                  <a:lnTo>
                    <a:pt x="1953" y="1"/>
                  </a:lnTo>
                  <a:cubicBezTo>
                    <a:pt x="1939" y="1"/>
                    <a:pt x="1924" y="1"/>
                    <a:pt x="1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70"/>
          <p:cNvGrpSpPr/>
          <p:nvPr/>
        </p:nvGrpSpPr>
        <p:grpSpPr>
          <a:xfrm>
            <a:off x="1773306" y="1792423"/>
            <a:ext cx="363490" cy="307268"/>
            <a:chOff x="1771678" y="1944952"/>
            <a:chExt cx="363490" cy="307268"/>
          </a:xfrm>
        </p:grpSpPr>
        <p:sp>
          <p:nvSpPr>
            <p:cNvPr id="5579" name="Google Shape;5579;p70"/>
            <p:cNvSpPr/>
            <p:nvPr/>
          </p:nvSpPr>
          <p:spPr>
            <a:xfrm>
              <a:off x="2057039" y="1987282"/>
              <a:ext cx="78129" cy="223159"/>
            </a:xfrm>
            <a:custGeom>
              <a:avLst/>
              <a:gdLst/>
              <a:ahLst/>
              <a:cxnLst/>
              <a:rect l="l" t="t" r="r" b="b"/>
              <a:pathLst>
                <a:path w="2406" h="6848" extrusionOk="0">
                  <a:moveTo>
                    <a:pt x="337" y="1"/>
                  </a:moveTo>
                  <a:cubicBezTo>
                    <a:pt x="256" y="1"/>
                    <a:pt x="179" y="30"/>
                    <a:pt x="119" y="90"/>
                  </a:cubicBezTo>
                  <a:cubicBezTo>
                    <a:pt x="0" y="209"/>
                    <a:pt x="0" y="399"/>
                    <a:pt x="119" y="542"/>
                  </a:cubicBezTo>
                  <a:cubicBezTo>
                    <a:pt x="1715" y="2114"/>
                    <a:pt x="1715" y="4710"/>
                    <a:pt x="119" y="6305"/>
                  </a:cubicBezTo>
                  <a:cubicBezTo>
                    <a:pt x="0" y="6424"/>
                    <a:pt x="0" y="6615"/>
                    <a:pt x="119" y="6758"/>
                  </a:cubicBezTo>
                  <a:cubicBezTo>
                    <a:pt x="179" y="6817"/>
                    <a:pt x="262" y="6847"/>
                    <a:pt x="345" y="6847"/>
                  </a:cubicBezTo>
                  <a:cubicBezTo>
                    <a:pt x="429" y="6847"/>
                    <a:pt x="512" y="6817"/>
                    <a:pt x="572" y="6758"/>
                  </a:cubicBezTo>
                  <a:cubicBezTo>
                    <a:pt x="2405" y="4900"/>
                    <a:pt x="2405" y="1924"/>
                    <a:pt x="572" y="90"/>
                  </a:cubicBezTo>
                  <a:cubicBezTo>
                    <a:pt x="500" y="30"/>
                    <a:pt x="417"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2013722" y="2030751"/>
              <a:ext cx="54164" cy="136216"/>
            </a:xfrm>
            <a:custGeom>
              <a:avLst/>
              <a:gdLst/>
              <a:ahLst/>
              <a:cxnLst/>
              <a:rect l="l" t="t" r="r" b="b"/>
              <a:pathLst>
                <a:path w="1668" h="4180" extrusionOk="0">
                  <a:moveTo>
                    <a:pt x="337" y="0"/>
                  </a:moveTo>
                  <a:cubicBezTo>
                    <a:pt x="257" y="0"/>
                    <a:pt x="179" y="30"/>
                    <a:pt x="120" y="89"/>
                  </a:cubicBezTo>
                  <a:cubicBezTo>
                    <a:pt x="1" y="209"/>
                    <a:pt x="1" y="399"/>
                    <a:pt x="120" y="542"/>
                  </a:cubicBezTo>
                  <a:cubicBezTo>
                    <a:pt x="977" y="1375"/>
                    <a:pt x="977" y="2780"/>
                    <a:pt x="120" y="3638"/>
                  </a:cubicBezTo>
                  <a:cubicBezTo>
                    <a:pt x="1" y="3757"/>
                    <a:pt x="1" y="3971"/>
                    <a:pt x="120" y="4090"/>
                  </a:cubicBezTo>
                  <a:cubicBezTo>
                    <a:pt x="179" y="4150"/>
                    <a:pt x="257" y="4180"/>
                    <a:pt x="337" y="4180"/>
                  </a:cubicBezTo>
                  <a:cubicBezTo>
                    <a:pt x="417" y="4180"/>
                    <a:pt x="501" y="4150"/>
                    <a:pt x="572" y="4090"/>
                  </a:cubicBezTo>
                  <a:cubicBezTo>
                    <a:pt x="1668" y="2971"/>
                    <a:pt x="1668" y="1185"/>
                    <a:pt x="572" y="89"/>
                  </a:cubicBezTo>
                  <a:cubicBezTo>
                    <a:pt x="501" y="30"/>
                    <a:pt x="417"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1771678" y="2026678"/>
              <a:ext cx="61113" cy="143678"/>
            </a:xfrm>
            <a:custGeom>
              <a:avLst/>
              <a:gdLst/>
              <a:ahLst/>
              <a:cxnLst/>
              <a:rect l="l" t="t" r="r" b="b"/>
              <a:pathLst>
                <a:path w="1882" h="4409" extrusionOk="0">
                  <a:moveTo>
                    <a:pt x="310" y="0"/>
                  </a:moveTo>
                  <a:cubicBezTo>
                    <a:pt x="143" y="0"/>
                    <a:pt x="1" y="143"/>
                    <a:pt x="1" y="334"/>
                  </a:cubicBezTo>
                  <a:lnTo>
                    <a:pt x="1" y="4096"/>
                  </a:lnTo>
                  <a:cubicBezTo>
                    <a:pt x="1" y="4252"/>
                    <a:pt x="126" y="4408"/>
                    <a:pt x="278" y="4408"/>
                  </a:cubicBezTo>
                  <a:cubicBezTo>
                    <a:pt x="289" y="4408"/>
                    <a:pt x="299" y="4407"/>
                    <a:pt x="310" y="4406"/>
                  </a:cubicBezTo>
                  <a:lnTo>
                    <a:pt x="1882" y="4406"/>
                  </a:ln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1853636" y="1944952"/>
              <a:ext cx="102905" cy="307268"/>
            </a:xfrm>
            <a:custGeom>
              <a:avLst/>
              <a:gdLst/>
              <a:ahLst/>
              <a:cxnLst/>
              <a:rect l="l" t="t" r="r" b="b"/>
              <a:pathLst>
                <a:path w="3169" h="9429" extrusionOk="0">
                  <a:moveTo>
                    <a:pt x="2859" y="1"/>
                  </a:moveTo>
                  <a:cubicBezTo>
                    <a:pt x="2770" y="1"/>
                    <a:pt x="2681" y="40"/>
                    <a:pt x="2621" y="127"/>
                  </a:cubicBezTo>
                  <a:cubicBezTo>
                    <a:pt x="2001" y="936"/>
                    <a:pt x="811" y="2175"/>
                    <a:pt x="1" y="2460"/>
                  </a:cubicBezTo>
                  <a:lnTo>
                    <a:pt x="1" y="6985"/>
                  </a:lnTo>
                  <a:cubicBezTo>
                    <a:pt x="811" y="7271"/>
                    <a:pt x="2001" y="8486"/>
                    <a:pt x="2621" y="9319"/>
                  </a:cubicBezTo>
                  <a:cubicBezTo>
                    <a:pt x="2679" y="9395"/>
                    <a:pt x="2765" y="9429"/>
                    <a:pt x="2851" y="9429"/>
                  </a:cubicBezTo>
                  <a:cubicBezTo>
                    <a:pt x="3009" y="9429"/>
                    <a:pt x="3168" y="9314"/>
                    <a:pt x="3168" y="9129"/>
                  </a:cubicBezTo>
                  <a:lnTo>
                    <a:pt x="3168" y="317"/>
                  </a:lnTo>
                  <a:cubicBezTo>
                    <a:pt x="3168" y="120"/>
                    <a:pt x="3014" y="1"/>
                    <a:pt x="2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1977386" y="2063924"/>
              <a:ext cx="20133" cy="70650"/>
            </a:xfrm>
            <a:custGeom>
              <a:avLst/>
              <a:gdLst/>
              <a:ahLst/>
              <a:cxnLst/>
              <a:rect l="l" t="t" r="r" b="b"/>
              <a:pathLst>
                <a:path w="620" h="2168" extrusionOk="0">
                  <a:moveTo>
                    <a:pt x="0" y="0"/>
                  </a:moveTo>
                  <a:lnTo>
                    <a:pt x="0" y="2167"/>
                  </a:lnTo>
                  <a:cubicBezTo>
                    <a:pt x="381" y="1929"/>
                    <a:pt x="619" y="1524"/>
                    <a:pt x="619" y="1072"/>
                  </a:cubicBezTo>
                  <a:cubicBezTo>
                    <a:pt x="619" y="619"/>
                    <a:pt x="381" y="21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4" name="Google Shape;5584;p70"/>
          <p:cNvGrpSpPr/>
          <p:nvPr/>
        </p:nvGrpSpPr>
        <p:grpSpPr>
          <a:xfrm>
            <a:off x="2525032" y="1771323"/>
            <a:ext cx="348008" cy="349468"/>
            <a:chOff x="2214125" y="2364675"/>
            <a:chExt cx="267925" cy="268100"/>
          </a:xfrm>
        </p:grpSpPr>
        <p:sp>
          <p:nvSpPr>
            <p:cNvPr id="5585" name="Google Shape;5585;p70"/>
            <p:cNvSpPr/>
            <p:nvPr/>
          </p:nvSpPr>
          <p:spPr>
            <a:xfrm>
              <a:off x="2222450" y="2427925"/>
              <a:ext cx="39925" cy="59575"/>
            </a:xfrm>
            <a:custGeom>
              <a:avLst/>
              <a:gdLst/>
              <a:ahLst/>
              <a:cxnLst/>
              <a:rect l="l" t="t" r="r" b="b"/>
              <a:pathLst>
                <a:path w="1597" h="2383" extrusionOk="0">
                  <a:moveTo>
                    <a:pt x="1596" y="1"/>
                  </a:moveTo>
                  <a:lnTo>
                    <a:pt x="1" y="1192"/>
                  </a:lnTo>
                  <a:lnTo>
                    <a:pt x="1596" y="2382"/>
                  </a:ln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2435000" y="2427925"/>
              <a:ext cx="39925" cy="58975"/>
            </a:xfrm>
            <a:custGeom>
              <a:avLst/>
              <a:gdLst/>
              <a:ahLst/>
              <a:cxnLst/>
              <a:rect l="l" t="t" r="r" b="b"/>
              <a:pathLst>
                <a:path w="1597" h="2359" extrusionOk="0">
                  <a:moveTo>
                    <a:pt x="0" y="1"/>
                  </a:moveTo>
                  <a:lnTo>
                    <a:pt x="0" y="2359"/>
                  </a:lnTo>
                  <a:lnTo>
                    <a:pt x="1596" y="116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2214125" y="2470800"/>
              <a:ext cx="267925" cy="161975"/>
            </a:xfrm>
            <a:custGeom>
              <a:avLst/>
              <a:gdLst/>
              <a:ahLst/>
              <a:cxnLst/>
              <a:rect l="l" t="t" r="r" b="b"/>
              <a:pathLst>
                <a:path w="10717" h="6479" extrusionOk="0">
                  <a:moveTo>
                    <a:pt x="7268" y="3468"/>
                  </a:moveTo>
                  <a:cubicBezTo>
                    <a:pt x="7332" y="3468"/>
                    <a:pt x="7397" y="3487"/>
                    <a:pt x="7454" y="3525"/>
                  </a:cubicBezTo>
                  <a:lnTo>
                    <a:pt x="8907" y="4644"/>
                  </a:lnTo>
                  <a:cubicBezTo>
                    <a:pt x="9074" y="4740"/>
                    <a:pt x="9097" y="4930"/>
                    <a:pt x="8978" y="5073"/>
                  </a:cubicBezTo>
                  <a:cubicBezTo>
                    <a:pt x="8921" y="5159"/>
                    <a:pt x="8821" y="5202"/>
                    <a:pt x="8725" y="5202"/>
                  </a:cubicBezTo>
                  <a:cubicBezTo>
                    <a:pt x="8660" y="5202"/>
                    <a:pt x="8597" y="5183"/>
                    <a:pt x="8550" y="5144"/>
                  </a:cubicBezTo>
                  <a:lnTo>
                    <a:pt x="7073" y="4049"/>
                  </a:lnTo>
                  <a:cubicBezTo>
                    <a:pt x="6930" y="3930"/>
                    <a:pt x="6906" y="3739"/>
                    <a:pt x="7002" y="3597"/>
                  </a:cubicBezTo>
                  <a:cubicBezTo>
                    <a:pt x="7073" y="3511"/>
                    <a:pt x="7170" y="3468"/>
                    <a:pt x="7268" y="3468"/>
                  </a:cubicBezTo>
                  <a:close/>
                  <a:moveTo>
                    <a:pt x="3485" y="3468"/>
                  </a:moveTo>
                  <a:cubicBezTo>
                    <a:pt x="3582" y="3468"/>
                    <a:pt x="3682" y="3511"/>
                    <a:pt x="3739" y="3597"/>
                  </a:cubicBezTo>
                  <a:cubicBezTo>
                    <a:pt x="3834" y="3739"/>
                    <a:pt x="3811" y="3930"/>
                    <a:pt x="3668" y="4049"/>
                  </a:cubicBezTo>
                  <a:lnTo>
                    <a:pt x="2215" y="5144"/>
                  </a:lnTo>
                  <a:cubicBezTo>
                    <a:pt x="2154" y="5188"/>
                    <a:pt x="2091" y="5207"/>
                    <a:pt x="2031" y="5207"/>
                  </a:cubicBezTo>
                  <a:cubicBezTo>
                    <a:pt x="1765" y="5207"/>
                    <a:pt x="1562" y="4839"/>
                    <a:pt x="1834" y="4644"/>
                  </a:cubicBezTo>
                  <a:lnTo>
                    <a:pt x="3310" y="3525"/>
                  </a:lnTo>
                  <a:cubicBezTo>
                    <a:pt x="3358" y="3487"/>
                    <a:pt x="3421" y="3468"/>
                    <a:pt x="3485" y="3468"/>
                  </a:cubicBezTo>
                  <a:close/>
                  <a:moveTo>
                    <a:pt x="24" y="1"/>
                  </a:moveTo>
                  <a:lnTo>
                    <a:pt x="24" y="6168"/>
                  </a:lnTo>
                  <a:cubicBezTo>
                    <a:pt x="0" y="6335"/>
                    <a:pt x="143" y="6478"/>
                    <a:pt x="334" y="6478"/>
                  </a:cubicBezTo>
                  <a:lnTo>
                    <a:pt x="10431" y="6478"/>
                  </a:lnTo>
                  <a:cubicBezTo>
                    <a:pt x="10598" y="6454"/>
                    <a:pt x="10717" y="6335"/>
                    <a:pt x="10717" y="6168"/>
                  </a:cubicBezTo>
                  <a:lnTo>
                    <a:pt x="10717" y="24"/>
                  </a:lnTo>
                  <a:lnTo>
                    <a:pt x="5549" y="3882"/>
                  </a:lnTo>
                  <a:cubicBezTo>
                    <a:pt x="5506" y="3925"/>
                    <a:pt x="5444" y="3949"/>
                    <a:pt x="5380" y="3953"/>
                  </a:cubicBezTo>
                  <a:lnTo>
                    <a:pt x="5380" y="3953"/>
                  </a:lnTo>
                  <a:cubicBezTo>
                    <a:pt x="5309" y="3930"/>
                    <a:pt x="5239" y="3929"/>
                    <a:pt x="5192" y="3882"/>
                  </a:cubicBezTo>
                  <a:lnTo>
                    <a:pt x="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2304025" y="2364675"/>
              <a:ext cx="89325" cy="31725"/>
            </a:xfrm>
            <a:custGeom>
              <a:avLst/>
              <a:gdLst/>
              <a:ahLst/>
              <a:cxnLst/>
              <a:rect l="l" t="t" r="r" b="b"/>
              <a:pathLst>
                <a:path w="3573" h="1269" extrusionOk="0">
                  <a:moveTo>
                    <a:pt x="1777" y="1"/>
                  </a:moveTo>
                  <a:cubicBezTo>
                    <a:pt x="1709" y="1"/>
                    <a:pt x="1643" y="19"/>
                    <a:pt x="1596" y="54"/>
                  </a:cubicBezTo>
                  <a:lnTo>
                    <a:pt x="0" y="1269"/>
                  </a:lnTo>
                  <a:lnTo>
                    <a:pt x="3572" y="1269"/>
                  </a:lnTo>
                  <a:lnTo>
                    <a:pt x="1977" y="54"/>
                  </a:lnTo>
                  <a:cubicBezTo>
                    <a:pt x="1917" y="19"/>
                    <a:pt x="1846" y="1"/>
                    <a:pt x="1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2277825" y="2412450"/>
              <a:ext cx="141725" cy="139350"/>
            </a:xfrm>
            <a:custGeom>
              <a:avLst/>
              <a:gdLst/>
              <a:ahLst/>
              <a:cxnLst/>
              <a:rect l="l" t="t" r="r" b="b"/>
              <a:pathLst>
                <a:path w="5669" h="5574" extrusionOk="0">
                  <a:moveTo>
                    <a:pt x="1572" y="1239"/>
                  </a:moveTo>
                  <a:lnTo>
                    <a:pt x="1572" y="1263"/>
                  </a:lnTo>
                  <a:lnTo>
                    <a:pt x="4073" y="1263"/>
                  </a:lnTo>
                  <a:cubicBezTo>
                    <a:pt x="4239" y="1263"/>
                    <a:pt x="4382" y="1382"/>
                    <a:pt x="4406" y="1525"/>
                  </a:cubicBezTo>
                  <a:cubicBezTo>
                    <a:pt x="4430" y="1715"/>
                    <a:pt x="4263" y="1882"/>
                    <a:pt x="4073" y="1882"/>
                  </a:cubicBezTo>
                  <a:lnTo>
                    <a:pt x="1572" y="1882"/>
                  </a:lnTo>
                  <a:cubicBezTo>
                    <a:pt x="1405" y="1882"/>
                    <a:pt x="1286" y="1763"/>
                    <a:pt x="1263" y="1596"/>
                  </a:cubicBezTo>
                  <a:cubicBezTo>
                    <a:pt x="1239" y="1406"/>
                    <a:pt x="1382" y="1239"/>
                    <a:pt x="1572" y="1239"/>
                  </a:cubicBezTo>
                  <a:close/>
                  <a:moveTo>
                    <a:pt x="4073" y="2501"/>
                  </a:moveTo>
                  <a:cubicBezTo>
                    <a:pt x="4239" y="2501"/>
                    <a:pt x="4358" y="2620"/>
                    <a:pt x="4382" y="2787"/>
                  </a:cubicBezTo>
                  <a:cubicBezTo>
                    <a:pt x="4406" y="2978"/>
                    <a:pt x="4263" y="3144"/>
                    <a:pt x="4073" y="3144"/>
                  </a:cubicBezTo>
                  <a:lnTo>
                    <a:pt x="1548" y="3144"/>
                  </a:lnTo>
                  <a:cubicBezTo>
                    <a:pt x="1382" y="3144"/>
                    <a:pt x="1215" y="2978"/>
                    <a:pt x="1239" y="2787"/>
                  </a:cubicBezTo>
                  <a:cubicBezTo>
                    <a:pt x="1263" y="2620"/>
                    <a:pt x="1405" y="2501"/>
                    <a:pt x="1572" y="2501"/>
                  </a:cubicBezTo>
                  <a:close/>
                  <a:moveTo>
                    <a:pt x="310" y="1"/>
                  </a:moveTo>
                  <a:cubicBezTo>
                    <a:pt x="143" y="1"/>
                    <a:pt x="0" y="144"/>
                    <a:pt x="0" y="310"/>
                  </a:cubicBezTo>
                  <a:lnTo>
                    <a:pt x="0" y="3454"/>
                  </a:lnTo>
                  <a:lnTo>
                    <a:pt x="2834" y="5573"/>
                  </a:lnTo>
                  <a:lnTo>
                    <a:pt x="5668" y="3454"/>
                  </a:lnTo>
                  <a:lnTo>
                    <a:pt x="5668" y="310"/>
                  </a:lnTo>
                  <a:cubicBezTo>
                    <a:pt x="5644" y="144"/>
                    <a:pt x="5502"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0" name="Google Shape;5590;p70"/>
          <p:cNvGrpSpPr/>
          <p:nvPr/>
        </p:nvGrpSpPr>
        <p:grpSpPr>
          <a:xfrm>
            <a:off x="3275926" y="1782305"/>
            <a:ext cx="349566" cy="327504"/>
            <a:chOff x="2792225" y="2373175"/>
            <a:chExt cx="269125" cy="251250"/>
          </a:xfrm>
        </p:grpSpPr>
        <p:sp>
          <p:nvSpPr>
            <p:cNvPr id="5591" name="Google Shape;5591;p70"/>
            <p:cNvSpPr/>
            <p:nvPr/>
          </p:nvSpPr>
          <p:spPr>
            <a:xfrm>
              <a:off x="2902950" y="2426150"/>
              <a:ext cx="56000" cy="66700"/>
            </a:xfrm>
            <a:custGeom>
              <a:avLst/>
              <a:gdLst/>
              <a:ahLst/>
              <a:cxnLst/>
              <a:rect l="l" t="t" r="r" b="b"/>
              <a:pathLst>
                <a:path w="2240" h="2668" extrusionOk="0">
                  <a:moveTo>
                    <a:pt x="1" y="1"/>
                  </a:moveTo>
                  <a:lnTo>
                    <a:pt x="1" y="2668"/>
                  </a:lnTo>
                  <a:lnTo>
                    <a:pt x="2239" y="133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2792225" y="2561300"/>
              <a:ext cx="269125" cy="63125"/>
            </a:xfrm>
            <a:custGeom>
              <a:avLst/>
              <a:gdLst/>
              <a:ahLst/>
              <a:cxnLst/>
              <a:rect l="l" t="t" r="r" b="b"/>
              <a:pathLst>
                <a:path w="10765" h="2525" extrusionOk="0">
                  <a:moveTo>
                    <a:pt x="7895" y="286"/>
                  </a:moveTo>
                  <a:cubicBezTo>
                    <a:pt x="8067" y="286"/>
                    <a:pt x="8240" y="405"/>
                    <a:pt x="8216" y="643"/>
                  </a:cubicBezTo>
                  <a:lnTo>
                    <a:pt x="8216" y="953"/>
                  </a:lnTo>
                  <a:lnTo>
                    <a:pt x="9169" y="953"/>
                  </a:lnTo>
                  <a:cubicBezTo>
                    <a:pt x="9597" y="953"/>
                    <a:pt x="9597" y="1572"/>
                    <a:pt x="9169" y="1572"/>
                  </a:cubicBezTo>
                  <a:lnTo>
                    <a:pt x="8216" y="1572"/>
                  </a:lnTo>
                  <a:lnTo>
                    <a:pt x="8216" y="1882"/>
                  </a:lnTo>
                  <a:cubicBezTo>
                    <a:pt x="8240" y="2108"/>
                    <a:pt x="8073" y="2221"/>
                    <a:pt x="7907" y="2221"/>
                  </a:cubicBezTo>
                  <a:cubicBezTo>
                    <a:pt x="7740" y="2221"/>
                    <a:pt x="7573" y="2108"/>
                    <a:pt x="7597" y="1882"/>
                  </a:cubicBezTo>
                  <a:lnTo>
                    <a:pt x="7597" y="1572"/>
                  </a:lnTo>
                  <a:lnTo>
                    <a:pt x="1596" y="1572"/>
                  </a:lnTo>
                  <a:cubicBezTo>
                    <a:pt x="1167" y="1572"/>
                    <a:pt x="1167" y="953"/>
                    <a:pt x="1596" y="953"/>
                  </a:cubicBezTo>
                  <a:lnTo>
                    <a:pt x="7573" y="953"/>
                  </a:lnTo>
                  <a:lnTo>
                    <a:pt x="7573" y="643"/>
                  </a:lnTo>
                  <a:cubicBezTo>
                    <a:pt x="7549" y="405"/>
                    <a:pt x="7722" y="286"/>
                    <a:pt x="7895" y="286"/>
                  </a:cubicBezTo>
                  <a:close/>
                  <a:moveTo>
                    <a:pt x="24" y="0"/>
                  </a:moveTo>
                  <a:lnTo>
                    <a:pt x="24" y="2215"/>
                  </a:lnTo>
                  <a:cubicBezTo>
                    <a:pt x="0" y="2382"/>
                    <a:pt x="143" y="2525"/>
                    <a:pt x="334" y="2525"/>
                  </a:cubicBezTo>
                  <a:lnTo>
                    <a:pt x="10431" y="2525"/>
                  </a:lnTo>
                  <a:cubicBezTo>
                    <a:pt x="10598" y="2525"/>
                    <a:pt x="10764" y="2382"/>
                    <a:pt x="10740" y="2215"/>
                  </a:cubicBezTo>
                  <a:lnTo>
                    <a:pt x="10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2792800" y="2373175"/>
              <a:ext cx="267950" cy="172675"/>
            </a:xfrm>
            <a:custGeom>
              <a:avLst/>
              <a:gdLst/>
              <a:ahLst/>
              <a:cxnLst/>
              <a:rect l="l" t="t" r="r" b="b"/>
              <a:pathLst>
                <a:path w="10718" h="6907" extrusionOk="0">
                  <a:moveTo>
                    <a:pt x="4109" y="1250"/>
                  </a:moveTo>
                  <a:cubicBezTo>
                    <a:pt x="4163" y="1250"/>
                    <a:pt x="4216" y="1262"/>
                    <a:pt x="4264" y="1286"/>
                  </a:cubicBezTo>
                  <a:lnTo>
                    <a:pt x="7407" y="3167"/>
                  </a:lnTo>
                  <a:cubicBezTo>
                    <a:pt x="7503" y="3239"/>
                    <a:pt x="7550" y="3334"/>
                    <a:pt x="7550" y="3453"/>
                  </a:cubicBezTo>
                  <a:cubicBezTo>
                    <a:pt x="7550" y="3548"/>
                    <a:pt x="7503" y="3667"/>
                    <a:pt x="7407" y="3715"/>
                  </a:cubicBezTo>
                  <a:lnTo>
                    <a:pt x="4264" y="5596"/>
                  </a:lnTo>
                  <a:cubicBezTo>
                    <a:pt x="4216" y="5632"/>
                    <a:pt x="4163" y="5650"/>
                    <a:pt x="4109" y="5650"/>
                  </a:cubicBezTo>
                  <a:cubicBezTo>
                    <a:pt x="4055" y="5650"/>
                    <a:pt x="4002" y="5632"/>
                    <a:pt x="3954" y="5596"/>
                  </a:cubicBezTo>
                  <a:cubicBezTo>
                    <a:pt x="3835" y="5549"/>
                    <a:pt x="3787" y="5430"/>
                    <a:pt x="3787" y="5334"/>
                  </a:cubicBezTo>
                  <a:lnTo>
                    <a:pt x="3787" y="1572"/>
                  </a:lnTo>
                  <a:cubicBezTo>
                    <a:pt x="3787" y="1453"/>
                    <a:pt x="3859" y="1334"/>
                    <a:pt x="3954" y="1286"/>
                  </a:cubicBezTo>
                  <a:cubicBezTo>
                    <a:pt x="4002" y="1262"/>
                    <a:pt x="4055" y="1250"/>
                    <a:pt x="4109" y="1250"/>
                  </a:cubicBezTo>
                  <a:close/>
                  <a:moveTo>
                    <a:pt x="311" y="0"/>
                  </a:moveTo>
                  <a:cubicBezTo>
                    <a:pt x="144" y="0"/>
                    <a:pt x="1" y="143"/>
                    <a:pt x="1" y="310"/>
                  </a:cubicBezTo>
                  <a:lnTo>
                    <a:pt x="1" y="6906"/>
                  </a:lnTo>
                  <a:lnTo>
                    <a:pt x="10717" y="6906"/>
                  </a:lnTo>
                  <a:lnTo>
                    <a:pt x="10717" y="310"/>
                  </a:lnTo>
                  <a:cubicBezTo>
                    <a:pt x="10717" y="143"/>
                    <a:pt x="10575" y="0"/>
                    <a:pt x="10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70"/>
          <p:cNvGrpSpPr/>
          <p:nvPr/>
        </p:nvGrpSpPr>
        <p:grpSpPr>
          <a:xfrm>
            <a:off x="4026820" y="1792342"/>
            <a:ext cx="349566" cy="307430"/>
            <a:chOff x="3370325" y="2380850"/>
            <a:chExt cx="269125" cy="235850"/>
          </a:xfrm>
        </p:grpSpPr>
        <p:sp>
          <p:nvSpPr>
            <p:cNvPr id="5595" name="Google Shape;5595;p70"/>
            <p:cNvSpPr/>
            <p:nvPr/>
          </p:nvSpPr>
          <p:spPr>
            <a:xfrm>
              <a:off x="3370325" y="2443425"/>
              <a:ext cx="268525" cy="126225"/>
            </a:xfrm>
            <a:custGeom>
              <a:avLst/>
              <a:gdLst/>
              <a:ahLst/>
              <a:cxnLst/>
              <a:rect l="l" t="t" r="r" b="b"/>
              <a:pathLst>
                <a:path w="10741" h="5049" extrusionOk="0">
                  <a:moveTo>
                    <a:pt x="1929" y="0"/>
                  </a:moveTo>
                  <a:cubicBezTo>
                    <a:pt x="1810" y="3048"/>
                    <a:pt x="143" y="4477"/>
                    <a:pt x="143" y="4477"/>
                  </a:cubicBezTo>
                  <a:cubicBezTo>
                    <a:pt x="24" y="4549"/>
                    <a:pt x="0" y="4692"/>
                    <a:pt x="48" y="4811"/>
                  </a:cubicBezTo>
                  <a:cubicBezTo>
                    <a:pt x="95" y="4954"/>
                    <a:pt x="191" y="5025"/>
                    <a:pt x="333" y="5049"/>
                  </a:cubicBezTo>
                  <a:lnTo>
                    <a:pt x="8549" y="5049"/>
                  </a:lnTo>
                  <a:cubicBezTo>
                    <a:pt x="8621" y="5049"/>
                    <a:pt x="8692" y="5001"/>
                    <a:pt x="8740" y="4954"/>
                  </a:cubicBezTo>
                  <a:cubicBezTo>
                    <a:pt x="8835" y="4906"/>
                    <a:pt x="10621" y="3358"/>
                    <a:pt x="10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3417950" y="2380850"/>
              <a:ext cx="221500" cy="47100"/>
            </a:xfrm>
            <a:custGeom>
              <a:avLst/>
              <a:gdLst/>
              <a:ahLst/>
              <a:cxnLst/>
              <a:rect l="l" t="t" r="r" b="b"/>
              <a:pathLst>
                <a:path w="8860" h="1884" extrusionOk="0">
                  <a:moveTo>
                    <a:pt x="2197" y="0"/>
                  </a:moveTo>
                  <a:cubicBezTo>
                    <a:pt x="2025" y="0"/>
                    <a:pt x="1882" y="136"/>
                    <a:pt x="1882" y="312"/>
                  </a:cubicBezTo>
                  <a:lnTo>
                    <a:pt x="1882" y="622"/>
                  </a:lnTo>
                  <a:lnTo>
                    <a:pt x="310" y="622"/>
                  </a:lnTo>
                  <a:cubicBezTo>
                    <a:pt x="299" y="620"/>
                    <a:pt x="288" y="620"/>
                    <a:pt x="278" y="620"/>
                  </a:cubicBezTo>
                  <a:cubicBezTo>
                    <a:pt x="125" y="620"/>
                    <a:pt x="0" y="775"/>
                    <a:pt x="0" y="931"/>
                  </a:cubicBezTo>
                  <a:lnTo>
                    <a:pt x="0" y="1884"/>
                  </a:lnTo>
                  <a:lnTo>
                    <a:pt x="8859" y="1884"/>
                  </a:lnTo>
                  <a:lnTo>
                    <a:pt x="8859" y="931"/>
                  </a:lnTo>
                  <a:cubicBezTo>
                    <a:pt x="8835" y="765"/>
                    <a:pt x="8692" y="622"/>
                    <a:pt x="8526" y="622"/>
                  </a:cubicBezTo>
                  <a:lnTo>
                    <a:pt x="6954" y="622"/>
                  </a:lnTo>
                  <a:lnTo>
                    <a:pt x="6954" y="336"/>
                  </a:lnTo>
                  <a:cubicBezTo>
                    <a:pt x="6954" y="169"/>
                    <a:pt x="6835" y="26"/>
                    <a:pt x="6668" y="3"/>
                  </a:cubicBezTo>
                  <a:cubicBezTo>
                    <a:pt x="6654" y="1"/>
                    <a:pt x="6640" y="0"/>
                    <a:pt x="6627" y="0"/>
                  </a:cubicBezTo>
                  <a:cubicBezTo>
                    <a:pt x="6454" y="0"/>
                    <a:pt x="6311" y="136"/>
                    <a:pt x="6311" y="312"/>
                  </a:cubicBezTo>
                  <a:lnTo>
                    <a:pt x="6311" y="622"/>
                  </a:lnTo>
                  <a:lnTo>
                    <a:pt x="4739" y="622"/>
                  </a:lnTo>
                  <a:lnTo>
                    <a:pt x="4739" y="336"/>
                  </a:lnTo>
                  <a:cubicBezTo>
                    <a:pt x="4739" y="169"/>
                    <a:pt x="4620" y="26"/>
                    <a:pt x="4453" y="3"/>
                  </a:cubicBezTo>
                  <a:cubicBezTo>
                    <a:pt x="4440" y="1"/>
                    <a:pt x="4426" y="0"/>
                    <a:pt x="4412" y="0"/>
                  </a:cubicBezTo>
                  <a:cubicBezTo>
                    <a:pt x="4239" y="0"/>
                    <a:pt x="4096" y="136"/>
                    <a:pt x="4096" y="312"/>
                  </a:cubicBezTo>
                  <a:lnTo>
                    <a:pt x="4096" y="622"/>
                  </a:lnTo>
                  <a:lnTo>
                    <a:pt x="2525" y="622"/>
                  </a:lnTo>
                  <a:lnTo>
                    <a:pt x="2525" y="336"/>
                  </a:lnTo>
                  <a:cubicBezTo>
                    <a:pt x="2525" y="145"/>
                    <a:pt x="2405" y="26"/>
                    <a:pt x="2239" y="3"/>
                  </a:cubicBezTo>
                  <a:cubicBezTo>
                    <a:pt x="2225" y="1"/>
                    <a:pt x="2211" y="0"/>
                    <a:pt x="2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3418525" y="2520800"/>
              <a:ext cx="220925" cy="95900"/>
            </a:xfrm>
            <a:custGeom>
              <a:avLst/>
              <a:gdLst/>
              <a:ahLst/>
              <a:cxnLst/>
              <a:rect l="l" t="t" r="r" b="b"/>
              <a:pathLst>
                <a:path w="8837" h="3836" extrusionOk="0">
                  <a:moveTo>
                    <a:pt x="8836" y="1"/>
                  </a:moveTo>
                  <a:cubicBezTo>
                    <a:pt x="8479" y="882"/>
                    <a:pt x="7931" y="1692"/>
                    <a:pt x="7241" y="2359"/>
                  </a:cubicBezTo>
                  <a:cubicBezTo>
                    <a:pt x="7050" y="2501"/>
                    <a:pt x="6860" y="2573"/>
                    <a:pt x="6645" y="2573"/>
                  </a:cubicBezTo>
                  <a:lnTo>
                    <a:pt x="1" y="2573"/>
                  </a:lnTo>
                  <a:lnTo>
                    <a:pt x="1" y="3526"/>
                  </a:lnTo>
                  <a:cubicBezTo>
                    <a:pt x="1" y="3692"/>
                    <a:pt x="144" y="3835"/>
                    <a:pt x="311" y="3835"/>
                  </a:cubicBezTo>
                  <a:lnTo>
                    <a:pt x="8503" y="3835"/>
                  </a:lnTo>
                  <a:cubicBezTo>
                    <a:pt x="8693" y="3835"/>
                    <a:pt x="8836" y="3692"/>
                    <a:pt x="8836" y="3526"/>
                  </a:cubicBezTo>
                  <a:lnTo>
                    <a:pt x="88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70"/>
          <p:cNvGrpSpPr/>
          <p:nvPr/>
        </p:nvGrpSpPr>
        <p:grpSpPr>
          <a:xfrm>
            <a:off x="4780799" y="1802868"/>
            <a:ext cx="348008" cy="286379"/>
            <a:chOff x="3950800" y="2388650"/>
            <a:chExt cx="267925" cy="219700"/>
          </a:xfrm>
        </p:grpSpPr>
        <p:sp>
          <p:nvSpPr>
            <p:cNvPr id="5599" name="Google Shape;5599;p70"/>
            <p:cNvSpPr/>
            <p:nvPr/>
          </p:nvSpPr>
          <p:spPr>
            <a:xfrm>
              <a:off x="4138925" y="2482700"/>
              <a:ext cx="79800" cy="63150"/>
            </a:xfrm>
            <a:custGeom>
              <a:avLst/>
              <a:gdLst/>
              <a:ahLst/>
              <a:cxnLst/>
              <a:rect l="l" t="t" r="r" b="b"/>
              <a:pathLst>
                <a:path w="3192" h="2526" extrusionOk="0">
                  <a:moveTo>
                    <a:pt x="1" y="1"/>
                  </a:moveTo>
                  <a:cubicBezTo>
                    <a:pt x="215" y="382"/>
                    <a:pt x="358" y="834"/>
                    <a:pt x="358" y="1263"/>
                  </a:cubicBezTo>
                  <a:cubicBezTo>
                    <a:pt x="358" y="1715"/>
                    <a:pt x="239" y="2144"/>
                    <a:pt x="1" y="2525"/>
                  </a:cubicBezTo>
                  <a:lnTo>
                    <a:pt x="3192" y="2525"/>
                  </a:lnTo>
                  <a:lnTo>
                    <a:pt x="31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037725" y="2467050"/>
              <a:ext cx="110150" cy="94275"/>
            </a:xfrm>
            <a:custGeom>
              <a:avLst/>
              <a:gdLst/>
              <a:ahLst/>
              <a:cxnLst/>
              <a:rect l="l" t="t" r="r" b="b"/>
              <a:pathLst>
                <a:path w="4406" h="3771" extrusionOk="0">
                  <a:moveTo>
                    <a:pt x="1881" y="627"/>
                  </a:moveTo>
                  <a:cubicBezTo>
                    <a:pt x="3001" y="627"/>
                    <a:pt x="3572" y="1984"/>
                    <a:pt x="2786" y="2794"/>
                  </a:cubicBezTo>
                  <a:cubicBezTo>
                    <a:pt x="2527" y="3045"/>
                    <a:pt x="2212" y="3158"/>
                    <a:pt x="1903" y="3158"/>
                  </a:cubicBezTo>
                  <a:cubicBezTo>
                    <a:pt x="1247" y="3158"/>
                    <a:pt x="619" y="2650"/>
                    <a:pt x="619" y="1889"/>
                  </a:cubicBezTo>
                  <a:cubicBezTo>
                    <a:pt x="619" y="1198"/>
                    <a:pt x="1191" y="627"/>
                    <a:pt x="1881" y="627"/>
                  </a:cubicBezTo>
                  <a:close/>
                  <a:moveTo>
                    <a:pt x="1901" y="1"/>
                  </a:moveTo>
                  <a:cubicBezTo>
                    <a:pt x="930" y="1"/>
                    <a:pt x="0" y="759"/>
                    <a:pt x="0" y="1889"/>
                  </a:cubicBezTo>
                  <a:cubicBezTo>
                    <a:pt x="0" y="2937"/>
                    <a:pt x="834" y="3770"/>
                    <a:pt x="1881" y="3770"/>
                  </a:cubicBezTo>
                  <a:cubicBezTo>
                    <a:pt x="3572" y="3770"/>
                    <a:pt x="4406" y="1746"/>
                    <a:pt x="3215" y="555"/>
                  </a:cubicBezTo>
                  <a:cubicBezTo>
                    <a:pt x="2832" y="172"/>
                    <a:pt x="2362"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069275" y="2498775"/>
              <a:ext cx="31575" cy="31000"/>
            </a:xfrm>
            <a:custGeom>
              <a:avLst/>
              <a:gdLst/>
              <a:ahLst/>
              <a:cxnLst/>
              <a:rect l="l" t="t" r="r" b="b"/>
              <a:pathLst>
                <a:path w="1263" h="1240" extrusionOk="0">
                  <a:moveTo>
                    <a:pt x="619" y="1"/>
                  </a:moveTo>
                  <a:cubicBezTo>
                    <a:pt x="286" y="1"/>
                    <a:pt x="0" y="287"/>
                    <a:pt x="0" y="620"/>
                  </a:cubicBezTo>
                  <a:cubicBezTo>
                    <a:pt x="0" y="977"/>
                    <a:pt x="286" y="1239"/>
                    <a:pt x="619" y="1239"/>
                  </a:cubicBezTo>
                  <a:cubicBezTo>
                    <a:pt x="977" y="1239"/>
                    <a:pt x="1262" y="977"/>
                    <a:pt x="1262" y="620"/>
                  </a:cubicBezTo>
                  <a:cubicBezTo>
                    <a:pt x="1262" y="287"/>
                    <a:pt x="977"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3950800" y="2482700"/>
              <a:ext cx="79800" cy="63150"/>
            </a:xfrm>
            <a:custGeom>
              <a:avLst/>
              <a:gdLst/>
              <a:ahLst/>
              <a:cxnLst/>
              <a:rect l="l" t="t" r="r" b="b"/>
              <a:pathLst>
                <a:path w="3192" h="2526" extrusionOk="0">
                  <a:moveTo>
                    <a:pt x="0" y="1"/>
                  </a:moveTo>
                  <a:lnTo>
                    <a:pt x="0" y="2525"/>
                  </a:lnTo>
                  <a:lnTo>
                    <a:pt x="3191" y="2525"/>
                  </a:lnTo>
                  <a:cubicBezTo>
                    <a:pt x="2977" y="2144"/>
                    <a:pt x="2858" y="1715"/>
                    <a:pt x="2858" y="1263"/>
                  </a:cubicBezTo>
                  <a:cubicBezTo>
                    <a:pt x="2858" y="834"/>
                    <a:pt x="2977" y="382"/>
                    <a:pt x="3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3950800" y="2388650"/>
              <a:ext cx="267925" cy="78600"/>
            </a:xfrm>
            <a:custGeom>
              <a:avLst/>
              <a:gdLst/>
              <a:ahLst/>
              <a:cxnLst/>
              <a:rect l="l" t="t" r="r" b="b"/>
              <a:pathLst>
                <a:path w="10717" h="3144" extrusionOk="0">
                  <a:moveTo>
                    <a:pt x="6001" y="1262"/>
                  </a:moveTo>
                  <a:cubicBezTo>
                    <a:pt x="6406" y="1262"/>
                    <a:pt x="6406" y="1882"/>
                    <a:pt x="6001" y="1882"/>
                  </a:cubicBezTo>
                  <a:lnTo>
                    <a:pt x="4739" y="1882"/>
                  </a:lnTo>
                  <a:cubicBezTo>
                    <a:pt x="4311" y="1882"/>
                    <a:pt x="4311" y="1262"/>
                    <a:pt x="4739" y="1262"/>
                  </a:cubicBezTo>
                  <a:close/>
                  <a:moveTo>
                    <a:pt x="3477" y="0"/>
                  </a:moveTo>
                  <a:cubicBezTo>
                    <a:pt x="3358" y="0"/>
                    <a:pt x="3239" y="72"/>
                    <a:pt x="3191" y="167"/>
                  </a:cubicBezTo>
                  <a:lnTo>
                    <a:pt x="2644" y="1262"/>
                  </a:lnTo>
                  <a:lnTo>
                    <a:pt x="1905" y="1262"/>
                  </a:lnTo>
                  <a:lnTo>
                    <a:pt x="1905" y="953"/>
                  </a:lnTo>
                  <a:cubicBezTo>
                    <a:pt x="1905" y="750"/>
                    <a:pt x="1750" y="649"/>
                    <a:pt x="1596" y="649"/>
                  </a:cubicBezTo>
                  <a:cubicBezTo>
                    <a:pt x="1441" y="649"/>
                    <a:pt x="1286" y="750"/>
                    <a:pt x="1286" y="953"/>
                  </a:cubicBezTo>
                  <a:lnTo>
                    <a:pt x="1286" y="1262"/>
                  </a:lnTo>
                  <a:lnTo>
                    <a:pt x="310" y="1262"/>
                  </a:lnTo>
                  <a:cubicBezTo>
                    <a:pt x="143" y="1262"/>
                    <a:pt x="0" y="1405"/>
                    <a:pt x="0" y="1572"/>
                  </a:cubicBezTo>
                  <a:lnTo>
                    <a:pt x="0" y="3144"/>
                  </a:lnTo>
                  <a:lnTo>
                    <a:pt x="3715" y="3144"/>
                  </a:lnTo>
                  <a:cubicBezTo>
                    <a:pt x="4180" y="2727"/>
                    <a:pt x="4769" y="2519"/>
                    <a:pt x="5358" y="2519"/>
                  </a:cubicBezTo>
                  <a:cubicBezTo>
                    <a:pt x="5948" y="2519"/>
                    <a:pt x="6537" y="2727"/>
                    <a:pt x="7002" y="3144"/>
                  </a:cubicBezTo>
                  <a:lnTo>
                    <a:pt x="10717" y="3144"/>
                  </a:lnTo>
                  <a:lnTo>
                    <a:pt x="10717" y="1572"/>
                  </a:lnTo>
                  <a:cubicBezTo>
                    <a:pt x="10717" y="1405"/>
                    <a:pt x="10574" y="1262"/>
                    <a:pt x="10407" y="1262"/>
                  </a:cubicBezTo>
                  <a:lnTo>
                    <a:pt x="8073" y="1262"/>
                  </a:lnTo>
                  <a:lnTo>
                    <a:pt x="7526" y="167"/>
                  </a:lnTo>
                  <a:cubicBezTo>
                    <a:pt x="7478" y="72"/>
                    <a:pt x="7359" y="0"/>
                    <a:pt x="7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3950800" y="2561300"/>
              <a:ext cx="267925" cy="47050"/>
            </a:xfrm>
            <a:custGeom>
              <a:avLst/>
              <a:gdLst/>
              <a:ahLst/>
              <a:cxnLst/>
              <a:rect l="l" t="t" r="r" b="b"/>
              <a:pathLst>
                <a:path w="10717" h="1882" extrusionOk="0">
                  <a:moveTo>
                    <a:pt x="0" y="0"/>
                  </a:moveTo>
                  <a:lnTo>
                    <a:pt x="0" y="1572"/>
                  </a:lnTo>
                  <a:cubicBezTo>
                    <a:pt x="0" y="1739"/>
                    <a:pt x="143" y="1882"/>
                    <a:pt x="310" y="1882"/>
                  </a:cubicBezTo>
                  <a:lnTo>
                    <a:pt x="10407" y="1882"/>
                  </a:lnTo>
                  <a:cubicBezTo>
                    <a:pt x="10574" y="1882"/>
                    <a:pt x="10717" y="1739"/>
                    <a:pt x="10717" y="1572"/>
                  </a:cubicBezTo>
                  <a:lnTo>
                    <a:pt x="10717" y="0"/>
                  </a:lnTo>
                  <a:lnTo>
                    <a:pt x="7002" y="0"/>
                  </a:lnTo>
                  <a:cubicBezTo>
                    <a:pt x="6549" y="405"/>
                    <a:pt x="5978" y="643"/>
                    <a:pt x="5358" y="643"/>
                  </a:cubicBezTo>
                  <a:cubicBezTo>
                    <a:pt x="4763" y="643"/>
                    <a:pt x="4168" y="405"/>
                    <a:pt x="3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5" name="Google Shape;5605;p70"/>
          <p:cNvGrpSpPr/>
          <p:nvPr/>
        </p:nvGrpSpPr>
        <p:grpSpPr>
          <a:xfrm>
            <a:off x="5532440" y="1792374"/>
            <a:ext cx="348820" cy="307365"/>
            <a:chOff x="4529475" y="2380900"/>
            <a:chExt cx="268550" cy="235800"/>
          </a:xfrm>
        </p:grpSpPr>
        <p:sp>
          <p:nvSpPr>
            <p:cNvPr id="5606" name="Google Shape;5606;p70"/>
            <p:cNvSpPr/>
            <p:nvPr/>
          </p:nvSpPr>
          <p:spPr>
            <a:xfrm>
              <a:off x="4529475" y="2380900"/>
              <a:ext cx="268550" cy="62550"/>
            </a:xfrm>
            <a:custGeom>
              <a:avLst/>
              <a:gdLst/>
              <a:ahLst/>
              <a:cxnLst/>
              <a:rect l="l" t="t" r="r" b="b"/>
              <a:pathLst>
                <a:path w="10742" h="2502" extrusionOk="0">
                  <a:moveTo>
                    <a:pt x="1594" y="938"/>
                  </a:moveTo>
                  <a:cubicBezTo>
                    <a:pt x="1759" y="938"/>
                    <a:pt x="1922" y="1067"/>
                    <a:pt x="1906" y="1263"/>
                  </a:cubicBezTo>
                  <a:cubicBezTo>
                    <a:pt x="1906" y="1429"/>
                    <a:pt x="1763" y="1572"/>
                    <a:pt x="1596" y="1572"/>
                  </a:cubicBezTo>
                  <a:cubicBezTo>
                    <a:pt x="1311" y="1572"/>
                    <a:pt x="1168" y="1215"/>
                    <a:pt x="1382" y="1025"/>
                  </a:cubicBezTo>
                  <a:cubicBezTo>
                    <a:pt x="1442" y="965"/>
                    <a:pt x="1518" y="938"/>
                    <a:pt x="1594" y="938"/>
                  </a:cubicBezTo>
                  <a:close/>
                  <a:moveTo>
                    <a:pt x="2832" y="938"/>
                  </a:moveTo>
                  <a:cubicBezTo>
                    <a:pt x="2998" y="938"/>
                    <a:pt x="3161" y="1067"/>
                    <a:pt x="3144" y="1263"/>
                  </a:cubicBezTo>
                  <a:cubicBezTo>
                    <a:pt x="3144" y="1429"/>
                    <a:pt x="3025" y="1549"/>
                    <a:pt x="2859" y="1572"/>
                  </a:cubicBezTo>
                  <a:cubicBezTo>
                    <a:pt x="2573" y="1572"/>
                    <a:pt x="2406" y="1239"/>
                    <a:pt x="2620" y="1025"/>
                  </a:cubicBezTo>
                  <a:cubicBezTo>
                    <a:pt x="2680" y="965"/>
                    <a:pt x="2756" y="938"/>
                    <a:pt x="2832" y="938"/>
                  </a:cubicBezTo>
                  <a:close/>
                  <a:moveTo>
                    <a:pt x="4162" y="927"/>
                  </a:moveTo>
                  <a:cubicBezTo>
                    <a:pt x="4559" y="927"/>
                    <a:pt x="4559" y="1575"/>
                    <a:pt x="4162" y="1575"/>
                  </a:cubicBezTo>
                  <a:cubicBezTo>
                    <a:pt x="4149" y="1575"/>
                    <a:pt x="4135" y="1574"/>
                    <a:pt x="4121" y="1572"/>
                  </a:cubicBezTo>
                  <a:cubicBezTo>
                    <a:pt x="3740" y="1525"/>
                    <a:pt x="3740" y="977"/>
                    <a:pt x="4121" y="929"/>
                  </a:cubicBezTo>
                  <a:cubicBezTo>
                    <a:pt x="4135" y="928"/>
                    <a:pt x="4149" y="927"/>
                    <a:pt x="4162" y="927"/>
                  </a:cubicBezTo>
                  <a:close/>
                  <a:moveTo>
                    <a:pt x="9187" y="927"/>
                  </a:moveTo>
                  <a:cubicBezTo>
                    <a:pt x="9584" y="927"/>
                    <a:pt x="9584" y="1575"/>
                    <a:pt x="9187" y="1575"/>
                  </a:cubicBezTo>
                  <a:cubicBezTo>
                    <a:pt x="9173" y="1575"/>
                    <a:pt x="9160" y="1574"/>
                    <a:pt x="9146" y="1572"/>
                  </a:cubicBezTo>
                  <a:lnTo>
                    <a:pt x="5359" y="1572"/>
                  </a:lnTo>
                  <a:cubicBezTo>
                    <a:pt x="5002" y="1525"/>
                    <a:pt x="5002" y="977"/>
                    <a:pt x="5359" y="929"/>
                  </a:cubicBezTo>
                  <a:lnTo>
                    <a:pt x="9146" y="929"/>
                  </a:lnTo>
                  <a:cubicBezTo>
                    <a:pt x="9160" y="928"/>
                    <a:pt x="9173" y="927"/>
                    <a:pt x="9187" y="927"/>
                  </a:cubicBezTo>
                  <a:close/>
                  <a:moveTo>
                    <a:pt x="334" y="1"/>
                  </a:moveTo>
                  <a:cubicBezTo>
                    <a:pt x="144" y="1"/>
                    <a:pt x="1" y="120"/>
                    <a:pt x="1" y="286"/>
                  </a:cubicBezTo>
                  <a:lnTo>
                    <a:pt x="1" y="2501"/>
                  </a:lnTo>
                  <a:lnTo>
                    <a:pt x="10717" y="2501"/>
                  </a:lnTo>
                  <a:lnTo>
                    <a:pt x="10717" y="310"/>
                  </a:lnTo>
                  <a:cubicBezTo>
                    <a:pt x="10741" y="143"/>
                    <a:pt x="10598" y="1"/>
                    <a:pt x="10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598550" y="2511875"/>
              <a:ext cx="130400" cy="104825"/>
            </a:xfrm>
            <a:custGeom>
              <a:avLst/>
              <a:gdLst/>
              <a:ahLst/>
              <a:cxnLst/>
              <a:rect l="l" t="t" r="r" b="b"/>
              <a:pathLst>
                <a:path w="5216" h="4193" extrusionOk="0">
                  <a:moveTo>
                    <a:pt x="2620" y="1"/>
                  </a:moveTo>
                  <a:cubicBezTo>
                    <a:pt x="1191" y="1"/>
                    <a:pt x="48" y="1191"/>
                    <a:pt x="96" y="2620"/>
                  </a:cubicBezTo>
                  <a:cubicBezTo>
                    <a:pt x="96" y="3192"/>
                    <a:pt x="310" y="3740"/>
                    <a:pt x="667" y="4192"/>
                  </a:cubicBezTo>
                  <a:lnTo>
                    <a:pt x="1572" y="4192"/>
                  </a:lnTo>
                  <a:cubicBezTo>
                    <a:pt x="0" y="3144"/>
                    <a:pt x="739" y="715"/>
                    <a:pt x="2620" y="715"/>
                  </a:cubicBezTo>
                  <a:cubicBezTo>
                    <a:pt x="4477" y="715"/>
                    <a:pt x="5216" y="3144"/>
                    <a:pt x="3644" y="4192"/>
                  </a:cubicBezTo>
                  <a:lnTo>
                    <a:pt x="4573" y="4192"/>
                  </a:lnTo>
                  <a:cubicBezTo>
                    <a:pt x="4930" y="3740"/>
                    <a:pt x="5120" y="3192"/>
                    <a:pt x="5120" y="2620"/>
                  </a:cubicBezTo>
                  <a:cubicBezTo>
                    <a:pt x="5168" y="1191"/>
                    <a:pt x="4025" y="1"/>
                    <a:pt x="2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529475" y="2459500"/>
              <a:ext cx="267950" cy="157200"/>
            </a:xfrm>
            <a:custGeom>
              <a:avLst/>
              <a:gdLst/>
              <a:ahLst/>
              <a:cxnLst/>
              <a:rect l="l" t="t" r="r" b="b"/>
              <a:pathLst>
                <a:path w="10718" h="6288" extrusionOk="0">
                  <a:moveTo>
                    <a:pt x="1" y="0"/>
                  </a:moveTo>
                  <a:lnTo>
                    <a:pt x="1" y="5978"/>
                  </a:lnTo>
                  <a:cubicBezTo>
                    <a:pt x="1" y="6144"/>
                    <a:pt x="144" y="6287"/>
                    <a:pt x="310" y="6287"/>
                  </a:cubicBezTo>
                  <a:lnTo>
                    <a:pt x="2668" y="6287"/>
                  </a:lnTo>
                  <a:cubicBezTo>
                    <a:pt x="2454" y="5906"/>
                    <a:pt x="2311" y="5477"/>
                    <a:pt x="2263" y="5025"/>
                  </a:cubicBezTo>
                  <a:lnTo>
                    <a:pt x="1596" y="5025"/>
                  </a:lnTo>
                  <a:cubicBezTo>
                    <a:pt x="1582" y="5026"/>
                    <a:pt x="1568" y="5027"/>
                    <a:pt x="1554" y="5027"/>
                  </a:cubicBezTo>
                  <a:cubicBezTo>
                    <a:pt x="1158" y="5027"/>
                    <a:pt x="1158" y="4403"/>
                    <a:pt x="1554" y="4403"/>
                  </a:cubicBezTo>
                  <a:cubicBezTo>
                    <a:pt x="1568" y="4403"/>
                    <a:pt x="1582" y="4404"/>
                    <a:pt x="1596" y="4406"/>
                  </a:cubicBezTo>
                  <a:lnTo>
                    <a:pt x="2263" y="4406"/>
                  </a:lnTo>
                  <a:cubicBezTo>
                    <a:pt x="2311" y="3787"/>
                    <a:pt x="2549" y="3215"/>
                    <a:pt x="2954" y="2739"/>
                  </a:cubicBezTo>
                  <a:lnTo>
                    <a:pt x="2501" y="2262"/>
                  </a:lnTo>
                  <a:cubicBezTo>
                    <a:pt x="2358" y="2143"/>
                    <a:pt x="2358" y="1953"/>
                    <a:pt x="2501" y="1810"/>
                  </a:cubicBezTo>
                  <a:cubicBezTo>
                    <a:pt x="2561" y="1750"/>
                    <a:pt x="2638" y="1721"/>
                    <a:pt x="2716" y="1721"/>
                  </a:cubicBezTo>
                  <a:cubicBezTo>
                    <a:pt x="2793" y="1721"/>
                    <a:pt x="2870" y="1750"/>
                    <a:pt x="2930" y="1810"/>
                  </a:cubicBezTo>
                  <a:lnTo>
                    <a:pt x="3382" y="2286"/>
                  </a:lnTo>
                  <a:cubicBezTo>
                    <a:pt x="3859" y="1905"/>
                    <a:pt x="4430" y="1667"/>
                    <a:pt x="5049" y="1596"/>
                  </a:cubicBezTo>
                  <a:lnTo>
                    <a:pt x="5049" y="929"/>
                  </a:lnTo>
                  <a:cubicBezTo>
                    <a:pt x="5026" y="703"/>
                    <a:pt x="5192" y="590"/>
                    <a:pt x="5359" y="590"/>
                  </a:cubicBezTo>
                  <a:cubicBezTo>
                    <a:pt x="5526" y="590"/>
                    <a:pt x="5692" y="703"/>
                    <a:pt x="5669" y="929"/>
                  </a:cubicBezTo>
                  <a:lnTo>
                    <a:pt x="5669" y="1596"/>
                  </a:lnTo>
                  <a:cubicBezTo>
                    <a:pt x="6288" y="1667"/>
                    <a:pt x="6859" y="1905"/>
                    <a:pt x="7336" y="2286"/>
                  </a:cubicBezTo>
                  <a:lnTo>
                    <a:pt x="7812" y="1810"/>
                  </a:lnTo>
                  <a:cubicBezTo>
                    <a:pt x="7871" y="1750"/>
                    <a:pt x="7949" y="1721"/>
                    <a:pt x="8026" y="1721"/>
                  </a:cubicBezTo>
                  <a:cubicBezTo>
                    <a:pt x="8104" y="1721"/>
                    <a:pt x="8181" y="1750"/>
                    <a:pt x="8241" y="1810"/>
                  </a:cubicBezTo>
                  <a:cubicBezTo>
                    <a:pt x="8360" y="1953"/>
                    <a:pt x="8360" y="2143"/>
                    <a:pt x="8241" y="2262"/>
                  </a:cubicBezTo>
                  <a:lnTo>
                    <a:pt x="7788" y="2739"/>
                  </a:lnTo>
                  <a:cubicBezTo>
                    <a:pt x="8169" y="3215"/>
                    <a:pt x="8407" y="3787"/>
                    <a:pt x="8479" y="4406"/>
                  </a:cubicBezTo>
                  <a:lnTo>
                    <a:pt x="9122" y="4406"/>
                  </a:lnTo>
                  <a:cubicBezTo>
                    <a:pt x="9137" y="4404"/>
                    <a:pt x="9152" y="4403"/>
                    <a:pt x="9166" y="4403"/>
                  </a:cubicBezTo>
                  <a:cubicBezTo>
                    <a:pt x="9583" y="4403"/>
                    <a:pt x="9583" y="5027"/>
                    <a:pt x="9166" y="5027"/>
                  </a:cubicBezTo>
                  <a:cubicBezTo>
                    <a:pt x="9152" y="5027"/>
                    <a:pt x="9137" y="5026"/>
                    <a:pt x="9122" y="5025"/>
                  </a:cubicBezTo>
                  <a:lnTo>
                    <a:pt x="8479" y="5025"/>
                  </a:lnTo>
                  <a:cubicBezTo>
                    <a:pt x="8431" y="5477"/>
                    <a:pt x="8288" y="5906"/>
                    <a:pt x="8074" y="6287"/>
                  </a:cubicBezTo>
                  <a:lnTo>
                    <a:pt x="10408" y="6287"/>
                  </a:lnTo>
                  <a:cubicBezTo>
                    <a:pt x="10574" y="6287"/>
                    <a:pt x="10717" y="6144"/>
                    <a:pt x="10717" y="5978"/>
                  </a:cubicBez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632475" y="2545825"/>
              <a:ext cx="62550" cy="62525"/>
            </a:xfrm>
            <a:custGeom>
              <a:avLst/>
              <a:gdLst/>
              <a:ahLst/>
              <a:cxnLst/>
              <a:rect l="l" t="t" r="r" b="b"/>
              <a:pathLst>
                <a:path w="2502" h="2501" extrusionOk="0">
                  <a:moveTo>
                    <a:pt x="1239" y="0"/>
                  </a:moveTo>
                  <a:cubicBezTo>
                    <a:pt x="548" y="0"/>
                    <a:pt x="1" y="572"/>
                    <a:pt x="1" y="1262"/>
                  </a:cubicBezTo>
                  <a:cubicBezTo>
                    <a:pt x="1" y="1953"/>
                    <a:pt x="548" y="2501"/>
                    <a:pt x="1239" y="2501"/>
                  </a:cubicBezTo>
                  <a:cubicBezTo>
                    <a:pt x="1954" y="2501"/>
                    <a:pt x="2501" y="1953"/>
                    <a:pt x="2501" y="1262"/>
                  </a:cubicBezTo>
                  <a:cubicBezTo>
                    <a:pt x="2501" y="572"/>
                    <a:pt x="1954"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70"/>
          <p:cNvGrpSpPr/>
          <p:nvPr/>
        </p:nvGrpSpPr>
        <p:grpSpPr>
          <a:xfrm>
            <a:off x="6285672" y="1792374"/>
            <a:ext cx="348008" cy="307365"/>
            <a:chOff x="5109375" y="2380900"/>
            <a:chExt cx="267925" cy="235800"/>
          </a:xfrm>
        </p:grpSpPr>
        <p:sp>
          <p:nvSpPr>
            <p:cNvPr id="5611" name="Google Shape;5611;p70"/>
            <p:cNvSpPr/>
            <p:nvPr/>
          </p:nvSpPr>
          <p:spPr>
            <a:xfrm>
              <a:off x="5109375" y="2380900"/>
              <a:ext cx="267925" cy="62550"/>
            </a:xfrm>
            <a:custGeom>
              <a:avLst/>
              <a:gdLst/>
              <a:ahLst/>
              <a:cxnLst/>
              <a:rect l="l" t="t" r="r" b="b"/>
              <a:pathLst>
                <a:path w="10717" h="2502" extrusionOk="0">
                  <a:moveTo>
                    <a:pt x="2831" y="938"/>
                  </a:moveTo>
                  <a:cubicBezTo>
                    <a:pt x="2997" y="938"/>
                    <a:pt x="3160" y="1067"/>
                    <a:pt x="3144" y="1263"/>
                  </a:cubicBezTo>
                  <a:cubicBezTo>
                    <a:pt x="3144" y="1429"/>
                    <a:pt x="3001" y="1549"/>
                    <a:pt x="2858" y="1572"/>
                  </a:cubicBezTo>
                  <a:cubicBezTo>
                    <a:pt x="2548" y="1572"/>
                    <a:pt x="2405" y="1239"/>
                    <a:pt x="2620" y="1025"/>
                  </a:cubicBezTo>
                  <a:cubicBezTo>
                    <a:pt x="2680" y="965"/>
                    <a:pt x="2756" y="938"/>
                    <a:pt x="2831" y="938"/>
                  </a:cubicBezTo>
                  <a:close/>
                  <a:moveTo>
                    <a:pt x="1637" y="927"/>
                  </a:moveTo>
                  <a:cubicBezTo>
                    <a:pt x="2034" y="927"/>
                    <a:pt x="2034" y="1575"/>
                    <a:pt x="1637" y="1575"/>
                  </a:cubicBezTo>
                  <a:cubicBezTo>
                    <a:pt x="1624" y="1575"/>
                    <a:pt x="1610" y="1574"/>
                    <a:pt x="1596" y="1572"/>
                  </a:cubicBezTo>
                  <a:cubicBezTo>
                    <a:pt x="1215" y="1525"/>
                    <a:pt x="1215" y="977"/>
                    <a:pt x="1596" y="929"/>
                  </a:cubicBezTo>
                  <a:cubicBezTo>
                    <a:pt x="1610" y="928"/>
                    <a:pt x="1624" y="927"/>
                    <a:pt x="1637" y="927"/>
                  </a:cubicBezTo>
                  <a:close/>
                  <a:moveTo>
                    <a:pt x="4140" y="927"/>
                  </a:moveTo>
                  <a:cubicBezTo>
                    <a:pt x="4558" y="927"/>
                    <a:pt x="4558" y="1575"/>
                    <a:pt x="4140" y="1575"/>
                  </a:cubicBezTo>
                  <a:cubicBezTo>
                    <a:pt x="4126" y="1575"/>
                    <a:pt x="4111" y="1574"/>
                    <a:pt x="4096" y="1572"/>
                  </a:cubicBezTo>
                  <a:cubicBezTo>
                    <a:pt x="3715" y="1525"/>
                    <a:pt x="3715" y="977"/>
                    <a:pt x="4096" y="929"/>
                  </a:cubicBezTo>
                  <a:cubicBezTo>
                    <a:pt x="4111" y="928"/>
                    <a:pt x="4126" y="927"/>
                    <a:pt x="4140" y="927"/>
                  </a:cubicBezTo>
                  <a:close/>
                  <a:moveTo>
                    <a:pt x="9186" y="927"/>
                  </a:moveTo>
                  <a:cubicBezTo>
                    <a:pt x="9584" y="927"/>
                    <a:pt x="9584" y="1575"/>
                    <a:pt x="9186" y="1575"/>
                  </a:cubicBezTo>
                  <a:cubicBezTo>
                    <a:pt x="9173" y="1575"/>
                    <a:pt x="9159" y="1574"/>
                    <a:pt x="9145" y="1572"/>
                  </a:cubicBezTo>
                  <a:lnTo>
                    <a:pt x="5358" y="1572"/>
                  </a:lnTo>
                  <a:cubicBezTo>
                    <a:pt x="4977" y="1525"/>
                    <a:pt x="4977" y="977"/>
                    <a:pt x="5358" y="929"/>
                  </a:cubicBezTo>
                  <a:lnTo>
                    <a:pt x="9145" y="929"/>
                  </a:lnTo>
                  <a:cubicBezTo>
                    <a:pt x="9159" y="928"/>
                    <a:pt x="9173" y="927"/>
                    <a:pt x="9186" y="927"/>
                  </a:cubicBezTo>
                  <a:close/>
                  <a:moveTo>
                    <a:pt x="310" y="1"/>
                  </a:moveTo>
                  <a:cubicBezTo>
                    <a:pt x="143" y="1"/>
                    <a:pt x="0" y="120"/>
                    <a:pt x="0" y="286"/>
                  </a:cubicBezTo>
                  <a:lnTo>
                    <a:pt x="0" y="2501"/>
                  </a:lnTo>
                  <a:lnTo>
                    <a:pt x="10717" y="2501"/>
                  </a:lnTo>
                  <a:lnTo>
                    <a:pt x="10717" y="310"/>
                  </a:lnTo>
                  <a:cubicBezTo>
                    <a:pt x="10717" y="143"/>
                    <a:pt x="10598" y="1"/>
                    <a:pt x="10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5172475" y="2525575"/>
              <a:ext cx="141725" cy="51825"/>
            </a:xfrm>
            <a:custGeom>
              <a:avLst/>
              <a:gdLst/>
              <a:ahLst/>
              <a:cxnLst/>
              <a:rect l="l" t="t" r="r" b="b"/>
              <a:pathLst>
                <a:path w="5669" h="2073" extrusionOk="0">
                  <a:moveTo>
                    <a:pt x="3787" y="0"/>
                  </a:moveTo>
                  <a:lnTo>
                    <a:pt x="2120" y="1668"/>
                  </a:lnTo>
                  <a:cubicBezTo>
                    <a:pt x="2060" y="1727"/>
                    <a:pt x="1977" y="1757"/>
                    <a:pt x="1894" y="1757"/>
                  </a:cubicBezTo>
                  <a:cubicBezTo>
                    <a:pt x="1810" y="1757"/>
                    <a:pt x="1727" y="1727"/>
                    <a:pt x="1667" y="1668"/>
                  </a:cubicBezTo>
                  <a:lnTo>
                    <a:pt x="953" y="929"/>
                  </a:lnTo>
                  <a:lnTo>
                    <a:pt x="0" y="1882"/>
                  </a:lnTo>
                  <a:lnTo>
                    <a:pt x="0" y="2072"/>
                  </a:lnTo>
                  <a:lnTo>
                    <a:pt x="5668" y="2072"/>
                  </a:lnTo>
                  <a:lnTo>
                    <a:pt x="5668" y="0"/>
                  </a:lnTo>
                  <a:lnTo>
                    <a:pt x="4954" y="715"/>
                  </a:lnTo>
                  <a:cubicBezTo>
                    <a:pt x="4882" y="774"/>
                    <a:pt x="4799" y="804"/>
                    <a:pt x="4719" y="804"/>
                  </a:cubicBezTo>
                  <a:cubicBezTo>
                    <a:pt x="4638" y="804"/>
                    <a:pt x="4561" y="774"/>
                    <a:pt x="4501" y="715"/>
                  </a:cubicBezTo>
                  <a:lnTo>
                    <a:pt x="37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5109375" y="2459500"/>
              <a:ext cx="267925" cy="157200"/>
            </a:xfrm>
            <a:custGeom>
              <a:avLst/>
              <a:gdLst/>
              <a:ahLst/>
              <a:cxnLst/>
              <a:rect l="l" t="t" r="r" b="b"/>
              <a:pathLst>
                <a:path w="10717" h="6288" extrusionOk="0">
                  <a:moveTo>
                    <a:pt x="2262" y="929"/>
                  </a:moveTo>
                  <a:cubicBezTo>
                    <a:pt x="2405" y="953"/>
                    <a:pt x="2524" y="1096"/>
                    <a:pt x="2524" y="1262"/>
                  </a:cubicBezTo>
                  <a:lnTo>
                    <a:pt x="2524" y="3644"/>
                  </a:lnTo>
                  <a:lnTo>
                    <a:pt x="3263" y="2929"/>
                  </a:lnTo>
                  <a:cubicBezTo>
                    <a:pt x="3322" y="2870"/>
                    <a:pt x="3400" y="2840"/>
                    <a:pt x="3477" y="2840"/>
                  </a:cubicBezTo>
                  <a:cubicBezTo>
                    <a:pt x="3554" y="2840"/>
                    <a:pt x="3632" y="2870"/>
                    <a:pt x="3691" y="2929"/>
                  </a:cubicBezTo>
                  <a:lnTo>
                    <a:pt x="4430" y="3644"/>
                  </a:lnTo>
                  <a:lnTo>
                    <a:pt x="6073" y="1977"/>
                  </a:lnTo>
                  <a:cubicBezTo>
                    <a:pt x="6144" y="1917"/>
                    <a:pt x="6228" y="1887"/>
                    <a:pt x="6308" y="1887"/>
                  </a:cubicBezTo>
                  <a:cubicBezTo>
                    <a:pt x="6388" y="1887"/>
                    <a:pt x="6466" y="1917"/>
                    <a:pt x="6525" y="1977"/>
                  </a:cubicBezTo>
                  <a:lnTo>
                    <a:pt x="7240" y="2691"/>
                  </a:lnTo>
                  <a:lnTo>
                    <a:pt x="8288" y="1667"/>
                  </a:lnTo>
                  <a:cubicBezTo>
                    <a:pt x="8351" y="1604"/>
                    <a:pt x="8425" y="1572"/>
                    <a:pt x="8503" y="1572"/>
                  </a:cubicBezTo>
                  <a:cubicBezTo>
                    <a:pt x="8542" y="1572"/>
                    <a:pt x="8581" y="1580"/>
                    <a:pt x="8621" y="1596"/>
                  </a:cubicBezTo>
                  <a:cubicBezTo>
                    <a:pt x="8740" y="1643"/>
                    <a:pt x="8811" y="1762"/>
                    <a:pt x="8811" y="1881"/>
                  </a:cubicBezTo>
                  <a:lnTo>
                    <a:pt x="8811" y="5025"/>
                  </a:lnTo>
                  <a:cubicBezTo>
                    <a:pt x="8811" y="5215"/>
                    <a:pt x="8669" y="5358"/>
                    <a:pt x="8502" y="5358"/>
                  </a:cubicBezTo>
                  <a:lnTo>
                    <a:pt x="2215" y="5358"/>
                  </a:lnTo>
                  <a:cubicBezTo>
                    <a:pt x="2048" y="5358"/>
                    <a:pt x="1905" y="5215"/>
                    <a:pt x="1905" y="5025"/>
                  </a:cubicBezTo>
                  <a:lnTo>
                    <a:pt x="1905" y="1262"/>
                  </a:lnTo>
                  <a:cubicBezTo>
                    <a:pt x="1905" y="1072"/>
                    <a:pt x="2072" y="929"/>
                    <a:pt x="2262" y="929"/>
                  </a:cubicBezTo>
                  <a:close/>
                  <a:moveTo>
                    <a:pt x="0" y="0"/>
                  </a:moveTo>
                  <a:lnTo>
                    <a:pt x="0" y="5978"/>
                  </a:lnTo>
                  <a:cubicBezTo>
                    <a:pt x="0" y="6144"/>
                    <a:pt x="143" y="6287"/>
                    <a:pt x="310" y="6287"/>
                  </a:cubicBezTo>
                  <a:lnTo>
                    <a:pt x="10407" y="6287"/>
                  </a:lnTo>
                  <a:cubicBezTo>
                    <a:pt x="10598" y="6287"/>
                    <a:pt x="10717" y="6144"/>
                    <a:pt x="10717" y="5978"/>
                  </a:cubicBez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70"/>
          <p:cNvGrpSpPr/>
          <p:nvPr/>
        </p:nvGrpSpPr>
        <p:grpSpPr>
          <a:xfrm>
            <a:off x="7036533" y="1812562"/>
            <a:ext cx="348040" cy="266989"/>
            <a:chOff x="5687450" y="2396375"/>
            <a:chExt cx="267950" cy="204825"/>
          </a:xfrm>
        </p:grpSpPr>
        <p:sp>
          <p:nvSpPr>
            <p:cNvPr id="5615" name="Google Shape;5615;p70"/>
            <p:cNvSpPr/>
            <p:nvPr/>
          </p:nvSpPr>
          <p:spPr>
            <a:xfrm>
              <a:off x="5872025" y="2494025"/>
              <a:ext cx="24425" cy="24425"/>
            </a:xfrm>
            <a:custGeom>
              <a:avLst/>
              <a:gdLst/>
              <a:ahLst/>
              <a:cxnLst/>
              <a:rect l="l" t="t" r="r" b="b"/>
              <a:pathLst>
                <a:path w="977" h="977" extrusionOk="0">
                  <a:moveTo>
                    <a:pt x="477" y="0"/>
                  </a:moveTo>
                  <a:lnTo>
                    <a:pt x="0" y="500"/>
                  </a:lnTo>
                  <a:lnTo>
                    <a:pt x="477" y="977"/>
                  </a:lnTo>
                  <a:lnTo>
                    <a:pt x="977" y="500"/>
                  </a:lnTo>
                  <a:lnTo>
                    <a:pt x="4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5687450" y="2396375"/>
              <a:ext cx="267950" cy="146500"/>
            </a:xfrm>
            <a:custGeom>
              <a:avLst/>
              <a:gdLst/>
              <a:ahLst/>
              <a:cxnLst/>
              <a:rect l="l" t="t" r="r" b="b"/>
              <a:pathLst>
                <a:path w="10718" h="5860" extrusionOk="0">
                  <a:moveTo>
                    <a:pt x="5968" y="1248"/>
                  </a:moveTo>
                  <a:cubicBezTo>
                    <a:pt x="6458" y="1248"/>
                    <a:pt x="6931" y="1633"/>
                    <a:pt x="6931" y="2216"/>
                  </a:cubicBezTo>
                  <a:cubicBezTo>
                    <a:pt x="6931" y="2716"/>
                    <a:pt x="6502" y="3144"/>
                    <a:pt x="5978" y="3144"/>
                  </a:cubicBezTo>
                  <a:cubicBezTo>
                    <a:pt x="5145" y="3144"/>
                    <a:pt x="4716" y="2120"/>
                    <a:pt x="5312" y="1525"/>
                  </a:cubicBezTo>
                  <a:cubicBezTo>
                    <a:pt x="5502" y="1334"/>
                    <a:pt x="5737" y="1248"/>
                    <a:pt x="5968" y="1248"/>
                  </a:cubicBezTo>
                  <a:close/>
                  <a:moveTo>
                    <a:pt x="311" y="1"/>
                  </a:moveTo>
                  <a:cubicBezTo>
                    <a:pt x="144" y="1"/>
                    <a:pt x="1" y="144"/>
                    <a:pt x="1" y="310"/>
                  </a:cubicBezTo>
                  <a:lnTo>
                    <a:pt x="1" y="5216"/>
                  </a:lnTo>
                  <a:lnTo>
                    <a:pt x="2621" y="2620"/>
                  </a:lnTo>
                  <a:cubicBezTo>
                    <a:pt x="2680" y="2561"/>
                    <a:pt x="2763" y="2531"/>
                    <a:pt x="2847" y="2531"/>
                  </a:cubicBezTo>
                  <a:cubicBezTo>
                    <a:pt x="2930" y="2531"/>
                    <a:pt x="3014" y="2561"/>
                    <a:pt x="3073" y="2620"/>
                  </a:cubicBezTo>
                  <a:lnTo>
                    <a:pt x="5669" y="5216"/>
                  </a:lnTo>
                  <a:lnTo>
                    <a:pt x="7645" y="3240"/>
                  </a:lnTo>
                  <a:cubicBezTo>
                    <a:pt x="7705" y="3180"/>
                    <a:pt x="7788" y="3150"/>
                    <a:pt x="7872" y="3150"/>
                  </a:cubicBezTo>
                  <a:cubicBezTo>
                    <a:pt x="7955" y="3150"/>
                    <a:pt x="8038" y="3180"/>
                    <a:pt x="8098" y="3240"/>
                  </a:cubicBezTo>
                  <a:lnTo>
                    <a:pt x="10718" y="5859"/>
                  </a:lnTo>
                  <a:lnTo>
                    <a:pt x="10718" y="310"/>
                  </a:lnTo>
                  <a:cubicBezTo>
                    <a:pt x="10718" y="144"/>
                    <a:pt x="10575" y="1"/>
                    <a:pt x="10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5829150" y="2443425"/>
              <a:ext cx="16100" cy="16100"/>
            </a:xfrm>
            <a:custGeom>
              <a:avLst/>
              <a:gdLst/>
              <a:ahLst/>
              <a:cxnLst/>
              <a:rect l="l" t="t" r="r" b="b"/>
              <a:pathLst>
                <a:path w="644" h="644" extrusionOk="0">
                  <a:moveTo>
                    <a:pt x="310" y="0"/>
                  </a:moveTo>
                  <a:cubicBezTo>
                    <a:pt x="144" y="0"/>
                    <a:pt x="1" y="143"/>
                    <a:pt x="1" y="334"/>
                  </a:cubicBezTo>
                  <a:cubicBezTo>
                    <a:pt x="1" y="500"/>
                    <a:pt x="144" y="643"/>
                    <a:pt x="310" y="643"/>
                  </a:cubicBezTo>
                  <a:cubicBezTo>
                    <a:pt x="501" y="643"/>
                    <a:pt x="644" y="500"/>
                    <a:pt x="644" y="334"/>
                  </a:cubicBezTo>
                  <a:cubicBezTo>
                    <a:pt x="644" y="143"/>
                    <a:pt x="501"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5730325" y="2478550"/>
              <a:ext cx="56575" cy="40500"/>
            </a:xfrm>
            <a:custGeom>
              <a:avLst/>
              <a:gdLst/>
              <a:ahLst/>
              <a:cxnLst/>
              <a:rect l="l" t="t" r="r" b="b"/>
              <a:pathLst>
                <a:path w="2263" h="1620" extrusionOk="0">
                  <a:moveTo>
                    <a:pt x="1120" y="0"/>
                  </a:moveTo>
                  <a:lnTo>
                    <a:pt x="1" y="1119"/>
                  </a:lnTo>
                  <a:lnTo>
                    <a:pt x="501" y="1596"/>
                  </a:lnTo>
                  <a:lnTo>
                    <a:pt x="906" y="1215"/>
                  </a:lnTo>
                  <a:cubicBezTo>
                    <a:pt x="965" y="1143"/>
                    <a:pt x="1048" y="1108"/>
                    <a:pt x="1132" y="1108"/>
                  </a:cubicBezTo>
                  <a:cubicBezTo>
                    <a:pt x="1215" y="1108"/>
                    <a:pt x="1299" y="1143"/>
                    <a:pt x="1358" y="1215"/>
                  </a:cubicBezTo>
                  <a:lnTo>
                    <a:pt x="1763" y="1620"/>
                  </a:lnTo>
                  <a:lnTo>
                    <a:pt x="2263" y="1119"/>
                  </a:lnTo>
                  <a:lnTo>
                    <a:pt x="11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5687450" y="2517825"/>
              <a:ext cx="267950" cy="83375"/>
            </a:xfrm>
            <a:custGeom>
              <a:avLst/>
              <a:gdLst/>
              <a:ahLst/>
              <a:cxnLst/>
              <a:rect l="l" t="t" r="r" b="b"/>
              <a:pathLst>
                <a:path w="10718" h="3335" extrusionOk="0">
                  <a:moveTo>
                    <a:pt x="1287" y="1"/>
                  </a:moveTo>
                  <a:lnTo>
                    <a:pt x="1" y="1263"/>
                  </a:lnTo>
                  <a:lnTo>
                    <a:pt x="1" y="3025"/>
                  </a:lnTo>
                  <a:cubicBezTo>
                    <a:pt x="1" y="3192"/>
                    <a:pt x="144" y="3335"/>
                    <a:pt x="311" y="3335"/>
                  </a:cubicBezTo>
                  <a:lnTo>
                    <a:pt x="10408" y="3335"/>
                  </a:lnTo>
                  <a:cubicBezTo>
                    <a:pt x="10575" y="3335"/>
                    <a:pt x="10718" y="3192"/>
                    <a:pt x="10718" y="3025"/>
                  </a:cubicBezTo>
                  <a:lnTo>
                    <a:pt x="10718" y="1882"/>
                  </a:lnTo>
                  <a:lnTo>
                    <a:pt x="8812" y="1"/>
                  </a:lnTo>
                  <a:lnTo>
                    <a:pt x="8098" y="739"/>
                  </a:lnTo>
                  <a:cubicBezTo>
                    <a:pt x="8038" y="799"/>
                    <a:pt x="7955" y="828"/>
                    <a:pt x="7872" y="828"/>
                  </a:cubicBezTo>
                  <a:cubicBezTo>
                    <a:pt x="7788" y="828"/>
                    <a:pt x="7705" y="799"/>
                    <a:pt x="7645" y="739"/>
                  </a:cubicBezTo>
                  <a:lnTo>
                    <a:pt x="6931" y="1"/>
                  </a:lnTo>
                  <a:lnTo>
                    <a:pt x="6121" y="811"/>
                  </a:lnTo>
                  <a:lnTo>
                    <a:pt x="6836" y="1549"/>
                  </a:lnTo>
                  <a:cubicBezTo>
                    <a:pt x="6955" y="1668"/>
                    <a:pt x="6955" y="1858"/>
                    <a:pt x="6836" y="1978"/>
                  </a:cubicBezTo>
                  <a:cubicBezTo>
                    <a:pt x="6776" y="2049"/>
                    <a:pt x="6693" y="2085"/>
                    <a:pt x="6610" y="2085"/>
                  </a:cubicBezTo>
                  <a:cubicBezTo>
                    <a:pt x="6526" y="2085"/>
                    <a:pt x="6443" y="2049"/>
                    <a:pt x="6383" y="1978"/>
                  </a:cubicBezTo>
                  <a:lnTo>
                    <a:pt x="4407" y="1"/>
                  </a:lnTo>
                  <a:lnTo>
                    <a:pt x="3692" y="739"/>
                  </a:lnTo>
                  <a:cubicBezTo>
                    <a:pt x="3633" y="799"/>
                    <a:pt x="3555" y="828"/>
                    <a:pt x="3478" y="828"/>
                  </a:cubicBezTo>
                  <a:cubicBezTo>
                    <a:pt x="3401" y="828"/>
                    <a:pt x="3323" y="799"/>
                    <a:pt x="3264" y="739"/>
                  </a:cubicBezTo>
                  <a:lnTo>
                    <a:pt x="2835" y="334"/>
                  </a:lnTo>
                  <a:lnTo>
                    <a:pt x="2430" y="739"/>
                  </a:lnTo>
                  <a:cubicBezTo>
                    <a:pt x="2371" y="799"/>
                    <a:pt x="2293" y="828"/>
                    <a:pt x="2216" y="828"/>
                  </a:cubicBezTo>
                  <a:cubicBezTo>
                    <a:pt x="2138" y="828"/>
                    <a:pt x="2061" y="799"/>
                    <a:pt x="2001" y="739"/>
                  </a:cubicBezTo>
                  <a:lnTo>
                    <a:pt x="1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70"/>
          <p:cNvGrpSpPr/>
          <p:nvPr/>
        </p:nvGrpSpPr>
        <p:grpSpPr>
          <a:xfrm>
            <a:off x="7787428" y="1770117"/>
            <a:ext cx="348040" cy="351880"/>
            <a:chOff x="6265550" y="2363400"/>
            <a:chExt cx="267950" cy="269950"/>
          </a:xfrm>
        </p:grpSpPr>
        <p:sp>
          <p:nvSpPr>
            <p:cNvPr id="5621" name="Google Shape;5621;p70"/>
            <p:cNvSpPr/>
            <p:nvPr/>
          </p:nvSpPr>
          <p:spPr>
            <a:xfrm>
              <a:off x="6344750" y="25065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6265550" y="2363400"/>
              <a:ext cx="267950" cy="269950"/>
            </a:xfrm>
            <a:custGeom>
              <a:avLst/>
              <a:gdLst/>
              <a:ahLst/>
              <a:cxnLst/>
              <a:rect l="l" t="t" r="r" b="b"/>
              <a:pathLst>
                <a:path w="10718" h="10798" extrusionOk="0">
                  <a:moveTo>
                    <a:pt x="9188" y="5722"/>
                  </a:moveTo>
                  <a:cubicBezTo>
                    <a:pt x="9336" y="5722"/>
                    <a:pt x="9455" y="5835"/>
                    <a:pt x="9455" y="5987"/>
                  </a:cubicBezTo>
                  <a:cubicBezTo>
                    <a:pt x="9479" y="6178"/>
                    <a:pt x="9336" y="6345"/>
                    <a:pt x="9146" y="6345"/>
                  </a:cubicBezTo>
                  <a:lnTo>
                    <a:pt x="6621" y="6345"/>
                  </a:lnTo>
                  <a:cubicBezTo>
                    <a:pt x="6455" y="6345"/>
                    <a:pt x="6336" y="6226"/>
                    <a:pt x="6312" y="6059"/>
                  </a:cubicBezTo>
                  <a:cubicBezTo>
                    <a:pt x="6267" y="5881"/>
                    <a:pt x="6410" y="5723"/>
                    <a:pt x="6585" y="5723"/>
                  </a:cubicBezTo>
                  <a:cubicBezTo>
                    <a:pt x="6597" y="5723"/>
                    <a:pt x="6609" y="5724"/>
                    <a:pt x="6621" y="5725"/>
                  </a:cubicBezTo>
                  <a:lnTo>
                    <a:pt x="9146" y="5725"/>
                  </a:lnTo>
                  <a:cubicBezTo>
                    <a:pt x="9160" y="5723"/>
                    <a:pt x="9174" y="5722"/>
                    <a:pt x="9188" y="5722"/>
                  </a:cubicBezTo>
                  <a:close/>
                  <a:moveTo>
                    <a:pt x="9146" y="6964"/>
                  </a:moveTo>
                  <a:cubicBezTo>
                    <a:pt x="9312" y="6964"/>
                    <a:pt x="9455" y="7083"/>
                    <a:pt x="9455" y="7250"/>
                  </a:cubicBezTo>
                  <a:cubicBezTo>
                    <a:pt x="9479" y="7440"/>
                    <a:pt x="9336" y="7607"/>
                    <a:pt x="9146" y="7607"/>
                  </a:cubicBezTo>
                  <a:lnTo>
                    <a:pt x="6621" y="7607"/>
                  </a:lnTo>
                  <a:cubicBezTo>
                    <a:pt x="6455" y="7607"/>
                    <a:pt x="6336" y="7488"/>
                    <a:pt x="6312" y="7321"/>
                  </a:cubicBezTo>
                  <a:cubicBezTo>
                    <a:pt x="6288" y="7130"/>
                    <a:pt x="6431" y="6988"/>
                    <a:pt x="6621" y="6988"/>
                  </a:cubicBezTo>
                  <a:lnTo>
                    <a:pt x="6621" y="6964"/>
                  </a:lnTo>
                  <a:close/>
                  <a:moveTo>
                    <a:pt x="9146" y="8226"/>
                  </a:moveTo>
                  <a:cubicBezTo>
                    <a:pt x="9312" y="8226"/>
                    <a:pt x="9455" y="8345"/>
                    <a:pt x="9455" y="8512"/>
                  </a:cubicBezTo>
                  <a:cubicBezTo>
                    <a:pt x="9479" y="8702"/>
                    <a:pt x="9336" y="8845"/>
                    <a:pt x="9146" y="8869"/>
                  </a:cubicBezTo>
                  <a:lnTo>
                    <a:pt x="6621" y="8869"/>
                  </a:lnTo>
                  <a:cubicBezTo>
                    <a:pt x="6455" y="8869"/>
                    <a:pt x="6336" y="8750"/>
                    <a:pt x="6312" y="8583"/>
                  </a:cubicBezTo>
                  <a:cubicBezTo>
                    <a:pt x="6288" y="8393"/>
                    <a:pt x="6431" y="8250"/>
                    <a:pt x="6621" y="8250"/>
                  </a:cubicBezTo>
                  <a:lnTo>
                    <a:pt x="6621" y="8226"/>
                  </a:lnTo>
                  <a:close/>
                  <a:moveTo>
                    <a:pt x="3481" y="5086"/>
                  </a:moveTo>
                  <a:cubicBezTo>
                    <a:pt x="3966" y="5086"/>
                    <a:pt x="4430" y="5458"/>
                    <a:pt x="4430" y="6035"/>
                  </a:cubicBezTo>
                  <a:cubicBezTo>
                    <a:pt x="4430" y="6559"/>
                    <a:pt x="4002" y="6964"/>
                    <a:pt x="3478" y="6964"/>
                  </a:cubicBezTo>
                  <a:cubicBezTo>
                    <a:pt x="4335" y="6964"/>
                    <a:pt x="5050" y="7678"/>
                    <a:pt x="5050" y="8536"/>
                  </a:cubicBezTo>
                  <a:cubicBezTo>
                    <a:pt x="5073" y="8774"/>
                    <a:pt x="4907" y="8893"/>
                    <a:pt x="4740" y="8893"/>
                  </a:cubicBezTo>
                  <a:cubicBezTo>
                    <a:pt x="4573" y="8893"/>
                    <a:pt x="4407" y="8774"/>
                    <a:pt x="4430" y="8536"/>
                  </a:cubicBezTo>
                  <a:cubicBezTo>
                    <a:pt x="4430" y="7904"/>
                    <a:pt x="3954" y="7589"/>
                    <a:pt x="3478" y="7589"/>
                  </a:cubicBezTo>
                  <a:cubicBezTo>
                    <a:pt x="3001" y="7589"/>
                    <a:pt x="2525" y="7904"/>
                    <a:pt x="2525" y="8536"/>
                  </a:cubicBezTo>
                  <a:cubicBezTo>
                    <a:pt x="2549" y="8774"/>
                    <a:pt x="2382" y="8893"/>
                    <a:pt x="2216" y="8893"/>
                  </a:cubicBezTo>
                  <a:cubicBezTo>
                    <a:pt x="2049" y="8893"/>
                    <a:pt x="1882" y="8774"/>
                    <a:pt x="1906" y="8536"/>
                  </a:cubicBezTo>
                  <a:cubicBezTo>
                    <a:pt x="1906" y="7678"/>
                    <a:pt x="2620" y="6988"/>
                    <a:pt x="3478" y="6988"/>
                  </a:cubicBezTo>
                  <a:lnTo>
                    <a:pt x="3478" y="6964"/>
                  </a:lnTo>
                  <a:cubicBezTo>
                    <a:pt x="2644" y="6964"/>
                    <a:pt x="2216" y="5964"/>
                    <a:pt x="2811" y="5368"/>
                  </a:cubicBezTo>
                  <a:cubicBezTo>
                    <a:pt x="3006" y="5174"/>
                    <a:pt x="3246" y="5086"/>
                    <a:pt x="3481" y="5086"/>
                  </a:cubicBezTo>
                  <a:close/>
                  <a:moveTo>
                    <a:pt x="7254" y="1"/>
                  </a:moveTo>
                  <a:cubicBezTo>
                    <a:pt x="7140" y="1"/>
                    <a:pt x="7029" y="66"/>
                    <a:pt x="6978" y="224"/>
                  </a:cubicBezTo>
                  <a:lnTo>
                    <a:pt x="5407" y="3439"/>
                  </a:lnTo>
                  <a:lnTo>
                    <a:pt x="3764" y="201"/>
                  </a:lnTo>
                  <a:cubicBezTo>
                    <a:pt x="3702" y="86"/>
                    <a:pt x="3601" y="37"/>
                    <a:pt x="3499" y="37"/>
                  </a:cubicBezTo>
                  <a:cubicBezTo>
                    <a:pt x="3284" y="37"/>
                    <a:pt x="3063" y="252"/>
                    <a:pt x="3192" y="510"/>
                  </a:cubicBezTo>
                  <a:lnTo>
                    <a:pt x="4907" y="3844"/>
                  </a:lnTo>
                  <a:lnTo>
                    <a:pt x="930" y="3844"/>
                  </a:lnTo>
                  <a:cubicBezTo>
                    <a:pt x="406" y="3844"/>
                    <a:pt x="1" y="4249"/>
                    <a:pt x="1" y="4773"/>
                  </a:cubicBezTo>
                  <a:lnTo>
                    <a:pt x="1" y="9845"/>
                  </a:lnTo>
                  <a:cubicBezTo>
                    <a:pt x="1" y="10369"/>
                    <a:pt x="430" y="10774"/>
                    <a:pt x="930" y="10798"/>
                  </a:cubicBezTo>
                  <a:lnTo>
                    <a:pt x="930" y="10774"/>
                  </a:lnTo>
                  <a:lnTo>
                    <a:pt x="9789" y="10774"/>
                  </a:lnTo>
                  <a:cubicBezTo>
                    <a:pt x="10313" y="10774"/>
                    <a:pt x="10717" y="10345"/>
                    <a:pt x="10717" y="9822"/>
                  </a:cubicBezTo>
                  <a:lnTo>
                    <a:pt x="10717" y="4773"/>
                  </a:lnTo>
                  <a:cubicBezTo>
                    <a:pt x="10717" y="4249"/>
                    <a:pt x="10313" y="3820"/>
                    <a:pt x="9789" y="3820"/>
                  </a:cubicBezTo>
                  <a:lnTo>
                    <a:pt x="5907" y="3820"/>
                  </a:lnTo>
                  <a:lnTo>
                    <a:pt x="7526" y="486"/>
                  </a:lnTo>
                  <a:cubicBezTo>
                    <a:pt x="7681" y="223"/>
                    <a:pt x="7464" y="1"/>
                    <a:pt x="7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3" name="Google Shape;5623;p70"/>
          <p:cNvSpPr/>
          <p:nvPr/>
        </p:nvSpPr>
        <p:spPr>
          <a:xfrm>
            <a:off x="7728452" y="2329015"/>
            <a:ext cx="406815" cy="349729"/>
          </a:xfrm>
          <a:custGeom>
            <a:avLst/>
            <a:gdLst/>
            <a:ahLst/>
            <a:cxnLst/>
            <a:rect l="l" t="t" r="r" b="b"/>
            <a:pathLst>
              <a:path w="12528" h="10732" extrusionOk="0">
                <a:moveTo>
                  <a:pt x="7169" y="1239"/>
                </a:moveTo>
                <a:cubicBezTo>
                  <a:pt x="7336" y="1239"/>
                  <a:pt x="7503" y="1358"/>
                  <a:pt x="7479" y="1596"/>
                </a:cubicBezTo>
                <a:lnTo>
                  <a:pt x="7479" y="2215"/>
                </a:lnTo>
                <a:cubicBezTo>
                  <a:pt x="7503" y="2453"/>
                  <a:pt x="7336" y="2572"/>
                  <a:pt x="7169" y="2572"/>
                </a:cubicBezTo>
                <a:cubicBezTo>
                  <a:pt x="7002" y="2572"/>
                  <a:pt x="6836" y="2453"/>
                  <a:pt x="6860" y="2215"/>
                </a:cubicBezTo>
                <a:lnTo>
                  <a:pt x="6860" y="1596"/>
                </a:lnTo>
                <a:cubicBezTo>
                  <a:pt x="6836" y="1358"/>
                  <a:pt x="7002" y="1239"/>
                  <a:pt x="7169" y="1239"/>
                </a:cubicBezTo>
                <a:close/>
                <a:moveTo>
                  <a:pt x="9829" y="2390"/>
                </a:moveTo>
                <a:cubicBezTo>
                  <a:pt x="9989" y="2390"/>
                  <a:pt x="10146" y="2519"/>
                  <a:pt x="10146" y="2715"/>
                </a:cubicBezTo>
                <a:cubicBezTo>
                  <a:pt x="10146" y="2894"/>
                  <a:pt x="9991" y="3017"/>
                  <a:pt x="9832" y="3017"/>
                </a:cubicBezTo>
                <a:cubicBezTo>
                  <a:pt x="9758" y="3017"/>
                  <a:pt x="9683" y="2990"/>
                  <a:pt x="9622" y="2929"/>
                </a:cubicBezTo>
                <a:cubicBezTo>
                  <a:pt x="9503" y="2810"/>
                  <a:pt x="9503" y="2596"/>
                  <a:pt x="9622" y="2477"/>
                </a:cubicBezTo>
                <a:cubicBezTo>
                  <a:pt x="9682" y="2417"/>
                  <a:pt x="9756" y="2390"/>
                  <a:pt x="9829" y="2390"/>
                </a:cubicBezTo>
                <a:close/>
                <a:moveTo>
                  <a:pt x="4502" y="2388"/>
                </a:moveTo>
                <a:cubicBezTo>
                  <a:pt x="4579" y="2388"/>
                  <a:pt x="4657" y="2417"/>
                  <a:pt x="4716" y="2477"/>
                </a:cubicBezTo>
                <a:cubicBezTo>
                  <a:pt x="4859" y="2596"/>
                  <a:pt x="4859" y="2810"/>
                  <a:pt x="4716" y="2929"/>
                </a:cubicBezTo>
                <a:cubicBezTo>
                  <a:pt x="4657" y="2989"/>
                  <a:pt x="4579" y="3019"/>
                  <a:pt x="4502" y="3019"/>
                </a:cubicBezTo>
                <a:cubicBezTo>
                  <a:pt x="4424" y="3019"/>
                  <a:pt x="4347" y="2989"/>
                  <a:pt x="4288" y="2929"/>
                </a:cubicBezTo>
                <a:cubicBezTo>
                  <a:pt x="4168" y="2787"/>
                  <a:pt x="4168" y="2596"/>
                  <a:pt x="4288" y="2477"/>
                </a:cubicBezTo>
                <a:cubicBezTo>
                  <a:pt x="4347" y="2417"/>
                  <a:pt x="4424" y="2388"/>
                  <a:pt x="4502" y="2388"/>
                </a:cubicBezTo>
                <a:close/>
                <a:moveTo>
                  <a:pt x="4026" y="5049"/>
                </a:moveTo>
                <a:cubicBezTo>
                  <a:pt x="4407" y="5073"/>
                  <a:pt x="4407" y="5644"/>
                  <a:pt x="4026" y="5668"/>
                </a:cubicBezTo>
                <a:lnTo>
                  <a:pt x="3406" y="5668"/>
                </a:lnTo>
                <a:cubicBezTo>
                  <a:pt x="3025" y="5644"/>
                  <a:pt x="3025" y="5073"/>
                  <a:pt x="3406" y="5049"/>
                </a:cubicBezTo>
                <a:close/>
                <a:moveTo>
                  <a:pt x="10269" y="5047"/>
                </a:moveTo>
                <a:cubicBezTo>
                  <a:pt x="10283" y="5047"/>
                  <a:pt x="10298" y="5047"/>
                  <a:pt x="10313" y="5049"/>
                </a:cubicBezTo>
                <a:lnTo>
                  <a:pt x="10932" y="5049"/>
                </a:lnTo>
                <a:cubicBezTo>
                  <a:pt x="11122" y="5049"/>
                  <a:pt x="11265" y="5192"/>
                  <a:pt x="11265" y="5382"/>
                </a:cubicBezTo>
                <a:lnTo>
                  <a:pt x="11241" y="5382"/>
                </a:lnTo>
                <a:cubicBezTo>
                  <a:pt x="11241" y="5549"/>
                  <a:pt x="11098" y="5692"/>
                  <a:pt x="10932" y="5692"/>
                </a:cubicBezTo>
                <a:lnTo>
                  <a:pt x="10313" y="5692"/>
                </a:lnTo>
                <a:cubicBezTo>
                  <a:pt x="10298" y="5693"/>
                  <a:pt x="10283" y="5694"/>
                  <a:pt x="10269" y="5694"/>
                </a:cubicBezTo>
                <a:cubicBezTo>
                  <a:pt x="9851" y="5694"/>
                  <a:pt x="9851" y="5047"/>
                  <a:pt x="10269" y="5047"/>
                </a:cubicBezTo>
                <a:close/>
                <a:moveTo>
                  <a:pt x="7169" y="3191"/>
                </a:moveTo>
                <a:cubicBezTo>
                  <a:pt x="7318" y="3191"/>
                  <a:pt x="7467" y="3287"/>
                  <a:pt x="7479" y="3477"/>
                </a:cubicBezTo>
                <a:lnTo>
                  <a:pt x="7479" y="5239"/>
                </a:lnTo>
                <a:lnTo>
                  <a:pt x="9265" y="7026"/>
                </a:lnTo>
                <a:cubicBezTo>
                  <a:pt x="9408" y="7145"/>
                  <a:pt x="9408" y="7359"/>
                  <a:pt x="9289" y="7478"/>
                </a:cubicBezTo>
                <a:cubicBezTo>
                  <a:pt x="9217" y="7538"/>
                  <a:pt x="9134" y="7567"/>
                  <a:pt x="9053" y="7567"/>
                </a:cubicBezTo>
                <a:cubicBezTo>
                  <a:pt x="8973" y="7567"/>
                  <a:pt x="8896" y="7538"/>
                  <a:pt x="8836" y="7478"/>
                </a:cubicBezTo>
                <a:lnTo>
                  <a:pt x="6955" y="5597"/>
                </a:lnTo>
                <a:cubicBezTo>
                  <a:pt x="6883" y="5525"/>
                  <a:pt x="6860" y="5454"/>
                  <a:pt x="6860" y="5382"/>
                </a:cubicBezTo>
                <a:lnTo>
                  <a:pt x="6860" y="3477"/>
                </a:lnTo>
                <a:cubicBezTo>
                  <a:pt x="6871" y="3287"/>
                  <a:pt x="7020" y="3191"/>
                  <a:pt x="7169" y="3191"/>
                </a:cubicBezTo>
                <a:close/>
                <a:moveTo>
                  <a:pt x="4502" y="7716"/>
                </a:moveTo>
                <a:cubicBezTo>
                  <a:pt x="4788" y="7716"/>
                  <a:pt x="4931" y="8050"/>
                  <a:pt x="4716" y="8240"/>
                </a:cubicBezTo>
                <a:cubicBezTo>
                  <a:pt x="4657" y="8312"/>
                  <a:pt x="4579" y="8347"/>
                  <a:pt x="4502" y="8347"/>
                </a:cubicBezTo>
                <a:cubicBezTo>
                  <a:pt x="4424" y="8347"/>
                  <a:pt x="4347" y="8312"/>
                  <a:pt x="4288" y="8240"/>
                </a:cubicBezTo>
                <a:cubicBezTo>
                  <a:pt x="4097" y="8050"/>
                  <a:pt x="4216" y="7716"/>
                  <a:pt x="4502" y="7716"/>
                </a:cubicBezTo>
                <a:close/>
                <a:moveTo>
                  <a:pt x="9836" y="7722"/>
                </a:moveTo>
                <a:cubicBezTo>
                  <a:pt x="9914" y="7722"/>
                  <a:pt x="9991" y="7752"/>
                  <a:pt x="10051" y="7811"/>
                </a:cubicBezTo>
                <a:cubicBezTo>
                  <a:pt x="10170" y="7931"/>
                  <a:pt x="10170" y="8145"/>
                  <a:pt x="10051" y="8264"/>
                </a:cubicBezTo>
                <a:cubicBezTo>
                  <a:pt x="9986" y="8323"/>
                  <a:pt x="9916" y="8348"/>
                  <a:pt x="9848" y="8348"/>
                </a:cubicBezTo>
                <a:cubicBezTo>
                  <a:pt x="9616" y="8348"/>
                  <a:pt x="9419" y="8051"/>
                  <a:pt x="9622" y="7811"/>
                </a:cubicBezTo>
                <a:cubicBezTo>
                  <a:pt x="9682" y="7752"/>
                  <a:pt x="9759" y="7722"/>
                  <a:pt x="9836" y="7722"/>
                </a:cubicBezTo>
                <a:close/>
                <a:moveTo>
                  <a:pt x="7172" y="8169"/>
                </a:moveTo>
                <a:cubicBezTo>
                  <a:pt x="7342" y="8169"/>
                  <a:pt x="7514" y="8288"/>
                  <a:pt x="7503" y="8526"/>
                </a:cubicBezTo>
                <a:lnTo>
                  <a:pt x="7503" y="9145"/>
                </a:lnTo>
                <a:cubicBezTo>
                  <a:pt x="7479" y="9336"/>
                  <a:pt x="7330" y="9431"/>
                  <a:pt x="7181" y="9431"/>
                </a:cubicBezTo>
                <a:cubicBezTo>
                  <a:pt x="7032" y="9431"/>
                  <a:pt x="6883" y="9336"/>
                  <a:pt x="6860" y="9145"/>
                </a:cubicBezTo>
                <a:lnTo>
                  <a:pt x="6860" y="8526"/>
                </a:lnTo>
                <a:cubicBezTo>
                  <a:pt x="6836" y="8288"/>
                  <a:pt x="7002" y="8169"/>
                  <a:pt x="7172" y="8169"/>
                </a:cubicBezTo>
                <a:close/>
                <a:moveTo>
                  <a:pt x="7169" y="0"/>
                </a:moveTo>
                <a:cubicBezTo>
                  <a:pt x="2406" y="0"/>
                  <a:pt x="1" y="5787"/>
                  <a:pt x="3383" y="9145"/>
                </a:cubicBezTo>
                <a:cubicBezTo>
                  <a:pt x="4478" y="10241"/>
                  <a:pt x="5824" y="10731"/>
                  <a:pt x="7142" y="10731"/>
                </a:cubicBezTo>
                <a:cubicBezTo>
                  <a:pt x="9893" y="10731"/>
                  <a:pt x="12527" y="8595"/>
                  <a:pt x="12527" y="5359"/>
                </a:cubicBezTo>
                <a:cubicBezTo>
                  <a:pt x="12504" y="2406"/>
                  <a:pt x="10122" y="24"/>
                  <a:pt x="7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4" name="Google Shape;5624;p70"/>
          <p:cNvGrpSpPr/>
          <p:nvPr/>
        </p:nvGrpSpPr>
        <p:grpSpPr>
          <a:xfrm>
            <a:off x="7036533" y="2329188"/>
            <a:ext cx="348040" cy="350022"/>
            <a:chOff x="5687450" y="2792300"/>
            <a:chExt cx="267950" cy="268525"/>
          </a:xfrm>
        </p:grpSpPr>
        <p:sp>
          <p:nvSpPr>
            <p:cNvPr id="5625" name="Google Shape;5625;p70"/>
            <p:cNvSpPr/>
            <p:nvPr/>
          </p:nvSpPr>
          <p:spPr>
            <a:xfrm>
              <a:off x="5747600" y="2871475"/>
              <a:ext cx="128625" cy="110275"/>
            </a:xfrm>
            <a:custGeom>
              <a:avLst/>
              <a:gdLst/>
              <a:ahLst/>
              <a:cxnLst/>
              <a:rect l="l" t="t" r="r" b="b"/>
              <a:pathLst>
                <a:path w="5145" h="4411" extrusionOk="0">
                  <a:moveTo>
                    <a:pt x="2060" y="989"/>
                  </a:moveTo>
                  <a:cubicBezTo>
                    <a:pt x="2144" y="989"/>
                    <a:pt x="2227" y="1025"/>
                    <a:pt x="2286" y="1096"/>
                  </a:cubicBezTo>
                  <a:lnTo>
                    <a:pt x="2548" y="1358"/>
                  </a:lnTo>
                  <a:cubicBezTo>
                    <a:pt x="2679" y="1299"/>
                    <a:pt x="2816" y="1269"/>
                    <a:pt x="2953" y="1269"/>
                  </a:cubicBezTo>
                  <a:cubicBezTo>
                    <a:pt x="3090" y="1269"/>
                    <a:pt x="3227" y="1299"/>
                    <a:pt x="3358" y="1358"/>
                  </a:cubicBezTo>
                  <a:lnTo>
                    <a:pt x="3620" y="1096"/>
                  </a:lnTo>
                  <a:cubicBezTo>
                    <a:pt x="3686" y="1030"/>
                    <a:pt x="3761" y="1002"/>
                    <a:pt x="3834" y="1002"/>
                  </a:cubicBezTo>
                  <a:cubicBezTo>
                    <a:pt x="4076" y="1002"/>
                    <a:pt x="4292" y="1311"/>
                    <a:pt x="4073" y="1549"/>
                  </a:cubicBezTo>
                  <a:lnTo>
                    <a:pt x="3811" y="1811"/>
                  </a:lnTo>
                  <a:cubicBezTo>
                    <a:pt x="3858" y="1930"/>
                    <a:pt x="3906" y="2072"/>
                    <a:pt x="3906" y="2215"/>
                  </a:cubicBezTo>
                  <a:cubicBezTo>
                    <a:pt x="3906" y="2358"/>
                    <a:pt x="3858" y="2477"/>
                    <a:pt x="3811" y="2620"/>
                  </a:cubicBezTo>
                  <a:lnTo>
                    <a:pt x="4073" y="2882"/>
                  </a:lnTo>
                  <a:cubicBezTo>
                    <a:pt x="4192" y="3001"/>
                    <a:pt x="4192" y="3192"/>
                    <a:pt x="4073" y="3311"/>
                  </a:cubicBezTo>
                  <a:cubicBezTo>
                    <a:pt x="4001" y="3370"/>
                    <a:pt x="3918" y="3400"/>
                    <a:pt x="3837" y="3400"/>
                  </a:cubicBezTo>
                  <a:cubicBezTo>
                    <a:pt x="3757" y="3400"/>
                    <a:pt x="3680" y="3370"/>
                    <a:pt x="3620" y="3311"/>
                  </a:cubicBezTo>
                  <a:lnTo>
                    <a:pt x="3358" y="3049"/>
                  </a:lnTo>
                  <a:cubicBezTo>
                    <a:pt x="3227" y="3120"/>
                    <a:pt x="3090" y="3156"/>
                    <a:pt x="2953" y="3156"/>
                  </a:cubicBezTo>
                  <a:cubicBezTo>
                    <a:pt x="2816" y="3156"/>
                    <a:pt x="2679" y="3120"/>
                    <a:pt x="2548" y="3049"/>
                  </a:cubicBezTo>
                  <a:lnTo>
                    <a:pt x="2286" y="3311"/>
                  </a:lnTo>
                  <a:cubicBezTo>
                    <a:pt x="2219" y="3384"/>
                    <a:pt x="2141" y="3415"/>
                    <a:pt x="2067" y="3415"/>
                  </a:cubicBezTo>
                  <a:cubicBezTo>
                    <a:pt x="1827" y="3415"/>
                    <a:pt x="1616" y="3100"/>
                    <a:pt x="1834" y="2882"/>
                  </a:cubicBezTo>
                  <a:lnTo>
                    <a:pt x="2096" y="2620"/>
                  </a:lnTo>
                  <a:cubicBezTo>
                    <a:pt x="2048" y="2477"/>
                    <a:pt x="2001" y="2358"/>
                    <a:pt x="2001" y="2215"/>
                  </a:cubicBezTo>
                  <a:cubicBezTo>
                    <a:pt x="2001" y="2072"/>
                    <a:pt x="2048" y="1930"/>
                    <a:pt x="2096" y="1811"/>
                  </a:cubicBezTo>
                  <a:lnTo>
                    <a:pt x="1834" y="1549"/>
                  </a:lnTo>
                  <a:cubicBezTo>
                    <a:pt x="1715" y="1406"/>
                    <a:pt x="1715" y="1215"/>
                    <a:pt x="1834" y="1096"/>
                  </a:cubicBezTo>
                  <a:cubicBezTo>
                    <a:pt x="1893" y="1025"/>
                    <a:pt x="1977" y="989"/>
                    <a:pt x="2060" y="989"/>
                  </a:cubicBezTo>
                  <a:close/>
                  <a:moveTo>
                    <a:pt x="2953" y="1"/>
                  </a:moveTo>
                  <a:cubicBezTo>
                    <a:pt x="1000" y="1"/>
                    <a:pt x="0" y="2382"/>
                    <a:pt x="1405" y="3763"/>
                  </a:cubicBezTo>
                  <a:cubicBezTo>
                    <a:pt x="1852" y="4210"/>
                    <a:pt x="2402" y="4410"/>
                    <a:pt x="2940" y="4410"/>
                  </a:cubicBezTo>
                  <a:cubicBezTo>
                    <a:pt x="4066" y="4410"/>
                    <a:pt x="5144" y="3536"/>
                    <a:pt x="5144" y="2215"/>
                  </a:cubicBezTo>
                  <a:cubicBezTo>
                    <a:pt x="5144" y="1001"/>
                    <a:pt x="4168"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5813675" y="2918500"/>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5726750" y="2839925"/>
              <a:ext cx="181025" cy="173275"/>
            </a:xfrm>
            <a:custGeom>
              <a:avLst/>
              <a:gdLst/>
              <a:ahLst/>
              <a:cxnLst/>
              <a:rect l="l" t="t" r="r" b="b"/>
              <a:pathLst>
                <a:path w="7241" h="6931" extrusionOk="0">
                  <a:moveTo>
                    <a:pt x="3772" y="640"/>
                  </a:moveTo>
                  <a:cubicBezTo>
                    <a:pt x="5227" y="640"/>
                    <a:pt x="6621" y="1770"/>
                    <a:pt x="6621" y="3477"/>
                  </a:cubicBezTo>
                  <a:cubicBezTo>
                    <a:pt x="6621" y="5025"/>
                    <a:pt x="5359" y="6287"/>
                    <a:pt x="3787" y="6311"/>
                  </a:cubicBezTo>
                  <a:cubicBezTo>
                    <a:pt x="1263" y="6311"/>
                    <a:pt x="1" y="3263"/>
                    <a:pt x="1787" y="1477"/>
                  </a:cubicBezTo>
                  <a:cubicBezTo>
                    <a:pt x="2365" y="899"/>
                    <a:pt x="3075" y="640"/>
                    <a:pt x="3772" y="640"/>
                  </a:cubicBezTo>
                  <a:close/>
                  <a:moveTo>
                    <a:pt x="334" y="0"/>
                  </a:moveTo>
                  <a:lnTo>
                    <a:pt x="334" y="6930"/>
                  </a:lnTo>
                  <a:lnTo>
                    <a:pt x="7240" y="6930"/>
                  </a:lnTo>
                  <a:lnTo>
                    <a:pt x="7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5687450" y="2792300"/>
              <a:ext cx="267950" cy="268525"/>
            </a:xfrm>
            <a:custGeom>
              <a:avLst/>
              <a:gdLst/>
              <a:ahLst/>
              <a:cxnLst/>
              <a:rect l="l" t="t" r="r" b="b"/>
              <a:pathLst>
                <a:path w="10718" h="10741" extrusionOk="0">
                  <a:moveTo>
                    <a:pt x="311" y="0"/>
                  </a:moveTo>
                  <a:cubicBezTo>
                    <a:pt x="144" y="0"/>
                    <a:pt x="1" y="143"/>
                    <a:pt x="1" y="334"/>
                  </a:cubicBezTo>
                  <a:lnTo>
                    <a:pt x="1" y="2548"/>
                  </a:lnTo>
                  <a:lnTo>
                    <a:pt x="1287" y="2548"/>
                  </a:lnTo>
                  <a:lnTo>
                    <a:pt x="1287" y="1596"/>
                  </a:lnTo>
                  <a:cubicBezTo>
                    <a:pt x="1263" y="1429"/>
                    <a:pt x="1406" y="1286"/>
                    <a:pt x="1597" y="1286"/>
                  </a:cubicBezTo>
                  <a:lnTo>
                    <a:pt x="9122" y="1286"/>
                  </a:lnTo>
                  <a:cubicBezTo>
                    <a:pt x="9312" y="1286"/>
                    <a:pt x="9455" y="1429"/>
                    <a:pt x="9455" y="1596"/>
                  </a:cubicBezTo>
                  <a:lnTo>
                    <a:pt x="9455" y="9145"/>
                  </a:lnTo>
                  <a:cubicBezTo>
                    <a:pt x="9432" y="9312"/>
                    <a:pt x="9289" y="9455"/>
                    <a:pt x="9122" y="9455"/>
                  </a:cubicBezTo>
                  <a:lnTo>
                    <a:pt x="1597" y="9455"/>
                  </a:lnTo>
                  <a:cubicBezTo>
                    <a:pt x="1406" y="9455"/>
                    <a:pt x="1263" y="9312"/>
                    <a:pt x="1287" y="9145"/>
                  </a:cubicBezTo>
                  <a:lnTo>
                    <a:pt x="1287" y="8216"/>
                  </a:lnTo>
                  <a:lnTo>
                    <a:pt x="1" y="8216"/>
                  </a:lnTo>
                  <a:lnTo>
                    <a:pt x="1" y="10431"/>
                  </a:lnTo>
                  <a:cubicBezTo>
                    <a:pt x="1" y="10598"/>
                    <a:pt x="144" y="10741"/>
                    <a:pt x="311" y="10741"/>
                  </a:cubicBezTo>
                  <a:lnTo>
                    <a:pt x="10408" y="10741"/>
                  </a:lnTo>
                  <a:cubicBezTo>
                    <a:pt x="10575" y="10741"/>
                    <a:pt x="10718" y="10598"/>
                    <a:pt x="10718" y="10431"/>
                  </a:cubicBezTo>
                  <a:lnTo>
                    <a:pt x="10718" y="334"/>
                  </a:lnTo>
                  <a:cubicBezTo>
                    <a:pt x="10718" y="143"/>
                    <a:pt x="10575" y="0"/>
                    <a:pt x="10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5687450" y="2871475"/>
              <a:ext cx="32175" cy="110175"/>
            </a:xfrm>
            <a:custGeom>
              <a:avLst/>
              <a:gdLst/>
              <a:ahLst/>
              <a:cxnLst/>
              <a:rect l="l" t="t" r="r" b="b"/>
              <a:pathLst>
                <a:path w="1287" h="4407" extrusionOk="0">
                  <a:moveTo>
                    <a:pt x="1" y="1"/>
                  </a:moveTo>
                  <a:lnTo>
                    <a:pt x="1" y="4406"/>
                  </a:lnTo>
                  <a:lnTo>
                    <a:pt x="1287" y="4406"/>
                  </a:lnTo>
                  <a:lnTo>
                    <a:pt x="1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70"/>
          <p:cNvGrpSpPr/>
          <p:nvPr/>
        </p:nvGrpSpPr>
        <p:grpSpPr>
          <a:xfrm>
            <a:off x="6347532" y="2333848"/>
            <a:ext cx="225067" cy="345949"/>
            <a:chOff x="5157000" y="2795875"/>
            <a:chExt cx="173275" cy="265400"/>
          </a:xfrm>
        </p:grpSpPr>
        <p:sp>
          <p:nvSpPr>
            <p:cNvPr id="5631" name="Google Shape;5631;p70"/>
            <p:cNvSpPr/>
            <p:nvPr/>
          </p:nvSpPr>
          <p:spPr>
            <a:xfrm>
              <a:off x="5157000" y="2903025"/>
              <a:ext cx="173275" cy="158250"/>
            </a:xfrm>
            <a:custGeom>
              <a:avLst/>
              <a:gdLst/>
              <a:ahLst/>
              <a:cxnLst/>
              <a:rect l="l" t="t" r="r" b="b"/>
              <a:pathLst>
                <a:path w="6931" h="6330" extrusionOk="0">
                  <a:moveTo>
                    <a:pt x="4096" y="1882"/>
                  </a:moveTo>
                  <a:cubicBezTo>
                    <a:pt x="4477" y="1930"/>
                    <a:pt x="4477" y="2477"/>
                    <a:pt x="4096" y="2525"/>
                  </a:cubicBezTo>
                  <a:lnTo>
                    <a:pt x="3787" y="2525"/>
                  </a:lnTo>
                  <a:lnTo>
                    <a:pt x="3787" y="4097"/>
                  </a:lnTo>
                  <a:cubicBezTo>
                    <a:pt x="3763" y="4287"/>
                    <a:pt x="3614" y="4383"/>
                    <a:pt x="3468" y="4383"/>
                  </a:cubicBezTo>
                  <a:cubicBezTo>
                    <a:pt x="3322" y="4383"/>
                    <a:pt x="3180" y="4287"/>
                    <a:pt x="3168" y="4097"/>
                  </a:cubicBezTo>
                  <a:lnTo>
                    <a:pt x="3168" y="2525"/>
                  </a:lnTo>
                  <a:lnTo>
                    <a:pt x="2834" y="2525"/>
                  </a:lnTo>
                  <a:cubicBezTo>
                    <a:pt x="2453" y="2477"/>
                    <a:pt x="2453" y="1930"/>
                    <a:pt x="2834" y="1882"/>
                  </a:cubicBezTo>
                  <a:close/>
                  <a:moveTo>
                    <a:pt x="310" y="1"/>
                  </a:moveTo>
                  <a:cubicBezTo>
                    <a:pt x="143" y="1"/>
                    <a:pt x="0" y="144"/>
                    <a:pt x="24" y="310"/>
                  </a:cubicBezTo>
                  <a:lnTo>
                    <a:pt x="24" y="5383"/>
                  </a:lnTo>
                  <a:cubicBezTo>
                    <a:pt x="24" y="5502"/>
                    <a:pt x="72" y="5597"/>
                    <a:pt x="191" y="5669"/>
                  </a:cubicBezTo>
                  <a:cubicBezTo>
                    <a:pt x="1239" y="6109"/>
                    <a:pt x="2352" y="6329"/>
                    <a:pt x="3468" y="6329"/>
                  </a:cubicBezTo>
                  <a:cubicBezTo>
                    <a:pt x="4585" y="6329"/>
                    <a:pt x="5704" y="6109"/>
                    <a:pt x="6764" y="5669"/>
                  </a:cubicBezTo>
                  <a:cubicBezTo>
                    <a:pt x="6859" y="5597"/>
                    <a:pt x="6930" y="5502"/>
                    <a:pt x="6930" y="5383"/>
                  </a:cubicBezTo>
                  <a:lnTo>
                    <a:pt x="6930" y="310"/>
                  </a:lnTo>
                  <a:cubicBezTo>
                    <a:pt x="6930" y="144"/>
                    <a:pt x="6787" y="1"/>
                    <a:pt x="6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5173075" y="2795875"/>
              <a:ext cx="141125" cy="91700"/>
            </a:xfrm>
            <a:custGeom>
              <a:avLst/>
              <a:gdLst/>
              <a:ahLst/>
              <a:cxnLst/>
              <a:rect l="l" t="t" r="r" b="b"/>
              <a:pathLst>
                <a:path w="5645" h="3668" extrusionOk="0">
                  <a:moveTo>
                    <a:pt x="2810" y="0"/>
                  </a:moveTo>
                  <a:cubicBezTo>
                    <a:pt x="1310" y="0"/>
                    <a:pt x="48" y="1191"/>
                    <a:pt x="0" y="2715"/>
                  </a:cubicBezTo>
                  <a:lnTo>
                    <a:pt x="0" y="3668"/>
                  </a:lnTo>
                  <a:lnTo>
                    <a:pt x="1239" y="3668"/>
                  </a:lnTo>
                  <a:lnTo>
                    <a:pt x="1239" y="2715"/>
                  </a:lnTo>
                  <a:cubicBezTo>
                    <a:pt x="1215" y="1810"/>
                    <a:pt x="1929" y="1072"/>
                    <a:pt x="2810" y="1072"/>
                  </a:cubicBezTo>
                  <a:cubicBezTo>
                    <a:pt x="3715" y="1072"/>
                    <a:pt x="4430" y="1810"/>
                    <a:pt x="4382" y="2715"/>
                  </a:cubicBezTo>
                  <a:lnTo>
                    <a:pt x="4382" y="3668"/>
                  </a:lnTo>
                  <a:lnTo>
                    <a:pt x="5644" y="3668"/>
                  </a:lnTo>
                  <a:lnTo>
                    <a:pt x="5644" y="2715"/>
                  </a:lnTo>
                  <a:cubicBezTo>
                    <a:pt x="5573" y="1191"/>
                    <a:pt x="4335"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70"/>
          <p:cNvGrpSpPr/>
          <p:nvPr/>
        </p:nvGrpSpPr>
        <p:grpSpPr>
          <a:xfrm>
            <a:off x="5528153" y="2402119"/>
            <a:ext cx="354632" cy="204910"/>
            <a:chOff x="4526175" y="2848250"/>
            <a:chExt cx="273025" cy="157200"/>
          </a:xfrm>
        </p:grpSpPr>
        <p:sp>
          <p:nvSpPr>
            <p:cNvPr id="5634" name="Google Shape;5634;p70"/>
            <p:cNvSpPr/>
            <p:nvPr/>
          </p:nvSpPr>
          <p:spPr>
            <a:xfrm>
              <a:off x="4655700" y="2910775"/>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1" y="643"/>
                    <a:pt x="643" y="500"/>
                    <a:pt x="643" y="310"/>
                  </a:cubicBezTo>
                  <a:cubicBezTo>
                    <a:pt x="643" y="143"/>
                    <a:pt x="501"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4555075" y="2892325"/>
              <a:ext cx="217350" cy="113125"/>
            </a:xfrm>
            <a:custGeom>
              <a:avLst/>
              <a:gdLst/>
              <a:ahLst/>
              <a:cxnLst/>
              <a:rect l="l" t="t" r="r" b="b"/>
              <a:pathLst>
                <a:path w="8694" h="4525" extrusionOk="0">
                  <a:moveTo>
                    <a:pt x="2430" y="0"/>
                  </a:moveTo>
                  <a:cubicBezTo>
                    <a:pt x="1501" y="548"/>
                    <a:pt x="715" y="1286"/>
                    <a:pt x="96" y="2167"/>
                  </a:cubicBezTo>
                  <a:cubicBezTo>
                    <a:pt x="72" y="2215"/>
                    <a:pt x="48" y="2263"/>
                    <a:pt x="1" y="2310"/>
                  </a:cubicBezTo>
                  <a:cubicBezTo>
                    <a:pt x="1192" y="3525"/>
                    <a:pt x="2549" y="4525"/>
                    <a:pt x="4359" y="4525"/>
                  </a:cubicBezTo>
                  <a:cubicBezTo>
                    <a:pt x="6145" y="4525"/>
                    <a:pt x="7526" y="3525"/>
                    <a:pt x="8693" y="2310"/>
                  </a:cubicBezTo>
                  <a:cubicBezTo>
                    <a:pt x="8645" y="2263"/>
                    <a:pt x="8622" y="2215"/>
                    <a:pt x="8598" y="2167"/>
                  </a:cubicBezTo>
                  <a:cubicBezTo>
                    <a:pt x="7979" y="1286"/>
                    <a:pt x="7193" y="548"/>
                    <a:pt x="6264" y="0"/>
                  </a:cubicBezTo>
                  <a:lnTo>
                    <a:pt x="6264" y="0"/>
                  </a:lnTo>
                  <a:cubicBezTo>
                    <a:pt x="7098" y="1477"/>
                    <a:pt x="6026" y="3287"/>
                    <a:pt x="4359" y="3287"/>
                  </a:cubicBezTo>
                  <a:cubicBezTo>
                    <a:pt x="2668" y="3287"/>
                    <a:pt x="1596" y="1477"/>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4624750" y="2879425"/>
              <a:ext cx="91700" cy="78400"/>
            </a:xfrm>
            <a:custGeom>
              <a:avLst/>
              <a:gdLst/>
              <a:ahLst/>
              <a:cxnLst/>
              <a:rect l="l" t="t" r="r" b="b"/>
              <a:pathLst>
                <a:path w="3668" h="3136" extrusionOk="0">
                  <a:moveTo>
                    <a:pt x="1572" y="635"/>
                  </a:moveTo>
                  <a:cubicBezTo>
                    <a:pt x="2405" y="635"/>
                    <a:pt x="2834" y="1659"/>
                    <a:pt x="2239" y="2255"/>
                  </a:cubicBezTo>
                  <a:cubicBezTo>
                    <a:pt x="2048" y="2445"/>
                    <a:pt x="1813" y="2531"/>
                    <a:pt x="1582" y="2531"/>
                  </a:cubicBezTo>
                  <a:cubicBezTo>
                    <a:pt x="1092" y="2531"/>
                    <a:pt x="619" y="2146"/>
                    <a:pt x="619" y="1564"/>
                  </a:cubicBezTo>
                  <a:cubicBezTo>
                    <a:pt x="619" y="1064"/>
                    <a:pt x="1048" y="635"/>
                    <a:pt x="1572" y="635"/>
                  </a:cubicBezTo>
                  <a:close/>
                  <a:moveTo>
                    <a:pt x="1576" y="1"/>
                  </a:moveTo>
                  <a:cubicBezTo>
                    <a:pt x="774" y="1"/>
                    <a:pt x="0" y="630"/>
                    <a:pt x="0" y="1564"/>
                  </a:cubicBezTo>
                  <a:cubicBezTo>
                    <a:pt x="0" y="2445"/>
                    <a:pt x="691" y="3136"/>
                    <a:pt x="1572" y="3136"/>
                  </a:cubicBezTo>
                  <a:cubicBezTo>
                    <a:pt x="2953" y="3136"/>
                    <a:pt x="3668" y="1445"/>
                    <a:pt x="2667" y="469"/>
                  </a:cubicBezTo>
                  <a:cubicBezTo>
                    <a:pt x="2351" y="145"/>
                    <a:pt x="1960" y="1"/>
                    <a:pt x="1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4526175" y="2848250"/>
              <a:ext cx="273025" cy="95000"/>
            </a:xfrm>
            <a:custGeom>
              <a:avLst/>
              <a:gdLst/>
              <a:ahLst/>
              <a:cxnLst/>
              <a:rect l="l" t="t" r="r" b="b"/>
              <a:pathLst>
                <a:path w="10921" h="3800" extrusionOk="0">
                  <a:moveTo>
                    <a:pt x="5515" y="1"/>
                  </a:moveTo>
                  <a:cubicBezTo>
                    <a:pt x="2228" y="1"/>
                    <a:pt x="276" y="3144"/>
                    <a:pt x="180" y="3287"/>
                  </a:cubicBezTo>
                  <a:cubicBezTo>
                    <a:pt x="1" y="3549"/>
                    <a:pt x="225" y="3799"/>
                    <a:pt x="453" y="3799"/>
                  </a:cubicBezTo>
                  <a:cubicBezTo>
                    <a:pt x="557" y="3799"/>
                    <a:pt x="661" y="3747"/>
                    <a:pt x="728" y="3621"/>
                  </a:cubicBezTo>
                  <a:cubicBezTo>
                    <a:pt x="752" y="3573"/>
                    <a:pt x="2586" y="644"/>
                    <a:pt x="5515" y="644"/>
                  </a:cubicBezTo>
                  <a:cubicBezTo>
                    <a:pt x="8444" y="644"/>
                    <a:pt x="10278" y="3597"/>
                    <a:pt x="10278" y="3621"/>
                  </a:cubicBezTo>
                  <a:cubicBezTo>
                    <a:pt x="10324" y="3713"/>
                    <a:pt x="10420" y="3765"/>
                    <a:pt x="10527" y="3765"/>
                  </a:cubicBezTo>
                  <a:cubicBezTo>
                    <a:pt x="10585" y="3765"/>
                    <a:pt x="10647" y="3750"/>
                    <a:pt x="10706" y="3716"/>
                  </a:cubicBezTo>
                  <a:cubicBezTo>
                    <a:pt x="10873" y="3621"/>
                    <a:pt x="10921" y="3430"/>
                    <a:pt x="10826" y="3287"/>
                  </a:cubicBezTo>
                  <a:cubicBezTo>
                    <a:pt x="10754" y="3144"/>
                    <a:pt x="8777" y="1"/>
                    <a:pt x="5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70"/>
          <p:cNvGrpSpPr/>
          <p:nvPr/>
        </p:nvGrpSpPr>
        <p:grpSpPr>
          <a:xfrm>
            <a:off x="4827202" y="2329644"/>
            <a:ext cx="255981" cy="349566"/>
            <a:chOff x="3986525" y="2792650"/>
            <a:chExt cx="197075" cy="268175"/>
          </a:xfrm>
        </p:grpSpPr>
        <p:sp>
          <p:nvSpPr>
            <p:cNvPr id="5639" name="Google Shape;5639;p70"/>
            <p:cNvSpPr/>
            <p:nvPr/>
          </p:nvSpPr>
          <p:spPr>
            <a:xfrm>
              <a:off x="4028775" y="2982725"/>
              <a:ext cx="111325" cy="15600"/>
            </a:xfrm>
            <a:custGeom>
              <a:avLst/>
              <a:gdLst/>
              <a:ahLst/>
              <a:cxnLst/>
              <a:rect l="l" t="t" r="r" b="b"/>
              <a:pathLst>
                <a:path w="4453" h="624" extrusionOk="0">
                  <a:moveTo>
                    <a:pt x="316" y="1"/>
                  </a:moveTo>
                  <a:cubicBezTo>
                    <a:pt x="172" y="1"/>
                    <a:pt x="70" y="113"/>
                    <a:pt x="48" y="266"/>
                  </a:cubicBezTo>
                  <a:cubicBezTo>
                    <a:pt x="1" y="456"/>
                    <a:pt x="144" y="623"/>
                    <a:pt x="334" y="623"/>
                  </a:cubicBezTo>
                  <a:lnTo>
                    <a:pt x="4121" y="623"/>
                  </a:lnTo>
                  <a:cubicBezTo>
                    <a:pt x="4287" y="623"/>
                    <a:pt x="4430" y="504"/>
                    <a:pt x="4430" y="337"/>
                  </a:cubicBezTo>
                  <a:cubicBezTo>
                    <a:pt x="4453" y="159"/>
                    <a:pt x="4329" y="2"/>
                    <a:pt x="4157" y="2"/>
                  </a:cubicBezTo>
                  <a:cubicBezTo>
                    <a:pt x="4145" y="2"/>
                    <a:pt x="4133" y="2"/>
                    <a:pt x="4121" y="4"/>
                  </a:cubicBezTo>
                  <a:lnTo>
                    <a:pt x="358" y="4"/>
                  </a:lnTo>
                  <a:cubicBezTo>
                    <a:pt x="344" y="2"/>
                    <a:pt x="330" y="1"/>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4029375" y="3013700"/>
              <a:ext cx="113375" cy="47125"/>
            </a:xfrm>
            <a:custGeom>
              <a:avLst/>
              <a:gdLst/>
              <a:ahLst/>
              <a:cxnLst/>
              <a:rect l="l" t="t" r="r" b="b"/>
              <a:pathLst>
                <a:path w="4535" h="1885" extrusionOk="0">
                  <a:moveTo>
                    <a:pt x="4118" y="1"/>
                  </a:moveTo>
                  <a:cubicBezTo>
                    <a:pt x="4103" y="1"/>
                    <a:pt x="4088" y="2"/>
                    <a:pt x="4073" y="3"/>
                  </a:cubicBezTo>
                  <a:lnTo>
                    <a:pt x="334" y="3"/>
                  </a:lnTo>
                  <a:cubicBezTo>
                    <a:pt x="167" y="3"/>
                    <a:pt x="48" y="122"/>
                    <a:pt x="24" y="265"/>
                  </a:cubicBezTo>
                  <a:cubicBezTo>
                    <a:pt x="1" y="456"/>
                    <a:pt x="144" y="622"/>
                    <a:pt x="310" y="622"/>
                  </a:cubicBezTo>
                  <a:lnTo>
                    <a:pt x="667" y="622"/>
                  </a:lnTo>
                  <a:cubicBezTo>
                    <a:pt x="810" y="1337"/>
                    <a:pt x="1430" y="1861"/>
                    <a:pt x="2168" y="1885"/>
                  </a:cubicBezTo>
                  <a:cubicBezTo>
                    <a:pt x="2620" y="1885"/>
                    <a:pt x="3049" y="1718"/>
                    <a:pt x="3358" y="1361"/>
                  </a:cubicBezTo>
                  <a:cubicBezTo>
                    <a:pt x="3525" y="1146"/>
                    <a:pt x="3668" y="908"/>
                    <a:pt x="3740" y="622"/>
                  </a:cubicBezTo>
                  <a:lnTo>
                    <a:pt x="4073" y="622"/>
                  </a:lnTo>
                  <a:cubicBezTo>
                    <a:pt x="4088" y="624"/>
                    <a:pt x="4103" y="625"/>
                    <a:pt x="4118" y="625"/>
                  </a:cubicBezTo>
                  <a:cubicBezTo>
                    <a:pt x="4534" y="625"/>
                    <a:pt x="4534" y="1"/>
                    <a:pt x="4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986525" y="2792650"/>
              <a:ext cx="197075" cy="174100"/>
            </a:xfrm>
            <a:custGeom>
              <a:avLst/>
              <a:gdLst/>
              <a:ahLst/>
              <a:cxnLst/>
              <a:rect l="l" t="t" r="r" b="b"/>
              <a:pathLst>
                <a:path w="7883" h="6964" extrusionOk="0">
                  <a:moveTo>
                    <a:pt x="5197" y="3764"/>
                  </a:moveTo>
                  <a:cubicBezTo>
                    <a:pt x="5435" y="3764"/>
                    <a:pt x="5642" y="4079"/>
                    <a:pt x="5406" y="4297"/>
                  </a:cubicBezTo>
                  <a:lnTo>
                    <a:pt x="4787" y="4940"/>
                  </a:lnTo>
                  <a:cubicBezTo>
                    <a:pt x="4727" y="4999"/>
                    <a:pt x="4644" y="5029"/>
                    <a:pt x="4560" y="5029"/>
                  </a:cubicBezTo>
                  <a:cubicBezTo>
                    <a:pt x="4477" y="5029"/>
                    <a:pt x="4394" y="4999"/>
                    <a:pt x="4334" y="4940"/>
                  </a:cubicBezTo>
                  <a:lnTo>
                    <a:pt x="3929" y="4535"/>
                  </a:lnTo>
                  <a:lnTo>
                    <a:pt x="3525" y="4940"/>
                  </a:lnTo>
                  <a:cubicBezTo>
                    <a:pt x="3465" y="4999"/>
                    <a:pt x="3388" y="5029"/>
                    <a:pt x="3307" y="5029"/>
                  </a:cubicBezTo>
                  <a:cubicBezTo>
                    <a:pt x="3227" y="5029"/>
                    <a:pt x="3144" y="4999"/>
                    <a:pt x="3072" y="4940"/>
                  </a:cubicBezTo>
                  <a:lnTo>
                    <a:pt x="2453" y="4297"/>
                  </a:lnTo>
                  <a:cubicBezTo>
                    <a:pt x="2235" y="4079"/>
                    <a:pt x="2432" y="3764"/>
                    <a:pt x="2676" y="3764"/>
                  </a:cubicBezTo>
                  <a:cubicBezTo>
                    <a:pt x="2752" y="3764"/>
                    <a:pt x="2832" y="3795"/>
                    <a:pt x="2905" y="3868"/>
                  </a:cubicBezTo>
                  <a:lnTo>
                    <a:pt x="3310" y="4273"/>
                  </a:lnTo>
                  <a:lnTo>
                    <a:pt x="3715" y="3868"/>
                  </a:lnTo>
                  <a:cubicBezTo>
                    <a:pt x="3775" y="3809"/>
                    <a:pt x="3852" y="3779"/>
                    <a:pt x="3932" y="3779"/>
                  </a:cubicBezTo>
                  <a:cubicBezTo>
                    <a:pt x="4013" y="3779"/>
                    <a:pt x="4096" y="3809"/>
                    <a:pt x="4168" y="3868"/>
                  </a:cubicBezTo>
                  <a:lnTo>
                    <a:pt x="4572" y="4273"/>
                  </a:lnTo>
                  <a:lnTo>
                    <a:pt x="4977" y="3868"/>
                  </a:lnTo>
                  <a:cubicBezTo>
                    <a:pt x="5045" y="3795"/>
                    <a:pt x="5122" y="3764"/>
                    <a:pt x="5197" y="3764"/>
                  </a:cubicBezTo>
                  <a:close/>
                  <a:moveTo>
                    <a:pt x="3935" y="1"/>
                  </a:moveTo>
                  <a:cubicBezTo>
                    <a:pt x="2954" y="1"/>
                    <a:pt x="1977" y="419"/>
                    <a:pt x="1286" y="1248"/>
                  </a:cubicBezTo>
                  <a:cubicBezTo>
                    <a:pt x="0" y="2796"/>
                    <a:pt x="286" y="5106"/>
                    <a:pt x="1953" y="6273"/>
                  </a:cubicBezTo>
                  <a:cubicBezTo>
                    <a:pt x="2167" y="6440"/>
                    <a:pt x="2334" y="6678"/>
                    <a:pt x="2358" y="6964"/>
                  </a:cubicBezTo>
                  <a:lnTo>
                    <a:pt x="5501" y="6964"/>
                  </a:lnTo>
                  <a:cubicBezTo>
                    <a:pt x="5549" y="6678"/>
                    <a:pt x="5715" y="6416"/>
                    <a:pt x="5930" y="6273"/>
                  </a:cubicBezTo>
                  <a:cubicBezTo>
                    <a:pt x="7668" y="5035"/>
                    <a:pt x="7883" y="2511"/>
                    <a:pt x="6382" y="1010"/>
                  </a:cubicBezTo>
                  <a:cubicBezTo>
                    <a:pt x="5696" y="336"/>
                    <a:pt x="4814" y="1"/>
                    <a:pt x="3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70"/>
          <p:cNvGrpSpPr/>
          <p:nvPr/>
        </p:nvGrpSpPr>
        <p:grpSpPr>
          <a:xfrm>
            <a:off x="4027567" y="2329970"/>
            <a:ext cx="348820" cy="349240"/>
            <a:chOff x="3370900" y="2792900"/>
            <a:chExt cx="268550" cy="267925"/>
          </a:xfrm>
        </p:grpSpPr>
        <p:sp>
          <p:nvSpPr>
            <p:cNvPr id="5643" name="Google Shape;5643;p70"/>
            <p:cNvSpPr/>
            <p:nvPr/>
          </p:nvSpPr>
          <p:spPr>
            <a:xfrm>
              <a:off x="3418525" y="2792900"/>
              <a:ext cx="172700" cy="267925"/>
            </a:xfrm>
            <a:custGeom>
              <a:avLst/>
              <a:gdLst/>
              <a:ahLst/>
              <a:cxnLst/>
              <a:rect l="l" t="t" r="r" b="b"/>
              <a:pathLst>
                <a:path w="6908" h="10717" extrusionOk="0">
                  <a:moveTo>
                    <a:pt x="3454" y="0"/>
                  </a:moveTo>
                  <a:cubicBezTo>
                    <a:pt x="1549" y="0"/>
                    <a:pt x="1" y="1548"/>
                    <a:pt x="1" y="3453"/>
                  </a:cubicBezTo>
                  <a:lnTo>
                    <a:pt x="1" y="7883"/>
                  </a:lnTo>
                  <a:cubicBezTo>
                    <a:pt x="1" y="8049"/>
                    <a:pt x="144" y="8192"/>
                    <a:pt x="311" y="8192"/>
                  </a:cubicBezTo>
                  <a:lnTo>
                    <a:pt x="954" y="8192"/>
                  </a:lnTo>
                  <a:cubicBezTo>
                    <a:pt x="1120" y="8192"/>
                    <a:pt x="1263" y="8049"/>
                    <a:pt x="1263" y="7883"/>
                  </a:cubicBezTo>
                  <a:lnTo>
                    <a:pt x="1263" y="4096"/>
                  </a:lnTo>
                  <a:cubicBezTo>
                    <a:pt x="1263" y="3930"/>
                    <a:pt x="1120" y="3787"/>
                    <a:pt x="954" y="3787"/>
                  </a:cubicBezTo>
                  <a:lnTo>
                    <a:pt x="644" y="3787"/>
                  </a:lnTo>
                  <a:lnTo>
                    <a:pt x="644" y="3453"/>
                  </a:lnTo>
                  <a:cubicBezTo>
                    <a:pt x="644" y="1905"/>
                    <a:pt x="1906" y="643"/>
                    <a:pt x="3478" y="643"/>
                  </a:cubicBezTo>
                  <a:cubicBezTo>
                    <a:pt x="5026" y="643"/>
                    <a:pt x="6312" y="1905"/>
                    <a:pt x="6312" y="3453"/>
                  </a:cubicBezTo>
                  <a:lnTo>
                    <a:pt x="6312" y="3787"/>
                  </a:lnTo>
                  <a:lnTo>
                    <a:pt x="6002" y="3787"/>
                  </a:lnTo>
                  <a:cubicBezTo>
                    <a:pt x="5812" y="3787"/>
                    <a:pt x="5669" y="3930"/>
                    <a:pt x="5669" y="4096"/>
                  </a:cubicBezTo>
                  <a:lnTo>
                    <a:pt x="5669" y="7883"/>
                  </a:lnTo>
                  <a:cubicBezTo>
                    <a:pt x="5669" y="8049"/>
                    <a:pt x="5812" y="8192"/>
                    <a:pt x="6002" y="8192"/>
                  </a:cubicBezTo>
                  <a:lnTo>
                    <a:pt x="6312" y="8192"/>
                  </a:lnTo>
                  <a:lnTo>
                    <a:pt x="6312" y="8526"/>
                  </a:lnTo>
                  <a:cubicBezTo>
                    <a:pt x="6312" y="9026"/>
                    <a:pt x="5883" y="9454"/>
                    <a:pt x="5359" y="9454"/>
                  </a:cubicBezTo>
                  <a:lnTo>
                    <a:pt x="4978" y="9454"/>
                  </a:lnTo>
                  <a:cubicBezTo>
                    <a:pt x="4864" y="9089"/>
                    <a:pt x="4532" y="8834"/>
                    <a:pt x="4148" y="8834"/>
                  </a:cubicBezTo>
                  <a:cubicBezTo>
                    <a:pt x="4131" y="8834"/>
                    <a:pt x="4114" y="8834"/>
                    <a:pt x="4097" y="8835"/>
                  </a:cubicBezTo>
                  <a:lnTo>
                    <a:pt x="3478" y="8835"/>
                  </a:lnTo>
                  <a:cubicBezTo>
                    <a:pt x="2216" y="8835"/>
                    <a:pt x="2216" y="10717"/>
                    <a:pt x="3478" y="10717"/>
                  </a:cubicBezTo>
                  <a:lnTo>
                    <a:pt x="4097" y="10717"/>
                  </a:lnTo>
                  <a:cubicBezTo>
                    <a:pt x="4502" y="10717"/>
                    <a:pt x="4859" y="10455"/>
                    <a:pt x="4978" y="10074"/>
                  </a:cubicBezTo>
                  <a:lnTo>
                    <a:pt x="5359" y="10074"/>
                  </a:lnTo>
                  <a:cubicBezTo>
                    <a:pt x="6217" y="10074"/>
                    <a:pt x="6907" y="9383"/>
                    <a:pt x="6907" y="8526"/>
                  </a:cubicBezTo>
                  <a:lnTo>
                    <a:pt x="6907" y="3453"/>
                  </a:lnTo>
                  <a:cubicBezTo>
                    <a:pt x="6907" y="1548"/>
                    <a:pt x="5359" y="0"/>
                    <a:pt x="3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607275" y="2900650"/>
              <a:ext cx="32175" cy="83975"/>
            </a:xfrm>
            <a:custGeom>
              <a:avLst/>
              <a:gdLst/>
              <a:ahLst/>
              <a:cxnLst/>
              <a:rect l="l" t="t" r="r" b="b"/>
              <a:pathLst>
                <a:path w="1287" h="3359" extrusionOk="0">
                  <a:moveTo>
                    <a:pt x="119" y="1"/>
                  </a:moveTo>
                  <a:cubicBezTo>
                    <a:pt x="72" y="1"/>
                    <a:pt x="48" y="1"/>
                    <a:pt x="0" y="24"/>
                  </a:cubicBezTo>
                  <a:lnTo>
                    <a:pt x="0" y="3358"/>
                  </a:lnTo>
                  <a:lnTo>
                    <a:pt x="119" y="3358"/>
                  </a:lnTo>
                  <a:cubicBezTo>
                    <a:pt x="977" y="3358"/>
                    <a:pt x="1286" y="2525"/>
                    <a:pt x="1286" y="1668"/>
                  </a:cubicBezTo>
                  <a:cubicBezTo>
                    <a:pt x="1286" y="786"/>
                    <a:pt x="977"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70900" y="2900050"/>
              <a:ext cx="32175" cy="84575"/>
            </a:xfrm>
            <a:custGeom>
              <a:avLst/>
              <a:gdLst/>
              <a:ahLst/>
              <a:cxnLst/>
              <a:rect l="l" t="t" r="r" b="b"/>
              <a:pathLst>
                <a:path w="1287" h="3383" extrusionOk="0">
                  <a:moveTo>
                    <a:pt x="1144" y="1"/>
                  </a:moveTo>
                  <a:cubicBezTo>
                    <a:pt x="310" y="1"/>
                    <a:pt x="1" y="834"/>
                    <a:pt x="1" y="1692"/>
                  </a:cubicBezTo>
                  <a:cubicBezTo>
                    <a:pt x="1" y="2549"/>
                    <a:pt x="310" y="3382"/>
                    <a:pt x="1144" y="3382"/>
                  </a:cubicBezTo>
                  <a:cubicBezTo>
                    <a:pt x="1215" y="3382"/>
                    <a:pt x="1239" y="3382"/>
                    <a:pt x="1287" y="3359"/>
                  </a:cubicBezTo>
                  <a:lnTo>
                    <a:pt x="1287" y="25"/>
                  </a:lnTo>
                  <a:cubicBezTo>
                    <a:pt x="1239" y="25"/>
                    <a:pt x="1192" y="1"/>
                    <a:pt x="1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70"/>
          <p:cNvGrpSpPr/>
          <p:nvPr/>
        </p:nvGrpSpPr>
        <p:grpSpPr>
          <a:xfrm>
            <a:off x="3241115" y="2329188"/>
            <a:ext cx="371226" cy="349794"/>
            <a:chOff x="2765425" y="2792300"/>
            <a:chExt cx="285800" cy="268350"/>
          </a:xfrm>
        </p:grpSpPr>
        <p:sp>
          <p:nvSpPr>
            <p:cNvPr id="5647" name="Google Shape;5647;p70"/>
            <p:cNvSpPr/>
            <p:nvPr/>
          </p:nvSpPr>
          <p:spPr>
            <a:xfrm>
              <a:off x="2945225" y="2792300"/>
              <a:ext cx="106000" cy="110800"/>
            </a:xfrm>
            <a:custGeom>
              <a:avLst/>
              <a:gdLst/>
              <a:ahLst/>
              <a:cxnLst/>
              <a:rect l="l" t="t" r="r" b="b"/>
              <a:pathLst>
                <a:path w="4240" h="4432" extrusionOk="0">
                  <a:moveTo>
                    <a:pt x="334" y="0"/>
                  </a:moveTo>
                  <a:cubicBezTo>
                    <a:pt x="143" y="0"/>
                    <a:pt x="0" y="143"/>
                    <a:pt x="0" y="334"/>
                  </a:cubicBezTo>
                  <a:lnTo>
                    <a:pt x="0" y="4120"/>
                  </a:lnTo>
                  <a:cubicBezTo>
                    <a:pt x="0" y="4215"/>
                    <a:pt x="48" y="4311"/>
                    <a:pt x="143" y="4382"/>
                  </a:cubicBezTo>
                  <a:cubicBezTo>
                    <a:pt x="188" y="4412"/>
                    <a:pt x="250" y="4432"/>
                    <a:pt x="314" y="4432"/>
                  </a:cubicBezTo>
                  <a:cubicBezTo>
                    <a:pt x="353" y="4432"/>
                    <a:pt x="393" y="4424"/>
                    <a:pt x="429" y="4406"/>
                  </a:cubicBezTo>
                  <a:lnTo>
                    <a:pt x="4001" y="3120"/>
                  </a:lnTo>
                  <a:cubicBezTo>
                    <a:pt x="4168" y="3072"/>
                    <a:pt x="4239" y="2882"/>
                    <a:pt x="4168" y="2715"/>
                  </a:cubicBezTo>
                  <a:cubicBezTo>
                    <a:pt x="3573" y="1096"/>
                    <a:pt x="2049" y="24"/>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2765425" y="2855400"/>
              <a:ext cx="263000" cy="205250"/>
            </a:xfrm>
            <a:custGeom>
              <a:avLst/>
              <a:gdLst/>
              <a:ahLst/>
              <a:cxnLst/>
              <a:rect l="l" t="t" r="r" b="b"/>
              <a:pathLst>
                <a:path w="10520" h="8210" extrusionOk="0">
                  <a:moveTo>
                    <a:pt x="5621" y="1"/>
                  </a:moveTo>
                  <a:lnTo>
                    <a:pt x="5621" y="24"/>
                  </a:lnTo>
                  <a:cubicBezTo>
                    <a:pt x="1620" y="24"/>
                    <a:pt x="0" y="5168"/>
                    <a:pt x="3287" y="7455"/>
                  </a:cubicBezTo>
                  <a:cubicBezTo>
                    <a:pt x="4035" y="7979"/>
                    <a:pt x="4837" y="8210"/>
                    <a:pt x="5612" y="8210"/>
                  </a:cubicBezTo>
                  <a:cubicBezTo>
                    <a:pt x="8217" y="8210"/>
                    <a:pt x="10519" y="5597"/>
                    <a:pt x="9455" y="2715"/>
                  </a:cubicBezTo>
                  <a:cubicBezTo>
                    <a:pt x="9400" y="2587"/>
                    <a:pt x="9288" y="2501"/>
                    <a:pt x="9164" y="2501"/>
                  </a:cubicBezTo>
                  <a:cubicBezTo>
                    <a:pt x="9126" y="2501"/>
                    <a:pt x="9088" y="2509"/>
                    <a:pt x="9050" y="2525"/>
                  </a:cubicBezTo>
                  <a:lnTo>
                    <a:pt x="5930" y="3644"/>
                  </a:lnTo>
                  <a:lnTo>
                    <a:pt x="5930" y="334"/>
                  </a:lnTo>
                  <a:cubicBezTo>
                    <a:pt x="5930" y="144"/>
                    <a:pt x="5787" y="1"/>
                    <a:pt x="5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70"/>
          <p:cNvGrpSpPr/>
          <p:nvPr/>
        </p:nvGrpSpPr>
        <p:grpSpPr>
          <a:xfrm>
            <a:off x="2554419" y="2329123"/>
            <a:ext cx="323816" cy="350088"/>
            <a:chOff x="2236750" y="2792250"/>
            <a:chExt cx="249300" cy="268575"/>
          </a:xfrm>
        </p:grpSpPr>
        <p:sp>
          <p:nvSpPr>
            <p:cNvPr id="5650" name="Google Shape;5650;p70"/>
            <p:cNvSpPr/>
            <p:nvPr/>
          </p:nvSpPr>
          <p:spPr>
            <a:xfrm>
              <a:off x="2246275" y="2792250"/>
              <a:ext cx="239775" cy="205475"/>
            </a:xfrm>
            <a:custGeom>
              <a:avLst/>
              <a:gdLst/>
              <a:ahLst/>
              <a:cxnLst/>
              <a:rect l="l" t="t" r="r" b="b"/>
              <a:pathLst>
                <a:path w="9591" h="8219" extrusionOk="0">
                  <a:moveTo>
                    <a:pt x="4087" y="1937"/>
                  </a:moveTo>
                  <a:cubicBezTo>
                    <a:pt x="4198" y="1937"/>
                    <a:pt x="4311" y="1991"/>
                    <a:pt x="4382" y="2098"/>
                  </a:cubicBezTo>
                  <a:lnTo>
                    <a:pt x="4858" y="3074"/>
                  </a:lnTo>
                  <a:lnTo>
                    <a:pt x="5930" y="3217"/>
                  </a:lnTo>
                  <a:cubicBezTo>
                    <a:pt x="6192" y="3265"/>
                    <a:pt x="6287" y="3574"/>
                    <a:pt x="6121" y="3765"/>
                  </a:cubicBezTo>
                  <a:lnTo>
                    <a:pt x="5335" y="4527"/>
                  </a:lnTo>
                  <a:lnTo>
                    <a:pt x="5525" y="5599"/>
                  </a:lnTo>
                  <a:cubicBezTo>
                    <a:pt x="5525" y="5694"/>
                    <a:pt x="5478" y="5813"/>
                    <a:pt x="5382" y="5884"/>
                  </a:cubicBezTo>
                  <a:cubicBezTo>
                    <a:pt x="5330" y="5924"/>
                    <a:pt x="5270" y="5941"/>
                    <a:pt x="5207" y="5941"/>
                  </a:cubicBezTo>
                  <a:cubicBezTo>
                    <a:pt x="5156" y="5941"/>
                    <a:pt x="5102" y="5930"/>
                    <a:pt x="5049" y="5908"/>
                  </a:cubicBezTo>
                  <a:lnTo>
                    <a:pt x="4096" y="5408"/>
                  </a:lnTo>
                  <a:lnTo>
                    <a:pt x="3120" y="5908"/>
                  </a:lnTo>
                  <a:cubicBezTo>
                    <a:pt x="3077" y="5930"/>
                    <a:pt x="3030" y="5941"/>
                    <a:pt x="2981" y="5941"/>
                  </a:cubicBezTo>
                  <a:cubicBezTo>
                    <a:pt x="2922" y="5941"/>
                    <a:pt x="2863" y="5924"/>
                    <a:pt x="2810" y="5884"/>
                  </a:cubicBezTo>
                  <a:cubicBezTo>
                    <a:pt x="2715" y="5813"/>
                    <a:pt x="2667" y="5694"/>
                    <a:pt x="2667" y="5599"/>
                  </a:cubicBezTo>
                  <a:lnTo>
                    <a:pt x="2858" y="4527"/>
                  </a:lnTo>
                  <a:lnTo>
                    <a:pt x="2072" y="3765"/>
                  </a:lnTo>
                  <a:cubicBezTo>
                    <a:pt x="2001" y="3670"/>
                    <a:pt x="1953" y="3551"/>
                    <a:pt x="2001" y="3432"/>
                  </a:cubicBezTo>
                  <a:cubicBezTo>
                    <a:pt x="2048" y="3313"/>
                    <a:pt x="2144" y="3241"/>
                    <a:pt x="2263" y="3217"/>
                  </a:cubicBezTo>
                  <a:lnTo>
                    <a:pt x="3334" y="3074"/>
                  </a:lnTo>
                  <a:lnTo>
                    <a:pt x="3811" y="2098"/>
                  </a:lnTo>
                  <a:cubicBezTo>
                    <a:pt x="3870" y="1991"/>
                    <a:pt x="3977" y="1937"/>
                    <a:pt x="4087" y="1937"/>
                  </a:cubicBezTo>
                  <a:close/>
                  <a:moveTo>
                    <a:pt x="4141" y="0"/>
                  </a:moveTo>
                  <a:cubicBezTo>
                    <a:pt x="2026" y="0"/>
                    <a:pt x="0" y="1642"/>
                    <a:pt x="0" y="4122"/>
                  </a:cubicBezTo>
                  <a:cubicBezTo>
                    <a:pt x="0" y="6385"/>
                    <a:pt x="1834" y="8218"/>
                    <a:pt x="4096" y="8218"/>
                  </a:cubicBezTo>
                  <a:cubicBezTo>
                    <a:pt x="4106" y="8218"/>
                    <a:pt x="4116" y="8218"/>
                    <a:pt x="4126" y="8218"/>
                  </a:cubicBezTo>
                  <a:cubicBezTo>
                    <a:pt x="7774" y="8218"/>
                    <a:pt x="9591" y="3806"/>
                    <a:pt x="7026" y="1217"/>
                  </a:cubicBezTo>
                  <a:cubicBezTo>
                    <a:pt x="6185" y="377"/>
                    <a:pt x="5153" y="0"/>
                    <a:pt x="4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2320700" y="2866125"/>
              <a:ext cx="55975" cy="52400"/>
            </a:xfrm>
            <a:custGeom>
              <a:avLst/>
              <a:gdLst/>
              <a:ahLst/>
              <a:cxnLst/>
              <a:rect l="l" t="t" r="r" b="b"/>
              <a:pathLst>
                <a:path w="2239" h="2096" extrusionOk="0">
                  <a:moveTo>
                    <a:pt x="1119" y="0"/>
                  </a:moveTo>
                  <a:lnTo>
                    <a:pt x="834" y="548"/>
                  </a:lnTo>
                  <a:cubicBezTo>
                    <a:pt x="786" y="643"/>
                    <a:pt x="715" y="691"/>
                    <a:pt x="595" y="715"/>
                  </a:cubicBezTo>
                  <a:lnTo>
                    <a:pt x="0" y="810"/>
                  </a:lnTo>
                  <a:lnTo>
                    <a:pt x="453" y="1239"/>
                  </a:lnTo>
                  <a:cubicBezTo>
                    <a:pt x="524" y="1310"/>
                    <a:pt x="548" y="1405"/>
                    <a:pt x="548" y="1501"/>
                  </a:cubicBezTo>
                  <a:lnTo>
                    <a:pt x="524" y="1501"/>
                  </a:lnTo>
                  <a:lnTo>
                    <a:pt x="429" y="2096"/>
                  </a:lnTo>
                  <a:lnTo>
                    <a:pt x="976" y="1810"/>
                  </a:lnTo>
                  <a:cubicBezTo>
                    <a:pt x="1000" y="1786"/>
                    <a:pt x="1048" y="1763"/>
                    <a:pt x="1119" y="1763"/>
                  </a:cubicBezTo>
                  <a:cubicBezTo>
                    <a:pt x="1167" y="1763"/>
                    <a:pt x="1215" y="1786"/>
                    <a:pt x="1262" y="1810"/>
                  </a:cubicBezTo>
                  <a:lnTo>
                    <a:pt x="1810" y="2096"/>
                  </a:lnTo>
                  <a:lnTo>
                    <a:pt x="1691" y="1501"/>
                  </a:lnTo>
                  <a:cubicBezTo>
                    <a:pt x="1691" y="1405"/>
                    <a:pt x="1715" y="1310"/>
                    <a:pt x="1786" y="1239"/>
                  </a:cubicBezTo>
                  <a:lnTo>
                    <a:pt x="2239" y="810"/>
                  </a:lnTo>
                  <a:lnTo>
                    <a:pt x="1619" y="715"/>
                  </a:lnTo>
                  <a:cubicBezTo>
                    <a:pt x="1524" y="691"/>
                    <a:pt x="1429" y="643"/>
                    <a:pt x="1381" y="548"/>
                  </a:cubicBezTo>
                  <a:lnTo>
                    <a:pt x="11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2236750" y="2973275"/>
              <a:ext cx="92900" cy="87550"/>
            </a:xfrm>
            <a:custGeom>
              <a:avLst/>
              <a:gdLst/>
              <a:ahLst/>
              <a:cxnLst/>
              <a:rect l="l" t="t" r="r" b="b"/>
              <a:pathLst>
                <a:path w="3716" h="3502" extrusionOk="0">
                  <a:moveTo>
                    <a:pt x="953" y="1"/>
                  </a:moveTo>
                  <a:lnTo>
                    <a:pt x="72" y="2025"/>
                  </a:lnTo>
                  <a:cubicBezTo>
                    <a:pt x="0" y="2144"/>
                    <a:pt x="24" y="2287"/>
                    <a:pt x="119" y="2359"/>
                  </a:cubicBezTo>
                  <a:lnTo>
                    <a:pt x="95" y="2382"/>
                  </a:lnTo>
                  <a:cubicBezTo>
                    <a:pt x="164" y="2434"/>
                    <a:pt x="245" y="2473"/>
                    <a:pt x="330" y="2473"/>
                  </a:cubicBezTo>
                  <a:cubicBezTo>
                    <a:pt x="362" y="2473"/>
                    <a:pt x="396" y="2467"/>
                    <a:pt x="429" y="2454"/>
                  </a:cubicBezTo>
                  <a:lnTo>
                    <a:pt x="1786" y="2001"/>
                  </a:lnTo>
                  <a:lnTo>
                    <a:pt x="2334" y="3311"/>
                  </a:lnTo>
                  <a:cubicBezTo>
                    <a:pt x="2405" y="3406"/>
                    <a:pt x="2501" y="3478"/>
                    <a:pt x="2644" y="3502"/>
                  </a:cubicBezTo>
                  <a:cubicBezTo>
                    <a:pt x="2763" y="3502"/>
                    <a:pt x="2882" y="3430"/>
                    <a:pt x="2929" y="3311"/>
                  </a:cubicBezTo>
                  <a:lnTo>
                    <a:pt x="3715" y="1549"/>
                  </a:lnTo>
                  <a:cubicBezTo>
                    <a:pt x="2644" y="1358"/>
                    <a:pt x="1667" y="811"/>
                    <a:pt x="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2368325" y="2973875"/>
              <a:ext cx="92900" cy="86950"/>
            </a:xfrm>
            <a:custGeom>
              <a:avLst/>
              <a:gdLst/>
              <a:ahLst/>
              <a:cxnLst/>
              <a:rect l="l" t="t" r="r" b="b"/>
              <a:pathLst>
                <a:path w="3716" h="3478" extrusionOk="0">
                  <a:moveTo>
                    <a:pt x="2763" y="1"/>
                  </a:moveTo>
                  <a:cubicBezTo>
                    <a:pt x="2048" y="810"/>
                    <a:pt x="1072" y="1334"/>
                    <a:pt x="0" y="1525"/>
                  </a:cubicBezTo>
                  <a:lnTo>
                    <a:pt x="762" y="3287"/>
                  </a:lnTo>
                  <a:cubicBezTo>
                    <a:pt x="810" y="3406"/>
                    <a:pt x="929" y="3478"/>
                    <a:pt x="1048" y="3478"/>
                  </a:cubicBezTo>
                  <a:cubicBezTo>
                    <a:pt x="1167" y="3454"/>
                    <a:pt x="1286" y="3382"/>
                    <a:pt x="1358" y="3287"/>
                  </a:cubicBezTo>
                  <a:lnTo>
                    <a:pt x="1905" y="1977"/>
                  </a:lnTo>
                  <a:lnTo>
                    <a:pt x="3263" y="2430"/>
                  </a:lnTo>
                  <a:cubicBezTo>
                    <a:pt x="3296" y="2443"/>
                    <a:pt x="3329" y="2449"/>
                    <a:pt x="3362" y="2449"/>
                  </a:cubicBezTo>
                  <a:cubicBezTo>
                    <a:pt x="3447" y="2449"/>
                    <a:pt x="3528" y="2410"/>
                    <a:pt x="3596" y="2358"/>
                  </a:cubicBezTo>
                  <a:cubicBezTo>
                    <a:pt x="3691" y="2263"/>
                    <a:pt x="3715" y="2120"/>
                    <a:pt x="3644" y="2001"/>
                  </a:cubicBezTo>
                  <a:lnTo>
                    <a:pt x="2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70"/>
          <p:cNvGrpSpPr/>
          <p:nvPr/>
        </p:nvGrpSpPr>
        <p:grpSpPr>
          <a:xfrm>
            <a:off x="1773358" y="2329188"/>
            <a:ext cx="348040" cy="350022"/>
            <a:chOff x="1635425" y="2792300"/>
            <a:chExt cx="267950" cy="268525"/>
          </a:xfrm>
        </p:grpSpPr>
        <p:sp>
          <p:nvSpPr>
            <p:cNvPr id="5655" name="Google Shape;5655;p70"/>
            <p:cNvSpPr/>
            <p:nvPr/>
          </p:nvSpPr>
          <p:spPr>
            <a:xfrm>
              <a:off x="1761650" y="2831600"/>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0" y="643"/>
                    <a:pt x="643" y="500"/>
                    <a:pt x="643" y="310"/>
                  </a:cubicBezTo>
                  <a:cubicBezTo>
                    <a:pt x="643" y="143"/>
                    <a:pt x="500"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1635425" y="2792300"/>
              <a:ext cx="267950" cy="268525"/>
            </a:xfrm>
            <a:custGeom>
              <a:avLst/>
              <a:gdLst/>
              <a:ahLst/>
              <a:cxnLst/>
              <a:rect l="l" t="t" r="r" b="b"/>
              <a:pathLst>
                <a:path w="10718" h="10741" extrusionOk="0">
                  <a:moveTo>
                    <a:pt x="5376" y="955"/>
                  </a:moveTo>
                  <a:cubicBezTo>
                    <a:pt x="5612" y="955"/>
                    <a:pt x="5854" y="1043"/>
                    <a:pt x="6049" y="1239"/>
                  </a:cubicBezTo>
                  <a:cubicBezTo>
                    <a:pt x="6621" y="1834"/>
                    <a:pt x="6216" y="2834"/>
                    <a:pt x="5383" y="2858"/>
                  </a:cubicBezTo>
                  <a:cubicBezTo>
                    <a:pt x="4835" y="2858"/>
                    <a:pt x="4430" y="2429"/>
                    <a:pt x="4430" y="1882"/>
                  </a:cubicBezTo>
                  <a:cubicBezTo>
                    <a:pt x="4430" y="1322"/>
                    <a:pt x="4892" y="955"/>
                    <a:pt x="5376" y="955"/>
                  </a:cubicBezTo>
                  <a:close/>
                  <a:moveTo>
                    <a:pt x="5335" y="0"/>
                  </a:moveTo>
                  <a:cubicBezTo>
                    <a:pt x="3216" y="0"/>
                    <a:pt x="2692" y="2953"/>
                    <a:pt x="4716" y="3668"/>
                  </a:cubicBezTo>
                  <a:lnTo>
                    <a:pt x="4716" y="8216"/>
                  </a:lnTo>
                  <a:cubicBezTo>
                    <a:pt x="3620" y="8002"/>
                    <a:pt x="2287" y="7478"/>
                    <a:pt x="1930" y="6287"/>
                  </a:cubicBezTo>
                  <a:lnTo>
                    <a:pt x="2168" y="6287"/>
                  </a:lnTo>
                  <a:cubicBezTo>
                    <a:pt x="2188" y="6291"/>
                    <a:pt x="2208" y="6293"/>
                    <a:pt x="2227" y="6293"/>
                  </a:cubicBezTo>
                  <a:cubicBezTo>
                    <a:pt x="2318" y="6293"/>
                    <a:pt x="2390" y="6247"/>
                    <a:pt x="2430" y="6168"/>
                  </a:cubicBezTo>
                  <a:cubicBezTo>
                    <a:pt x="2501" y="6073"/>
                    <a:pt x="2501" y="5954"/>
                    <a:pt x="2430" y="5859"/>
                  </a:cubicBezTo>
                  <a:lnTo>
                    <a:pt x="1572" y="3977"/>
                  </a:lnTo>
                  <a:cubicBezTo>
                    <a:pt x="1501" y="3870"/>
                    <a:pt x="1388" y="3817"/>
                    <a:pt x="1278" y="3817"/>
                  </a:cubicBezTo>
                  <a:cubicBezTo>
                    <a:pt x="1168" y="3817"/>
                    <a:pt x="1060" y="3870"/>
                    <a:pt x="1001" y="3977"/>
                  </a:cubicBezTo>
                  <a:lnTo>
                    <a:pt x="48" y="5859"/>
                  </a:lnTo>
                  <a:cubicBezTo>
                    <a:pt x="1" y="5954"/>
                    <a:pt x="1" y="6073"/>
                    <a:pt x="72" y="6168"/>
                  </a:cubicBezTo>
                  <a:lnTo>
                    <a:pt x="48" y="6168"/>
                  </a:lnTo>
                  <a:cubicBezTo>
                    <a:pt x="88" y="6247"/>
                    <a:pt x="176" y="6293"/>
                    <a:pt x="260" y="6293"/>
                  </a:cubicBezTo>
                  <a:cubicBezTo>
                    <a:pt x="277" y="6293"/>
                    <a:pt x="294" y="6291"/>
                    <a:pt x="310" y="6287"/>
                  </a:cubicBezTo>
                  <a:lnTo>
                    <a:pt x="667" y="6287"/>
                  </a:lnTo>
                  <a:cubicBezTo>
                    <a:pt x="1001" y="8478"/>
                    <a:pt x="2763" y="9240"/>
                    <a:pt x="4287" y="9883"/>
                  </a:cubicBezTo>
                  <a:cubicBezTo>
                    <a:pt x="4549" y="10050"/>
                    <a:pt x="4811" y="10217"/>
                    <a:pt x="5049" y="10407"/>
                  </a:cubicBezTo>
                  <a:cubicBezTo>
                    <a:pt x="5049" y="10574"/>
                    <a:pt x="5168" y="10717"/>
                    <a:pt x="5335" y="10741"/>
                  </a:cubicBezTo>
                  <a:cubicBezTo>
                    <a:pt x="5502" y="10741"/>
                    <a:pt x="5621" y="10669"/>
                    <a:pt x="5668" y="10431"/>
                  </a:cubicBezTo>
                  <a:cubicBezTo>
                    <a:pt x="5692" y="10217"/>
                    <a:pt x="6335" y="9931"/>
                    <a:pt x="6526" y="9836"/>
                  </a:cubicBezTo>
                  <a:cubicBezTo>
                    <a:pt x="8217" y="8978"/>
                    <a:pt x="9717" y="8478"/>
                    <a:pt x="10050" y="6311"/>
                  </a:cubicBezTo>
                  <a:lnTo>
                    <a:pt x="10408" y="6311"/>
                  </a:lnTo>
                  <a:cubicBezTo>
                    <a:pt x="10420" y="6314"/>
                    <a:pt x="10433" y="6316"/>
                    <a:pt x="10446" y="6316"/>
                  </a:cubicBezTo>
                  <a:cubicBezTo>
                    <a:pt x="10533" y="6316"/>
                    <a:pt x="10628" y="6251"/>
                    <a:pt x="10669" y="6168"/>
                  </a:cubicBezTo>
                  <a:cubicBezTo>
                    <a:pt x="10717" y="6097"/>
                    <a:pt x="10717" y="5978"/>
                    <a:pt x="10669" y="5882"/>
                  </a:cubicBezTo>
                  <a:lnTo>
                    <a:pt x="9717" y="4001"/>
                  </a:lnTo>
                  <a:cubicBezTo>
                    <a:pt x="9657" y="3894"/>
                    <a:pt x="9550" y="3840"/>
                    <a:pt x="9443" y="3840"/>
                  </a:cubicBezTo>
                  <a:cubicBezTo>
                    <a:pt x="9336" y="3840"/>
                    <a:pt x="9229" y="3894"/>
                    <a:pt x="9169" y="4001"/>
                  </a:cubicBezTo>
                  <a:lnTo>
                    <a:pt x="8217" y="5882"/>
                  </a:lnTo>
                  <a:cubicBezTo>
                    <a:pt x="8169" y="5978"/>
                    <a:pt x="8169" y="6097"/>
                    <a:pt x="8240" y="6168"/>
                  </a:cubicBezTo>
                  <a:cubicBezTo>
                    <a:pt x="8288" y="6264"/>
                    <a:pt x="8383" y="6335"/>
                    <a:pt x="8502" y="6335"/>
                  </a:cubicBezTo>
                  <a:lnTo>
                    <a:pt x="8741" y="6335"/>
                  </a:lnTo>
                  <a:cubicBezTo>
                    <a:pt x="8479" y="7526"/>
                    <a:pt x="7264" y="7954"/>
                    <a:pt x="5954" y="8216"/>
                  </a:cubicBezTo>
                  <a:lnTo>
                    <a:pt x="5954" y="3668"/>
                  </a:lnTo>
                  <a:cubicBezTo>
                    <a:pt x="7955" y="2953"/>
                    <a:pt x="7455" y="0"/>
                    <a:pt x="5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7" name="Google Shape;5657;p70"/>
          <p:cNvSpPr/>
          <p:nvPr/>
        </p:nvSpPr>
        <p:spPr>
          <a:xfrm>
            <a:off x="1007753" y="2329145"/>
            <a:ext cx="362718" cy="350642"/>
          </a:xfrm>
          <a:custGeom>
            <a:avLst/>
            <a:gdLst/>
            <a:ahLst/>
            <a:cxnLst/>
            <a:rect l="l" t="t" r="r" b="b"/>
            <a:pathLst>
              <a:path w="11170" h="10760" extrusionOk="0">
                <a:moveTo>
                  <a:pt x="9070" y="1"/>
                </a:moveTo>
                <a:cubicBezTo>
                  <a:pt x="8985" y="1"/>
                  <a:pt x="8904" y="40"/>
                  <a:pt x="8835" y="92"/>
                </a:cubicBezTo>
                <a:lnTo>
                  <a:pt x="7359" y="1592"/>
                </a:lnTo>
                <a:cubicBezTo>
                  <a:pt x="7287" y="1663"/>
                  <a:pt x="7264" y="1735"/>
                  <a:pt x="7264" y="1830"/>
                </a:cubicBezTo>
                <a:lnTo>
                  <a:pt x="7383" y="3330"/>
                </a:lnTo>
                <a:lnTo>
                  <a:pt x="7168" y="3545"/>
                </a:lnTo>
                <a:cubicBezTo>
                  <a:pt x="6399" y="2877"/>
                  <a:pt x="5446" y="2548"/>
                  <a:pt x="4494" y="2548"/>
                </a:cubicBezTo>
                <a:cubicBezTo>
                  <a:pt x="3444" y="2548"/>
                  <a:pt x="2395" y="2948"/>
                  <a:pt x="1596" y="3735"/>
                </a:cubicBezTo>
                <a:cubicBezTo>
                  <a:pt x="96" y="5259"/>
                  <a:pt x="0" y="7688"/>
                  <a:pt x="1381" y="9308"/>
                </a:cubicBezTo>
                <a:cubicBezTo>
                  <a:pt x="2199" y="10263"/>
                  <a:pt x="3354" y="10760"/>
                  <a:pt x="4515" y="10760"/>
                </a:cubicBezTo>
                <a:cubicBezTo>
                  <a:pt x="5350" y="10760"/>
                  <a:pt x="6189" y="10503"/>
                  <a:pt x="6906" y="9975"/>
                </a:cubicBezTo>
                <a:cubicBezTo>
                  <a:pt x="8645" y="8712"/>
                  <a:pt x="9121" y="6331"/>
                  <a:pt x="8002" y="4497"/>
                </a:cubicBezTo>
                <a:lnTo>
                  <a:pt x="8002" y="4497"/>
                </a:lnTo>
                <a:lnTo>
                  <a:pt x="7073" y="5426"/>
                </a:lnTo>
                <a:cubicBezTo>
                  <a:pt x="7692" y="6736"/>
                  <a:pt x="7240" y="8284"/>
                  <a:pt x="6025" y="9046"/>
                </a:cubicBezTo>
                <a:cubicBezTo>
                  <a:pt x="5550" y="9338"/>
                  <a:pt x="5021" y="9480"/>
                  <a:pt x="4500" y="9480"/>
                </a:cubicBezTo>
                <a:cubicBezTo>
                  <a:pt x="3663" y="9480"/>
                  <a:pt x="2844" y="9116"/>
                  <a:pt x="2286" y="8427"/>
                </a:cubicBezTo>
                <a:cubicBezTo>
                  <a:pt x="642" y="6353"/>
                  <a:pt x="2414" y="3780"/>
                  <a:pt x="4530" y="3780"/>
                </a:cubicBezTo>
                <a:cubicBezTo>
                  <a:pt x="5111" y="3780"/>
                  <a:pt x="5718" y="3974"/>
                  <a:pt x="6287" y="4426"/>
                </a:cubicBezTo>
                <a:lnTo>
                  <a:pt x="5835" y="4878"/>
                </a:lnTo>
                <a:cubicBezTo>
                  <a:pt x="5416" y="4567"/>
                  <a:pt x="4967" y="4431"/>
                  <a:pt x="4535" y="4431"/>
                </a:cubicBezTo>
                <a:cubicBezTo>
                  <a:pt x="3049" y="4431"/>
                  <a:pt x="1761" y="6036"/>
                  <a:pt x="2572" y="7641"/>
                </a:cubicBezTo>
                <a:cubicBezTo>
                  <a:pt x="2994" y="8474"/>
                  <a:pt x="3750" y="8849"/>
                  <a:pt x="4505" y="8849"/>
                </a:cubicBezTo>
                <a:cubicBezTo>
                  <a:pt x="5625" y="8849"/>
                  <a:pt x="6740" y="8021"/>
                  <a:pt x="6740" y="6641"/>
                </a:cubicBezTo>
                <a:cubicBezTo>
                  <a:pt x="6716" y="6379"/>
                  <a:pt x="6692" y="6140"/>
                  <a:pt x="6597" y="5902"/>
                </a:cubicBezTo>
                <a:lnTo>
                  <a:pt x="6049" y="6426"/>
                </a:lnTo>
                <a:cubicBezTo>
                  <a:pt x="6073" y="6498"/>
                  <a:pt x="6073" y="6569"/>
                  <a:pt x="6073" y="6641"/>
                </a:cubicBezTo>
                <a:cubicBezTo>
                  <a:pt x="6073" y="7628"/>
                  <a:pt x="5282" y="8220"/>
                  <a:pt x="4485" y="8220"/>
                </a:cubicBezTo>
                <a:cubicBezTo>
                  <a:pt x="3956" y="8220"/>
                  <a:pt x="3424" y="7959"/>
                  <a:pt x="3120" y="7379"/>
                </a:cubicBezTo>
                <a:cubicBezTo>
                  <a:pt x="2498" y="6249"/>
                  <a:pt x="3412" y="5059"/>
                  <a:pt x="4492" y="5059"/>
                </a:cubicBezTo>
                <a:cubicBezTo>
                  <a:pt x="4778" y="5059"/>
                  <a:pt x="5075" y="5142"/>
                  <a:pt x="5359" y="5331"/>
                </a:cubicBezTo>
                <a:lnTo>
                  <a:pt x="4906" y="5783"/>
                </a:lnTo>
                <a:cubicBezTo>
                  <a:pt x="4787" y="5736"/>
                  <a:pt x="4644" y="5688"/>
                  <a:pt x="4501" y="5688"/>
                </a:cubicBezTo>
                <a:cubicBezTo>
                  <a:pt x="3668" y="5688"/>
                  <a:pt x="3239" y="6712"/>
                  <a:pt x="3834" y="7307"/>
                </a:cubicBezTo>
                <a:cubicBezTo>
                  <a:pt x="4026" y="7499"/>
                  <a:pt x="4262" y="7585"/>
                  <a:pt x="4494" y="7585"/>
                </a:cubicBezTo>
                <a:cubicBezTo>
                  <a:pt x="4983" y="7585"/>
                  <a:pt x="5454" y="7206"/>
                  <a:pt x="5454" y="6641"/>
                </a:cubicBezTo>
                <a:cubicBezTo>
                  <a:pt x="5454" y="6498"/>
                  <a:pt x="5406" y="6355"/>
                  <a:pt x="5359" y="6236"/>
                </a:cubicBezTo>
                <a:lnTo>
                  <a:pt x="5811" y="5759"/>
                </a:lnTo>
                <a:lnTo>
                  <a:pt x="7811" y="3759"/>
                </a:lnTo>
                <a:lnTo>
                  <a:pt x="9336" y="3902"/>
                </a:lnTo>
                <a:cubicBezTo>
                  <a:pt x="9431" y="3902"/>
                  <a:pt x="9502" y="3854"/>
                  <a:pt x="9550" y="3807"/>
                </a:cubicBezTo>
                <a:lnTo>
                  <a:pt x="11050" y="2306"/>
                </a:lnTo>
                <a:cubicBezTo>
                  <a:pt x="11145" y="2235"/>
                  <a:pt x="11169" y="2092"/>
                  <a:pt x="11122" y="1997"/>
                </a:cubicBezTo>
                <a:cubicBezTo>
                  <a:pt x="11098" y="1878"/>
                  <a:pt x="10979" y="1782"/>
                  <a:pt x="10860" y="1782"/>
                </a:cubicBezTo>
                <a:lnTo>
                  <a:pt x="9907" y="1687"/>
                </a:lnTo>
                <a:lnTo>
                  <a:pt x="10550" y="1068"/>
                </a:lnTo>
                <a:cubicBezTo>
                  <a:pt x="10669" y="925"/>
                  <a:pt x="10669" y="735"/>
                  <a:pt x="10550" y="616"/>
                </a:cubicBezTo>
                <a:cubicBezTo>
                  <a:pt x="10491" y="556"/>
                  <a:pt x="10407" y="526"/>
                  <a:pt x="10324" y="526"/>
                </a:cubicBezTo>
                <a:cubicBezTo>
                  <a:pt x="10240" y="526"/>
                  <a:pt x="10157" y="556"/>
                  <a:pt x="10098" y="616"/>
                </a:cubicBezTo>
                <a:lnTo>
                  <a:pt x="9455" y="1258"/>
                </a:lnTo>
                <a:lnTo>
                  <a:pt x="9383" y="282"/>
                </a:lnTo>
                <a:cubicBezTo>
                  <a:pt x="9359" y="163"/>
                  <a:pt x="9288" y="68"/>
                  <a:pt x="9169" y="20"/>
                </a:cubicBezTo>
                <a:cubicBezTo>
                  <a:pt x="9136" y="7"/>
                  <a:pt x="9102" y="1"/>
                  <a:pt x="9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8" name="Google Shape;5658;p70"/>
          <p:cNvGrpSpPr/>
          <p:nvPr/>
        </p:nvGrpSpPr>
        <p:grpSpPr>
          <a:xfrm>
            <a:off x="1103678" y="2887086"/>
            <a:ext cx="195712" cy="350120"/>
            <a:chOff x="1119850" y="3220300"/>
            <a:chExt cx="150675" cy="268600"/>
          </a:xfrm>
        </p:grpSpPr>
        <p:sp>
          <p:nvSpPr>
            <p:cNvPr id="5659" name="Google Shape;5659;p70"/>
            <p:cNvSpPr/>
            <p:nvPr/>
          </p:nvSpPr>
          <p:spPr>
            <a:xfrm>
              <a:off x="1119850" y="3220300"/>
              <a:ext cx="150675" cy="125700"/>
            </a:xfrm>
            <a:custGeom>
              <a:avLst/>
              <a:gdLst/>
              <a:ahLst/>
              <a:cxnLst/>
              <a:rect l="l" t="t" r="r" b="b"/>
              <a:pathLst>
                <a:path w="6027" h="5028" extrusionOk="0">
                  <a:moveTo>
                    <a:pt x="1531" y="1"/>
                  </a:moveTo>
                  <a:cubicBezTo>
                    <a:pt x="1133" y="1"/>
                    <a:pt x="1133" y="648"/>
                    <a:pt x="1531" y="648"/>
                  </a:cubicBezTo>
                  <a:cubicBezTo>
                    <a:pt x="1544" y="648"/>
                    <a:pt x="1558" y="647"/>
                    <a:pt x="1572" y="646"/>
                  </a:cubicBezTo>
                  <a:lnTo>
                    <a:pt x="4716" y="646"/>
                  </a:lnTo>
                  <a:cubicBezTo>
                    <a:pt x="4730" y="644"/>
                    <a:pt x="4744" y="644"/>
                    <a:pt x="4758" y="644"/>
                  </a:cubicBezTo>
                  <a:cubicBezTo>
                    <a:pt x="5154" y="644"/>
                    <a:pt x="5154" y="1267"/>
                    <a:pt x="4758" y="1267"/>
                  </a:cubicBezTo>
                  <a:cubicBezTo>
                    <a:pt x="4744" y="1267"/>
                    <a:pt x="4730" y="1267"/>
                    <a:pt x="4716" y="1265"/>
                  </a:cubicBezTo>
                  <a:lnTo>
                    <a:pt x="3453" y="1265"/>
                  </a:lnTo>
                  <a:cubicBezTo>
                    <a:pt x="2929" y="1265"/>
                    <a:pt x="2501" y="1694"/>
                    <a:pt x="2525" y="2218"/>
                  </a:cubicBezTo>
                  <a:lnTo>
                    <a:pt x="2525" y="2527"/>
                  </a:lnTo>
                  <a:lnTo>
                    <a:pt x="1572" y="2527"/>
                  </a:lnTo>
                  <a:cubicBezTo>
                    <a:pt x="715" y="2527"/>
                    <a:pt x="0" y="3218"/>
                    <a:pt x="0" y="4099"/>
                  </a:cubicBezTo>
                  <a:lnTo>
                    <a:pt x="0" y="5028"/>
                  </a:lnTo>
                  <a:lnTo>
                    <a:pt x="2525" y="5028"/>
                  </a:lnTo>
                  <a:lnTo>
                    <a:pt x="2525" y="4099"/>
                  </a:lnTo>
                  <a:cubicBezTo>
                    <a:pt x="2536" y="3908"/>
                    <a:pt x="2679" y="3813"/>
                    <a:pt x="2825" y="3813"/>
                  </a:cubicBezTo>
                  <a:cubicBezTo>
                    <a:pt x="2971" y="3813"/>
                    <a:pt x="3120" y="3908"/>
                    <a:pt x="3144" y="4099"/>
                  </a:cubicBezTo>
                  <a:lnTo>
                    <a:pt x="3144" y="5028"/>
                  </a:lnTo>
                  <a:lnTo>
                    <a:pt x="5644" y="5028"/>
                  </a:lnTo>
                  <a:lnTo>
                    <a:pt x="5644" y="4099"/>
                  </a:lnTo>
                  <a:cubicBezTo>
                    <a:pt x="5644" y="3218"/>
                    <a:pt x="4954" y="2527"/>
                    <a:pt x="4073" y="2527"/>
                  </a:cubicBezTo>
                  <a:lnTo>
                    <a:pt x="3144" y="2527"/>
                  </a:lnTo>
                  <a:lnTo>
                    <a:pt x="3144" y="2218"/>
                  </a:lnTo>
                  <a:cubicBezTo>
                    <a:pt x="3120" y="2027"/>
                    <a:pt x="3287" y="1884"/>
                    <a:pt x="3453" y="1884"/>
                  </a:cubicBezTo>
                  <a:lnTo>
                    <a:pt x="4716" y="1884"/>
                  </a:lnTo>
                  <a:cubicBezTo>
                    <a:pt x="4746" y="1886"/>
                    <a:pt x="4775" y="1887"/>
                    <a:pt x="4804" y="1887"/>
                  </a:cubicBezTo>
                  <a:cubicBezTo>
                    <a:pt x="6027" y="1887"/>
                    <a:pt x="6019" y="1"/>
                    <a:pt x="4783" y="1"/>
                  </a:cubicBezTo>
                  <a:cubicBezTo>
                    <a:pt x="4761" y="1"/>
                    <a:pt x="4738" y="2"/>
                    <a:pt x="4716" y="3"/>
                  </a:cubicBezTo>
                  <a:lnTo>
                    <a:pt x="1572" y="3"/>
                  </a:lnTo>
                  <a:cubicBezTo>
                    <a:pt x="1558" y="1"/>
                    <a:pt x="1544" y="1"/>
                    <a:pt x="15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1119850" y="3362050"/>
              <a:ext cx="141725" cy="126850"/>
            </a:xfrm>
            <a:custGeom>
              <a:avLst/>
              <a:gdLst/>
              <a:ahLst/>
              <a:cxnLst/>
              <a:rect l="l" t="t" r="r" b="b"/>
              <a:pathLst>
                <a:path w="5669" h="5074" extrusionOk="0">
                  <a:moveTo>
                    <a:pt x="0" y="1"/>
                  </a:moveTo>
                  <a:lnTo>
                    <a:pt x="0" y="2239"/>
                  </a:lnTo>
                  <a:cubicBezTo>
                    <a:pt x="0" y="3787"/>
                    <a:pt x="1262" y="5073"/>
                    <a:pt x="2834" y="5073"/>
                  </a:cubicBezTo>
                  <a:cubicBezTo>
                    <a:pt x="4382" y="5073"/>
                    <a:pt x="5668" y="3787"/>
                    <a:pt x="5668" y="2239"/>
                  </a:cubicBezTo>
                  <a:lnTo>
                    <a:pt x="56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70"/>
          <p:cNvGrpSpPr/>
          <p:nvPr/>
        </p:nvGrpSpPr>
        <p:grpSpPr>
          <a:xfrm>
            <a:off x="1774138" y="2887119"/>
            <a:ext cx="348008" cy="350088"/>
            <a:chOff x="1636025" y="3220325"/>
            <a:chExt cx="267925" cy="268575"/>
          </a:xfrm>
        </p:grpSpPr>
        <p:sp>
          <p:nvSpPr>
            <p:cNvPr id="5662" name="Google Shape;5662;p70"/>
            <p:cNvSpPr/>
            <p:nvPr/>
          </p:nvSpPr>
          <p:spPr>
            <a:xfrm>
              <a:off x="1636025" y="3220325"/>
              <a:ext cx="267925" cy="268575"/>
            </a:xfrm>
            <a:custGeom>
              <a:avLst/>
              <a:gdLst/>
              <a:ahLst/>
              <a:cxnLst/>
              <a:rect l="l" t="t" r="r" b="b"/>
              <a:pathLst>
                <a:path w="10717" h="10743" extrusionOk="0">
                  <a:moveTo>
                    <a:pt x="1234" y="5058"/>
                  </a:moveTo>
                  <a:cubicBezTo>
                    <a:pt x="1393" y="5058"/>
                    <a:pt x="1548" y="5182"/>
                    <a:pt x="1548" y="5360"/>
                  </a:cubicBezTo>
                  <a:cubicBezTo>
                    <a:pt x="1548" y="5551"/>
                    <a:pt x="1405" y="5693"/>
                    <a:pt x="1239" y="5693"/>
                  </a:cubicBezTo>
                  <a:cubicBezTo>
                    <a:pt x="953" y="5693"/>
                    <a:pt x="810" y="5336"/>
                    <a:pt x="1024" y="5146"/>
                  </a:cubicBezTo>
                  <a:cubicBezTo>
                    <a:pt x="1085" y="5085"/>
                    <a:pt x="1160" y="5058"/>
                    <a:pt x="1234" y="5058"/>
                  </a:cubicBezTo>
                  <a:close/>
                  <a:moveTo>
                    <a:pt x="1281" y="6310"/>
                  </a:moveTo>
                  <a:cubicBezTo>
                    <a:pt x="1677" y="6310"/>
                    <a:pt x="1677" y="6934"/>
                    <a:pt x="1281" y="6934"/>
                  </a:cubicBezTo>
                  <a:cubicBezTo>
                    <a:pt x="1268" y="6934"/>
                    <a:pt x="1253" y="6933"/>
                    <a:pt x="1239" y="6932"/>
                  </a:cubicBezTo>
                  <a:cubicBezTo>
                    <a:pt x="858" y="6908"/>
                    <a:pt x="858" y="6360"/>
                    <a:pt x="1239" y="6313"/>
                  </a:cubicBezTo>
                  <a:cubicBezTo>
                    <a:pt x="1253" y="6311"/>
                    <a:pt x="1268" y="6310"/>
                    <a:pt x="1281" y="6310"/>
                  </a:cubicBezTo>
                  <a:close/>
                  <a:moveTo>
                    <a:pt x="1245" y="7567"/>
                  </a:moveTo>
                  <a:cubicBezTo>
                    <a:pt x="1400" y="7567"/>
                    <a:pt x="1548" y="7694"/>
                    <a:pt x="1548" y="7884"/>
                  </a:cubicBezTo>
                  <a:cubicBezTo>
                    <a:pt x="1548" y="8051"/>
                    <a:pt x="1405" y="8194"/>
                    <a:pt x="1239" y="8194"/>
                  </a:cubicBezTo>
                  <a:cubicBezTo>
                    <a:pt x="953" y="8194"/>
                    <a:pt x="810" y="7861"/>
                    <a:pt x="1024" y="7670"/>
                  </a:cubicBezTo>
                  <a:cubicBezTo>
                    <a:pt x="1088" y="7599"/>
                    <a:pt x="1167" y="7567"/>
                    <a:pt x="1245" y="7567"/>
                  </a:cubicBezTo>
                  <a:close/>
                  <a:moveTo>
                    <a:pt x="9182" y="3810"/>
                  </a:moveTo>
                  <a:cubicBezTo>
                    <a:pt x="9332" y="3810"/>
                    <a:pt x="9455" y="3944"/>
                    <a:pt x="9455" y="4098"/>
                  </a:cubicBezTo>
                  <a:lnTo>
                    <a:pt x="9455" y="9170"/>
                  </a:lnTo>
                  <a:cubicBezTo>
                    <a:pt x="9455" y="9337"/>
                    <a:pt x="9312" y="9480"/>
                    <a:pt x="9145" y="9480"/>
                  </a:cubicBezTo>
                  <a:lnTo>
                    <a:pt x="2811" y="9480"/>
                  </a:lnTo>
                  <a:cubicBezTo>
                    <a:pt x="2644" y="9480"/>
                    <a:pt x="2501" y="9337"/>
                    <a:pt x="2501" y="9170"/>
                  </a:cubicBezTo>
                  <a:lnTo>
                    <a:pt x="2501" y="4098"/>
                  </a:lnTo>
                  <a:cubicBezTo>
                    <a:pt x="2501" y="3931"/>
                    <a:pt x="2644" y="3812"/>
                    <a:pt x="2811" y="3812"/>
                  </a:cubicBezTo>
                  <a:lnTo>
                    <a:pt x="9145" y="3812"/>
                  </a:lnTo>
                  <a:cubicBezTo>
                    <a:pt x="9157" y="3810"/>
                    <a:pt x="9170" y="3810"/>
                    <a:pt x="9182" y="3810"/>
                  </a:cubicBezTo>
                  <a:close/>
                  <a:moveTo>
                    <a:pt x="7306" y="0"/>
                  </a:moveTo>
                  <a:cubicBezTo>
                    <a:pt x="7285" y="0"/>
                    <a:pt x="7262" y="1"/>
                    <a:pt x="7240" y="2"/>
                  </a:cubicBezTo>
                  <a:lnTo>
                    <a:pt x="4097" y="2"/>
                  </a:lnTo>
                  <a:cubicBezTo>
                    <a:pt x="3715" y="49"/>
                    <a:pt x="3715" y="597"/>
                    <a:pt x="4097" y="645"/>
                  </a:cubicBezTo>
                  <a:lnTo>
                    <a:pt x="7240" y="645"/>
                  </a:lnTo>
                  <a:cubicBezTo>
                    <a:pt x="7255" y="643"/>
                    <a:pt x="7269" y="643"/>
                    <a:pt x="7282" y="643"/>
                  </a:cubicBezTo>
                  <a:cubicBezTo>
                    <a:pt x="7678" y="643"/>
                    <a:pt x="7678" y="1266"/>
                    <a:pt x="7282" y="1266"/>
                  </a:cubicBezTo>
                  <a:cubicBezTo>
                    <a:pt x="7269" y="1266"/>
                    <a:pt x="7255" y="1266"/>
                    <a:pt x="7240" y="1264"/>
                  </a:cubicBezTo>
                  <a:lnTo>
                    <a:pt x="5978" y="1264"/>
                  </a:lnTo>
                  <a:cubicBezTo>
                    <a:pt x="5454" y="1264"/>
                    <a:pt x="5025" y="1693"/>
                    <a:pt x="5025" y="2217"/>
                  </a:cubicBezTo>
                  <a:lnTo>
                    <a:pt x="5025" y="2526"/>
                  </a:lnTo>
                  <a:lnTo>
                    <a:pt x="953" y="2526"/>
                  </a:lnTo>
                  <a:cubicBezTo>
                    <a:pt x="429" y="2526"/>
                    <a:pt x="0" y="2931"/>
                    <a:pt x="0" y="3455"/>
                  </a:cubicBezTo>
                  <a:lnTo>
                    <a:pt x="0" y="9790"/>
                  </a:lnTo>
                  <a:cubicBezTo>
                    <a:pt x="0" y="10313"/>
                    <a:pt x="429" y="10742"/>
                    <a:pt x="953" y="10742"/>
                  </a:cubicBezTo>
                  <a:lnTo>
                    <a:pt x="9788" y="10742"/>
                  </a:lnTo>
                  <a:cubicBezTo>
                    <a:pt x="10312" y="10718"/>
                    <a:pt x="10717" y="10313"/>
                    <a:pt x="10717" y="9790"/>
                  </a:cubicBezTo>
                  <a:lnTo>
                    <a:pt x="10717" y="3455"/>
                  </a:lnTo>
                  <a:cubicBezTo>
                    <a:pt x="10717" y="2945"/>
                    <a:pt x="10311" y="2525"/>
                    <a:pt x="9806" y="2525"/>
                  </a:cubicBezTo>
                  <a:cubicBezTo>
                    <a:pt x="9792" y="2525"/>
                    <a:pt x="9778" y="2526"/>
                    <a:pt x="9764" y="2526"/>
                  </a:cubicBezTo>
                  <a:lnTo>
                    <a:pt x="5668" y="2526"/>
                  </a:lnTo>
                  <a:lnTo>
                    <a:pt x="5668" y="2217"/>
                  </a:lnTo>
                  <a:cubicBezTo>
                    <a:pt x="5668" y="2026"/>
                    <a:pt x="5811" y="1883"/>
                    <a:pt x="5978" y="1883"/>
                  </a:cubicBezTo>
                  <a:lnTo>
                    <a:pt x="7240" y="1883"/>
                  </a:lnTo>
                  <a:cubicBezTo>
                    <a:pt x="7270" y="1885"/>
                    <a:pt x="7299" y="1886"/>
                    <a:pt x="7327" y="1886"/>
                  </a:cubicBezTo>
                  <a:cubicBezTo>
                    <a:pt x="8528" y="1886"/>
                    <a:pt x="8521" y="0"/>
                    <a:pt x="7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1714025" y="3331100"/>
              <a:ext cx="142900" cy="110750"/>
            </a:xfrm>
            <a:custGeom>
              <a:avLst/>
              <a:gdLst/>
              <a:ahLst/>
              <a:cxnLst/>
              <a:rect l="l" t="t" r="r" b="b"/>
              <a:pathLst>
                <a:path w="5716" h="4430" extrusionOk="0">
                  <a:moveTo>
                    <a:pt x="0" y="0"/>
                  </a:moveTo>
                  <a:lnTo>
                    <a:pt x="0" y="4430"/>
                  </a:lnTo>
                  <a:lnTo>
                    <a:pt x="5716" y="4430"/>
                  </a:lnTo>
                  <a:lnTo>
                    <a:pt x="5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4" name="Google Shape;5664;p70"/>
          <p:cNvGrpSpPr/>
          <p:nvPr/>
        </p:nvGrpSpPr>
        <p:grpSpPr>
          <a:xfrm>
            <a:off x="2525032" y="2929059"/>
            <a:ext cx="350346" cy="266989"/>
            <a:chOff x="2214125" y="3252500"/>
            <a:chExt cx="269725" cy="204825"/>
          </a:xfrm>
        </p:grpSpPr>
        <p:sp>
          <p:nvSpPr>
            <p:cNvPr id="5665" name="Google Shape;5665;p70"/>
            <p:cNvSpPr/>
            <p:nvPr/>
          </p:nvSpPr>
          <p:spPr>
            <a:xfrm>
              <a:off x="2293300" y="3291800"/>
              <a:ext cx="110775" cy="15500"/>
            </a:xfrm>
            <a:custGeom>
              <a:avLst/>
              <a:gdLst/>
              <a:ahLst/>
              <a:cxnLst/>
              <a:rect l="l" t="t" r="r" b="b"/>
              <a:pathLst>
                <a:path w="4431" h="620" extrusionOk="0">
                  <a:moveTo>
                    <a:pt x="1" y="1"/>
                  </a:moveTo>
                  <a:lnTo>
                    <a:pt x="1" y="620"/>
                  </a:lnTo>
                  <a:lnTo>
                    <a:pt x="4430" y="620"/>
                  </a:lnTo>
                  <a:lnTo>
                    <a:pt x="4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2293300" y="3354900"/>
              <a:ext cx="31575" cy="15525"/>
            </a:xfrm>
            <a:custGeom>
              <a:avLst/>
              <a:gdLst/>
              <a:ahLst/>
              <a:cxnLst/>
              <a:rect l="l" t="t" r="r" b="b"/>
              <a:pathLst>
                <a:path w="1263" h="621" extrusionOk="0">
                  <a:moveTo>
                    <a:pt x="1" y="1"/>
                  </a:moveTo>
                  <a:lnTo>
                    <a:pt x="1" y="620"/>
                  </a:lnTo>
                  <a:lnTo>
                    <a:pt x="1263" y="620"/>
                  </a:lnTo>
                  <a:lnTo>
                    <a:pt x="1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2230200" y="3252500"/>
              <a:ext cx="236975" cy="157200"/>
            </a:xfrm>
            <a:custGeom>
              <a:avLst/>
              <a:gdLst/>
              <a:ahLst/>
              <a:cxnLst/>
              <a:rect l="l" t="t" r="r" b="b"/>
              <a:pathLst>
                <a:path w="9479" h="6288" extrusionOk="0">
                  <a:moveTo>
                    <a:pt x="7276" y="951"/>
                  </a:moveTo>
                  <a:cubicBezTo>
                    <a:pt x="7427" y="951"/>
                    <a:pt x="7549" y="1086"/>
                    <a:pt x="7549" y="1263"/>
                  </a:cubicBezTo>
                  <a:lnTo>
                    <a:pt x="7549" y="2525"/>
                  </a:lnTo>
                  <a:cubicBezTo>
                    <a:pt x="7549" y="2692"/>
                    <a:pt x="7407" y="2811"/>
                    <a:pt x="7240" y="2811"/>
                  </a:cubicBezTo>
                  <a:lnTo>
                    <a:pt x="2215" y="2811"/>
                  </a:lnTo>
                  <a:cubicBezTo>
                    <a:pt x="2048" y="2811"/>
                    <a:pt x="1905" y="2692"/>
                    <a:pt x="1905" y="2525"/>
                  </a:cubicBezTo>
                  <a:lnTo>
                    <a:pt x="1905" y="1263"/>
                  </a:lnTo>
                  <a:cubicBezTo>
                    <a:pt x="1905" y="1086"/>
                    <a:pt x="2028" y="951"/>
                    <a:pt x="2179" y="951"/>
                  </a:cubicBezTo>
                  <a:cubicBezTo>
                    <a:pt x="2191" y="951"/>
                    <a:pt x="2203" y="952"/>
                    <a:pt x="2215" y="953"/>
                  </a:cubicBezTo>
                  <a:lnTo>
                    <a:pt x="7240" y="953"/>
                  </a:lnTo>
                  <a:cubicBezTo>
                    <a:pt x="7252" y="952"/>
                    <a:pt x="7264" y="951"/>
                    <a:pt x="7276" y="951"/>
                  </a:cubicBezTo>
                  <a:close/>
                  <a:moveTo>
                    <a:pt x="7282" y="3452"/>
                  </a:moveTo>
                  <a:cubicBezTo>
                    <a:pt x="7678" y="3452"/>
                    <a:pt x="7678" y="4075"/>
                    <a:pt x="7282" y="4075"/>
                  </a:cubicBezTo>
                  <a:cubicBezTo>
                    <a:pt x="7269" y="4075"/>
                    <a:pt x="7254" y="4075"/>
                    <a:pt x="7240" y="4073"/>
                  </a:cubicBezTo>
                  <a:lnTo>
                    <a:pt x="5359" y="4073"/>
                  </a:lnTo>
                  <a:cubicBezTo>
                    <a:pt x="5343" y="4075"/>
                    <a:pt x="5328" y="4075"/>
                    <a:pt x="5314" y="4075"/>
                  </a:cubicBezTo>
                  <a:cubicBezTo>
                    <a:pt x="4897" y="4075"/>
                    <a:pt x="4897" y="3452"/>
                    <a:pt x="5314" y="3452"/>
                  </a:cubicBezTo>
                  <a:cubicBezTo>
                    <a:pt x="5328" y="3452"/>
                    <a:pt x="5343" y="3452"/>
                    <a:pt x="5359" y="3454"/>
                  </a:cubicBezTo>
                  <a:lnTo>
                    <a:pt x="7240" y="3454"/>
                  </a:lnTo>
                  <a:cubicBezTo>
                    <a:pt x="7254" y="3452"/>
                    <a:pt x="7269" y="3452"/>
                    <a:pt x="7282" y="3452"/>
                  </a:cubicBezTo>
                  <a:close/>
                  <a:moveTo>
                    <a:pt x="4096" y="3454"/>
                  </a:moveTo>
                  <a:cubicBezTo>
                    <a:pt x="4263" y="3454"/>
                    <a:pt x="4406" y="3597"/>
                    <a:pt x="4406" y="3764"/>
                  </a:cubicBezTo>
                  <a:lnTo>
                    <a:pt x="4406" y="5026"/>
                  </a:lnTo>
                  <a:cubicBezTo>
                    <a:pt x="4406" y="5192"/>
                    <a:pt x="4263" y="5335"/>
                    <a:pt x="4096" y="5335"/>
                  </a:cubicBezTo>
                  <a:lnTo>
                    <a:pt x="2215" y="5335"/>
                  </a:lnTo>
                  <a:cubicBezTo>
                    <a:pt x="2048" y="5335"/>
                    <a:pt x="1905" y="5192"/>
                    <a:pt x="1905" y="5026"/>
                  </a:cubicBezTo>
                  <a:lnTo>
                    <a:pt x="1905" y="3764"/>
                  </a:lnTo>
                  <a:cubicBezTo>
                    <a:pt x="1905" y="3597"/>
                    <a:pt x="2048" y="3454"/>
                    <a:pt x="2215" y="3454"/>
                  </a:cubicBezTo>
                  <a:close/>
                  <a:moveTo>
                    <a:pt x="7282" y="4714"/>
                  </a:moveTo>
                  <a:cubicBezTo>
                    <a:pt x="7678" y="4714"/>
                    <a:pt x="7678" y="5338"/>
                    <a:pt x="7282" y="5338"/>
                  </a:cubicBezTo>
                  <a:cubicBezTo>
                    <a:pt x="7269" y="5338"/>
                    <a:pt x="7254" y="5337"/>
                    <a:pt x="7240" y="5335"/>
                  </a:cubicBezTo>
                  <a:lnTo>
                    <a:pt x="5359" y="5335"/>
                  </a:lnTo>
                  <a:cubicBezTo>
                    <a:pt x="5343" y="5337"/>
                    <a:pt x="5328" y="5338"/>
                    <a:pt x="5314" y="5338"/>
                  </a:cubicBezTo>
                  <a:cubicBezTo>
                    <a:pt x="4897" y="5338"/>
                    <a:pt x="4897" y="4714"/>
                    <a:pt x="5314" y="4714"/>
                  </a:cubicBezTo>
                  <a:cubicBezTo>
                    <a:pt x="5328" y="4714"/>
                    <a:pt x="5343" y="4715"/>
                    <a:pt x="5359" y="4716"/>
                  </a:cubicBezTo>
                  <a:lnTo>
                    <a:pt x="7240" y="4716"/>
                  </a:lnTo>
                  <a:cubicBezTo>
                    <a:pt x="7254" y="4715"/>
                    <a:pt x="7269" y="4714"/>
                    <a:pt x="7282" y="4714"/>
                  </a:cubicBezTo>
                  <a:close/>
                  <a:moveTo>
                    <a:pt x="929" y="1"/>
                  </a:moveTo>
                  <a:cubicBezTo>
                    <a:pt x="429" y="1"/>
                    <a:pt x="0" y="429"/>
                    <a:pt x="0" y="953"/>
                  </a:cubicBezTo>
                  <a:lnTo>
                    <a:pt x="0" y="6288"/>
                  </a:lnTo>
                  <a:lnTo>
                    <a:pt x="9478" y="6288"/>
                  </a:lnTo>
                  <a:lnTo>
                    <a:pt x="9478" y="953"/>
                  </a:lnTo>
                  <a:cubicBezTo>
                    <a:pt x="9455" y="429"/>
                    <a:pt x="9050" y="1"/>
                    <a:pt x="8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2214125" y="3425750"/>
              <a:ext cx="269725" cy="31575"/>
            </a:xfrm>
            <a:custGeom>
              <a:avLst/>
              <a:gdLst/>
              <a:ahLst/>
              <a:cxnLst/>
              <a:rect l="l" t="t" r="r" b="b"/>
              <a:pathLst>
                <a:path w="10789" h="1263" extrusionOk="0">
                  <a:moveTo>
                    <a:pt x="334" y="1"/>
                  </a:moveTo>
                  <a:cubicBezTo>
                    <a:pt x="215" y="1"/>
                    <a:pt x="119" y="48"/>
                    <a:pt x="72" y="144"/>
                  </a:cubicBezTo>
                  <a:cubicBezTo>
                    <a:pt x="0" y="215"/>
                    <a:pt x="0" y="334"/>
                    <a:pt x="24" y="429"/>
                  </a:cubicBezTo>
                  <a:cubicBezTo>
                    <a:pt x="143" y="691"/>
                    <a:pt x="286" y="930"/>
                    <a:pt x="477" y="1144"/>
                  </a:cubicBezTo>
                  <a:cubicBezTo>
                    <a:pt x="548" y="1215"/>
                    <a:pt x="619" y="1263"/>
                    <a:pt x="715" y="1263"/>
                  </a:cubicBezTo>
                  <a:lnTo>
                    <a:pt x="10026" y="1263"/>
                  </a:lnTo>
                  <a:cubicBezTo>
                    <a:pt x="10121" y="1263"/>
                    <a:pt x="10217" y="1215"/>
                    <a:pt x="10264" y="1144"/>
                  </a:cubicBezTo>
                  <a:cubicBezTo>
                    <a:pt x="10455" y="930"/>
                    <a:pt x="10622" y="691"/>
                    <a:pt x="10717" y="429"/>
                  </a:cubicBezTo>
                  <a:cubicBezTo>
                    <a:pt x="10788" y="215"/>
                    <a:pt x="10645" y="1"/>
                    <a:pt x="10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70"/>
          <p:cNvGrpSpPr/>
          <p:nvPr/>
        </p:nvGrpSpPr>
        <p:grpSpPr>
          <a:xfrm>
            <a:off x="3276673" y="2898036"/>
            <a:ext cx="348040" cy="328352"/>
            <a:chOff x="2792800" y="3228700"/>
            <a:chExt cx="267950" cy="251900"/>
          </a:xfrm>
        </p:grpSpPr>
        <p:sp>
          <p:nvSpPr>
            <p:cNvPr id="5670" name="Google Shape;5670;p70"/>
            <p:cNvSpPr/>
            <p:nvPr/>
          </p:nvSpPr>
          <p:spPr>
            <a:xfrm>
              <a:off x="2852950" y="3276325"/>
              <a:ext cx="128625" cy="109675"/>
            </a:xfrm>
            <a:custGeom>
              <a:avLst/>
              <a:gdLst/>
              <a:ahLst/>
              <a:cxnLst/>
              <a:rect l="l" t="t" r="r" b="b"/>
              <a:pathLst>
                <a:path w="5145" h="4387" extrusionOk="0">
                  <a:moveTo>
                    <a:pt x="2953" y="2501"/>
                  </a:moveTo>
                  <a:cubicBezTo>
                    <a:pt x="2928" y="2501"/>
                    <a:pt x="2904" y="2501"/>
                    <a:pt x="2879" y="2502"/>
                  </a:cubicBezTo>
                  <a:lnTo>
                    <a:pt x="2879" y="2502"/>
                  </a:lnTo>
                  <a:cubicBezTo>
                    <a:pt x="2906" y="2504"/>
                    <a:pt x="2933" y="2506"/>
                    <a:pt x="2961" y="2506"/>
                  </a:cubicBezTo>
                  <a:cubicBezTo>
                    <a:pt x="2986" y="2506"/>
                    <a:pt x="3012" y="2505"/>
                    <a:pt x="3038" y="2503"/>
                  </a:cubicBezTo>
                  <a:lnTo>
                    <a:pt x="3038" y="2503"/>
                  </a:lnTo>
                  <a:cubicBezTo>
                    <a:pt x="3010" y="2501"/>
                    <a:pt x="2981" y="2501"/>
                    <a:pt x="2953" y="2501"/>
                  </a:cubicBezTo>
                  <a:close/>
                  <a:moveTo>
                    <a:pt x="2953" y="620"/>
                  </a:moveTo>
                  <a:cubicBezTo>
                    <a:pt x="3787" y="620"/>
                    <a:pt x="4215" y="1644"/>
                    <a:pt x="3620" y="2239"/>
                  </a:cubicBezTo>
                  <a:cubicBezTo>
                    <a:pt x="3450" y="2402"/>
                    <a:pt x="3244" y="2486"/>
                    <a:pt x="3038" y="2503"/>
                  </a:cubicBezTo>
                  <a:lnTo>
                    <a:pt x="3038" y="2503"/>
                  </a:lnTo>
                  <a:cubicBezTo>
                    <a:pt x="3379" y="2516"/>
                    <a:pt x="3717" y="2611"/>
                    <a:pt x="4025" y="2787"/>
                  </a:cubicBezTo>
                  <a:cubicBezTo>
                    <a:pt x="4168" y="2858"/>
                    <a:pt x="4215" y="3049"/>
                    <a:pt x="4144" y="3215"/>
                  </a:cubicBezTo>
                  <a:cubicBezTo>
                    <a:pt x="4078" y="3314"/>
                    <a:pt x="3967" y="3367"/>
                    <a:pt x="3857" y="3367"/>
                  </a:cubicBezTo>
                  <a:cubicBezTo>
                    <a:pt x="3808" y="3367"/>
                    <a:pt x="3760" y="3357"/>
                    <a:pt x="3715" y="3334"/>
                  </a:cubicBezTo>
                  <a:cubicBezTo>
                    <a:pt x="3477" y="3203"/>
                    <a:pt x="3215" y="3138"/>
                    <a:pt x="2953" y="3138"/>
                  </a:cubicBezTo>
                  <a:cubicBezTo>
                    <a:pt x="2691" y="3138"/>
                    <a:pt x="2429" y="3203"/>
                    <a:pt x="2191" y="3334"/>
                  </a:cubicBezTo>
                  <a:cubicBezTo>
                    <a:pt x="2146" y="3364"/>
                    <a:pt x="2097" y="3378"/>
                    <a:pt x="2047" y="3378"/>
                  </a:cubicBezTo>
                  <a:cubicBezTo>
                    <a:pt x="1938" y="3378"/>
                    <a:pt x="1828" y="3313"/>
                    <a:pt x="1762" y="3215"/>
                  </a:cubicBezTo>
                  <a:cubicBezTo>
                    <a:pt x="1691" y="3049"/>
                    <a:pt x="1739" y="2858"/>
                    <a:pt x="1882" y="2787"/>
                  </a:cubicBezTo>
                  <a:cubicBezTo>
                    <a:pt x="2193" y="2609"/>
                    <a:pt x="2535" y="2514"/>
                    <a:pt x="2879" y="2502"/>
                  </a:cubicBezTo>
                  <a:lnTo>
                    <a:pt x="2879" y="2502"/>
                  </a:lnTo>
                  <a:cubicBezTo>
                    <a:pt x="2420" y="2464"/>
                    <a:pt x="2001" y="2106"/>
                    <a:pt x="2001" y="1572"/>
                  </a:cubicBezTo>
                  <a:cubicBezTo>
                    <a:pt x="2001" y="1048"/>
                    <a:pt x="2429" y="620"/>
                    <a:pt x="2953" y="620"/>
                  </a:cubicBezTo>
                  <a:close/>
                  <a:moveTo>
                    <a:pt x="2953" y="0"/>
                  </a:moveTo>
                  <a:cubicBezTo>
                    <a:pt x="1000" y="0"/>
                    <a:pt x="0" y="2358"/>
                    <a:pt x="1405" y="3739"/>
                  </a:cubicBezTo>
                  <a:cubicBezTo>
                    <a:pt x="1852" y="4186"/>
                    <a:pt x="2401" y="4386"/>
                    <a:pt x="2940" y="4386"/>
                  </a:cubicBezTo>
                  <a:cubicBezTo>
                    <a:pt x="4066" y="4386"/>
                    <a:pt x="5144" y="3512"/>
                    <a:pt x="5144" y="2191"/>
                  </a:cubicBezTo>
                  <a:cubicBezTo>
                    <a:pt x="5144" y="977"/>
                    <a:pt x="4168" y="0"/>
                    <a:pt x="2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2792800" y="3228700"/>
              <a:ext cx="267950" cy="204225"/>
            </a:xfrm>
            <a:custGeom>
              <a:avLst/>
              <a:gdLst/>
              <a:ahLst/>
              <a:cxnLst/>
              <a:rect l="l" t="t" r="r" b="b"/>
              <a:pathLst>
                <a:path w="10718" h="8169" extrusionOk="0">
                  <a:moveTo>
                    <a:pt x="5344" y="1259"/>
                  </a:moveTo>
                  <a:cubicBezTo>
                    <a:pt x="6799" y="1259"/>
                    <a:pt x="8193" y="2389"/>
                    <a:pt x="8193" y="4096"/>
                  </a:cubicBezTo>
                  <a:cubicBezTo>
                    <a:pt x="8193" y="5644"/>
                    <a:pt x="6931" y="6906"/>
                    <a:pt x="5359" y="6930"/>
                  </a:cubicBezTo>
                  <a:cubicBezTo>
                    <a:pt x="2835" y="6930"/>
                    <a:pt x="1573" y="3882"/>
                    <a:pt x="3359" y="2096"/>
                  </a:cubicBezTo>
                  <a:cubicBezTo>
                    <a:pt x="3937" y="1518"/>
                    <a:pt x="4647" y="1259"/>
                    <a:pt x="5344" y="1259"/>
                  </a:cubicBezTo>
                  <a:close/>
                  <a:moveTo>
                    <a:pt x="930" y="0"/>
                  </a:moveTo>
                  <a:cubicBezTo>
                    <a:pt x="406" y="0"/>
                    <a:pt x="1" y="429"/>
                    <a:pt x="1" y="953"/>
                  </a:cubicBezTo>
                  <a:lnTo>
                    <a:pt x="1" y="7240"/>
                  </a:lnTo>
                  <a:cubicBezTo>
                    <a:pt x="1" y="7764"/>
                    <a:pt x="430" y="8169"/>
                    <a:pt x="930" y="8169"/>
                  </a:cubicBezTo>
                  <a:lnTo>
                    <a:pt x="9789" y="8169"/>
                  </a:lnTo>
                  <a:cubicBezTo>
                    <a:pt x="10289" y="8169"/>
                    <a:pt x="10717" y="7764"/>
                    <a:pt x="10717" y="7240"/>
                  </a:cubicBezTo>
                  <a:lnTo>
                    <a:pt x="10717" y="953"/>
                  </a:lnTo>
                  <a:cubicBezTo>
                    <a:pt x="10717" y="429"/>
                    <a:pt x="10289" y="0"/>
                    <a:pt x="97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2919025" y="3307275"/>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2852700" y="3448975"/>
              <a:ext cx="148175" cy="31625"/>
            </a:xfrm>
            <a:custGeom>
              <a:avLst/>
              <a:gdLst/>
              <a:ahLst/>
              <a:cxnLst/>
              <a:rect l="l" t="t" r="r" b="b"/>
              <a:pathLst>
                <a:path w="5927" h="1265" extrusionOk="0">
                  <a:moveTo>
                    <a:pt x="1820" y="1"/>
                  </a:moveTo>
                  <a:cubicBezTo>
                    <a:pt x="1749" y="215"/>
                    <a:pt x="1630" y="429"/>
                    <a:pt x="1534" y="620"/>
                  </a:cubicBezTo>
                  <a:lnTo>
                    <a:pt x="439" y="620"/>
                  </a:lnTo>
                  <a:cubicBezTo>
                    <a:pt x="425" y="618"/>
                    <a:pt x="411" y="618"/>
                    <a:pt x="398" y="618"/>
                  </a:cubicBezTo>
                  <a:cubicBezTo>
                    <a:pt x="0" y="618"/>
                    <a:pt x="0" y="1265"/>
                    <a:pt x="398" y="1265"/>
                  </a:cubicBezTo>
                  <a:cubicBezTo>
                    <a:pt x="411" y="1265"/>
                    <a:pt x="425" y="1264"/>
                    <a:pt x="439" y="1263"/>
                  </a:cubicBezTo>
                  <a:lnTo>
                    <a:pt x="5488" y="1263"/>
                  </a:lnTo>
                  <a:cubicBezTo>
                    <a:pt x="5502" y="1264"/>
                    <a:pt x="5515" y="1265"/>
                    <a:pt x="5529" y="1265"/>
                  </a:cubicBezTo>
                  <a:cubicBezTo>
                    <a:pt x="5926" y="1265"/>
                    <a:pt x="5926" y="618"/>
                    <a:pt x="5529" y="618"/>
                  </a:cubicBezTo>
                  <a:cubicBezTo>
                    <a:pt x="5515" y="618"/>
                    <a:pt x="5502" y="618"/>
                    <a:pt x="5488" y="620"/>
                  </a:cubicBezTo>
                  <a:lnTo>
                    <a:pt x="4392" y="620"/>
                  </a:lnTo>
                  <a:cubicBezTo>
                    <a:pt x="4273" y="429"/>
                    <a:pt x="4178" y="215"/>
                    <a:pt x="4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70"/>
          <p:cNvGrpSpPr/>
          <p:nvPr/>
        </p:nvGrpSpPr>
        <p:grpSpPr>
          <a:xfrm>
            <a:off x="4027567" y="2898036"/>
            <a:ext cx="348820" cy="328286"/>
            <a:chOff x="3370900" y="3228700"/>
            <a:chExt cx="268550" cy="251850"/>
          </a:xfrm>
        </p:grpSpPr>
        <p:sp>
          <p:nvSpPr>
            <p:cNvPr id="5675" name="Google Shape;5675;p70"/>
            <p:cNvSpPr/>
            <p:nvPr/>
          </p:nvSpPr>
          <p:spPr>
            <a:xfrm>
              <a:off x="3481650" y="3370400"/>
              <a:ext cx="47050" cy="15500"/>
            </a:xfrm>
            <a:custGeom>
              <a:avLst/>
              <a:gdLst/>
              <a:ahLst/>
              <a:cxnLst/>
              <a:rect l="l" t="t" r="r" b="b"/>
              <a:pathLst>
                <a:path w="1882" h="620" extrusionOk="0">
                  <a:moveTo>
                    <a:pt x="0" y="0"/>
                  </a:moveTo>
                  <a:lnTo>
                    <a:pt x="0" y="619"/>
                  </a:lnTo>
                  <a:lnTo>
                    <a:pt x="1882" y="619"/>
                  </a:ln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497125" y="3401950"/>
              <a:ext cx="15500" cy="28000"/>
            </a:xfrm>
            <a:custGeom>
              <a:avLst/>
              <a:gdLst/>
              <a:ahLst/>
              <a:cxnLst/>
              <a:rect l="l" t="t" r="r" b="b"/>
              <a:pathLst>
                <a:path w="620" h="1120" extrusionOk="0">
                  <a:moveTo>
                    <a:pt x="0" y="0"/>
                  </a:moveTo>
                  <a:lnTo>
                    <a:pt x="0" y="810"/>
                  </a:lnTo>
                  <a:lnTo>
                    <a:pt x="334" y="1120"/>
                  </a:lnTo>
                  <a:lnTo>
                    <a:pt x="620" y="810"/>
                  </a:ln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370900" y="3228700"/>
              <a:ext cx="268550" cy="139925"/>
            </a:xfrm>
            <a:custGeom>
              <a:avLst/>
              <a:gdLst/>
              <a:ahLst/>
              <a:cxnLst/>
              <a:rect l="l" t="t" r="r" b="b"/>
              <a:pathLst>
                <a:path w="10742" h="5597" extrusionOk="0">
                  <a:moveTo>
                    <a:pt x="3478" y="0"/>
                  </a:moveTo>
                  <a:cubicBezTo>
                    <a:pt x="3311" y="0"/>
                    <a:pt x="3168" y="143"/>
                    <a:pt x="3168" y="334"/>
                  </a:cubicBezTo>
                  <a:lnTo>
                    <a:pt x="3168" y="1905"/>
                  </a:lnTo>
                  <a:lnTo>
                    <a:pt x="310" y="1905"/>
                  </a:lnTo>
                  <a:cubicBezTo>
                    <a:pt x="298" y="1904"/>
                    <a:pt x="286" y="1903"/>
                    <a:pt x="274" y="1903"/>
                  </a:cubicBezTo>
                  <a:cubicBezTo>
                    <a:pt x="124" y="1903"/>
                    <a:pt x="1" y="2038"/>
                    <a:pt x="1" y="2215"/>
                  </a:cubicBezTo>
                  <a:lnTo>
                    <a:pt x="1" y="4692"/>
                  </a:lnTo>
                  <a:cubicBezTo>
                    <a:pt x="1" y="4835"/>
                    <a:pt x="96" y="4954"/>
                    <a:pt x="239" y="5001"/>
                  </a:cubicBezTo>
                  <a:cubicBezTo>
                    <a:pt x="1406" y="5287"/>
                    <a:pt x="2597" y="5478"/>
                    <a:pt x="3787" y="5597"/>
                  </a:cubicBezTo>
                  <a:lnTo>
                    <a:pt x="3787" y="5358"/>
                  </a:lnTo>
                  <a:cubicBezTo>
                    <a:pt x="3787" y="5168"/>
                    <a:pt x="3930" y="5025"/>
                    <a:pt x="4097" y="5025"/>
                  </a:cubicBezTo>
                  <a:lnTo>
                    <a:pt x="4407" y="5025"/>
                  </a:lnTo>
                  <a:lnTo>
                    <a:pt x="4407" y="1905"/>
                  </a:lnTo>
                  <a:lnTo>
                    <a:pt x="3787" y="1905"/>
                  </a:lnTo>
                  <a:lnTo>
                    <a:pt x="3787" y="643"/>
                  </a:lnTo>
                  <a:lnTo>
                    <a:pt x="6931" y="643"/>
                  </a:lnTo>
                  <a:lnTo>
                    <a:pt x="6931" y="1905"/>
                  </a:lnTo>
                  <a:lnTo>
                    <a:pt x="6312" y="1905"/>
                  </a:lnTo>
                  <a:lnTo>
                    <a:pt x="6312" y="5049"/>
                  </a:lnTo>
                  <a:lnTo>
                    <a:pt x="6621" y="5049"/>
                  </a:lnTo>
                  <a:cubicBezTo>
                    <a:pt x="6633" y="5047"/>
                    <a:pt x="6646" y="5046"/>
                    <a:pt x="6658" y="5046"/>
                  </a:cubicBezTo>
                  <a:cubicBezTo>
                    <a:pt x="6808" y="5046"/>
                    <a:pt x="6931" y="5182"/>
                    <a:pt x="6931" y="5358"/>
                  </a:cubicBezTo>
                  <a:lnTo>
                    <a:pt x="6931" y="5597"/>
                  </a:lnTo>
                  <a:cubicBezTo>
                    <a:pt x="8122" y="5478"/>
                    <a:pt x="9312" y="5287"/>
                    <a:pt x="10479" y="5001"/>
                  </a:cubicBezTo>
                  <a:cubicBezTo>
                    <a:pt x="10622" y="4954"/>
                    <a:pt x="10717" y="4835"/>
                    <a:pt x="10741" y="4692"/>
                  </a:cubicBezTo>
                  <a:lnTo>
                    <a:pt x="10741" y="2215"/>
                  </a:lnTo>
                  <a:cubicBezTo>
                    <a:pt x="10717" y="2024"/>
                    <a:pt x="10598" y="1905"/>
                    <a:pt x="10408" y="1905"/>
                  </a:cubicBezTo>
                  <a:lnTo>
                    <a:pt x="7574" y="1905"/>
                  </a:lnTo>
                  <a:lnTo>
                    <a:pt x="7574" y="334"/>
                  </a:lnTo>
                  <a:cubicBezTo>
                    <a:pt x="7574" y="143"/>
                    <a:pt x="7431" y="0"/>
                    <a:pt x="7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3497125" y="3276325"/>
              <a:ext cx="15500" cy="78600"/>
            </a:xfrm>
            <a:custGeom>
              <a:avLst/>
              <a:gdLst/>
              <a:ahLst/>
              <a:cxnLst/>
              <a:rect l="l" t="t" r="r" b="b"/>
              <a:pathLst>
                <a:path w="620" h="3144" extrusionOk="0">
                  <a:moveTo>
                    <a:pt x="0" y="0"/>
                  </a:moveTo>
                  <a:lnTo>
                    <a:pt x="0" y="3144"/>
                  </a:lnTo>
                  <a:lnTo>
                    <a:pt x="620" y="3144"/>
                  </a:ln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3386400" y="3372175"/>
              <a:ext cx="236975" cy="108375"/>
            </a:xfrm>
            <a:custGeom>
              <a:avLst/>
              <a:gdLst/>
              <a:ahLst/>
              <a:cxnLst/>
              <a:rect l="l" t="t" r="r" b="b"/>
              <a:pathLst>
                <a:path w="9479" h="4335" extrusionOk="0">
                  <a:moveTo>
                    <a:pt x="0" y="1"/>
                  </a:moveTo>
                  <a:lnTo>
                    <a:pt x="0" y="4001"/>
                  </a:lnTo>
                  <a:cubicBezTo>
                    <a:pt x="0" y="4192"/>
                    <a:pt x="143" y="4311"/>
                    <a:pt x="333" y="4335"/>
                  </a:cubicBezTo>
                  <a:lnTo>
                    <a:pt x="9169" y="4335"/>
                  </a:lnTo>
                  <a:cubicBezTo>
                    <a:pt x="9335" y="4311"/>
                    <a:pt x="9478" y="4192"/>
                    <a:pt x="9478" y="4001"/>
                  </a:cubicBezTo>
                  <a:lnTo>
                    <a:pt x="9478" y="1"/>
                  </a:lnTo>
                  <a:cubicBezTo>
                    <a:pt x="8430" y="239"/>
                    <a:pt x="7382" y="382"/>
                    <a:pt x="6311" y="501"/>
                  </a:cubicBezTo>
                  <a:lnTo>
                    <a:pt x="6311" y="882"/>
                  </a:lnTo>
                  <a:cubicBezTo>
                    <a:pt x="6311" y="1048"/>
                    <a:pt x="6168" y="1191"/>
                    <a:pt x="6001" y="1191"/>
                  </a:cubicBezTo>
                  <a:lnTo>
                    <a:pt x="5692" y="1191"/>
                  </a:lnTo>
                  <a:lnTo>
                    <a:pt x="5692" y="2144"/>
                  </a:lnTo>
                  <a:cubicBezTo>
                    <a:pt x="5692" y="2215"/>
                    <a:pt x="5668" y="2287"/>
                    <a:pt x="5596" y="2358"/>
                  </a:cubicBezTo>
                  <a:lnTo>
                    <a:pt x="4977" y="2977"/>
                  </a:lnTo>
                  <a:cubicBezTo>
                    <a:pt x="4906" y="3037"/>
                    <a:pt x="4822" y="3067"/>
                    <a:pt x="4742" y="3067"/>
                  </a:cubicBezTo>
                  <a:cubicBezTo>
                    <a:pt x="4662" y="3067"/>
                    <a:pt x="4584" y="3037"/>
                    <a:pt x="4525" y="2977"/>
                  </a:cubicBezTo>
                  <a:lnTo>
                    <a:pt x="3882" y="2358"/>
                  </a:lnTo>
                  <a:cubicBezTo>
                    <a:pt x="3834" y="2287"/>
                    <a:pt x="3810" y="2215"/>
                    <a:pt x="3810" y="2144"/>
                  </a:cubicBezTo>
                  <a:lnTo>
                    <a:pt x="3810" y="1191"/>
                  </a:lnTo>
                  <a:lnTo>
                    <a:pt x="3477" y="1191"/>
                  </a:lnTo>
                  <a:cubicBezTo>
                    <a:pt x="3310" y="1191"/>
                    <a:pt x="3167" y="1048"/>
                    <a:pt x="3167" y="882"/>
                  </a:cubicBezTo>
                  <a:lnTo>
                    <a:pt x="3167" y="501"/>
                  </a:lnTo>
                  <a:cubicBezTo>
                    <a:pt x="2119" y="382"/>
                    <a:pt x="1048" y="23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70"/>
          <p:cNvGrpSpPr/>
          <p:nvPr/>
        </p:nvGrpSpPr>
        <p:grpSpPr>
          <a:xfrm>
            <a:off x="4778461" y="2887901"/>
            <a:ext cx="350346" cy="350055"/>
            <a:chOff x="3949000" y="3220925"/>
            <a:chExt cx="269725" cy="268550"/>
          </a:xfrm>
        </p:grpSpPr>
        <p:sp>
          <p:nvSpPr>
            <p:cNvPr id="5681" name="Google Shape;5681;p70"/>
            <p:cNvSpPr/>
            <p:nvPr/>
          </p:nvSpPr>
          <p:spPr>
            <a:xfrm>
              <a:off x="4027175" y="3362650"/>
              <a:ext cx="191550" cy="126825"/>
            </a:xfrm>
            <a:custGeom>
              <a:avLst/>
              <a:gdLst/>
              <a:ahLst/>
              <a:cxnLst/>
              <a:rect l="l" t="t" r="r" b="b"/>
              <a:pathLst>
                <a:path w="7662" h="5073" extrusionOk="0">
                  <a:moveTo>
                    <a:pt x="2935" y="1874"/>
                  </a:moveTo>
                  <a:cubicBezTo>
                    <a:pt x="3097" y="1874"/>
                    <a:pt x="3256" y="2001"/>
                    <a:pt x="3256" y="2191"/>
                  </a:cubicBezTo>
                  <a:cubicBezTo>
                    <a:pt x="3256" y="2358"/>
                    <a:pt x="3113" y="2501"/>
                    <a:pt x="2946" y="2501"/>
                  </a:cubicBezTo>
                  <a:cubicBezTo>
                    <a:pt x="2661" y="2501"/>
                    <a:pt x="2518" y="2168"/>
                    <a:pt x="2708" y="1977"/>
                  </a:cubicBezTo>
                  <a:cubicBezTo>
                    <a:pt x="2772" y="1906"/>
                    <a:pt x="2854" y="1874"/>
                    <a:pt x="2935" y="1874"/>
                  </a:cubicBezTo>
                  <a:close/>
                  <a:moveTo>
                    <a:pt x="4197" y="1874"/>
                  </a:moveTo>
                  <a:cubicBezTo>
                    <a:pt x="4359" y="1874"/>
                    <a:pt x="4518" y="2001"/>
                    <a:pt x="4518" y="2191"/>
                  </a:cubicBezTo>
                  <a:cubicBezTo>
                    <a:pt x="4518" y="2358"/>
                    <a:pt x="4375" y="2501"/>
                    <a:pt x="4185" y="2501"/>
                  </a:cubicBezTo>
                  <a:cubicBezTo>
                    <a:pt x="3899" y="2501"/>
                    <a:pt x="3780" y="2168"/>
                    <a:pt x="3970" y="1977"/>
                  </a:cubicBezTo>
                  <a:cubicBezTo>
                    <a:pt x="4034" y="1906"/>
                    <a:pt x="4116" y="1874"/>
                    <a:pt x="4197" y="1874"/>
                  </a:cubicBezTo>
                  <a:close/>
                  <a:moveTo>
                    <a:pt x="5435" y="1874"/>
                  </a:moveTo>
                  <a:cubicBezTo>
                    <a:pt x="5598" y="1874"/>
                    <a:pt x="5756" y="2001"/>
                    <a:pt x="5756" y="2191"/>
                  </a:cubicBezTo>
                  <a:cubicBezTo>
                    <a:pt x="5756" y="2358"/>
                    <a:pt x="5614" y="2501"/>
                    <a:pt x="5447" y="2501"/>
                  </a:cubicBezTo>
                  <a:cubicBezTo>
                    <a:pt x="5437" y="2502"/>
                    <a:pt x="5428" y="2502"/>
                    <a:pt x="5418" y="2502"/>
                  </a:cubicBezTo>
                  <a:cubicBezTo>
                    <a:pt x="5152" y="2502"/>
                    <a:pt x="5025" y="2184"/>
                    <a:pt x="5209" y="1977"/>
                  </a:cubicBezTo>
                  <a:cubicBezTo>
                    <a:pt x="5272" y="1906"/>
                    <a:pt x="5354" y="1874"/>
                    <a:pt x="5435" y="1874"/>
                  </a:cubicBezTo>
                  <a:close/>
                  <a:moveTo>
                    <a:pt x="2917" y="0"/>
                  </a:moveTo>
                  <a:cubicBezTo>
                    <a:pt x="984" y="0"/>
                    <a:pt x="0" y="2341"/>
                    <a:pt x="1375" y="3716"/>
                  </a:cubicBezTo>
                  <a:lnTo>
                    <a:pt x="1375" y="4740"/>
                  </a:lnTo>
                  <a:cubicBezTo>
                    <a:pt x="1351" y="4859"/>
                    <a:pt x="1446" y="4978"/>
                    <a:pt x="1565" y="5049"/>
                  </a:cubicBezTo>
                  <a:cubicBezTo>
                    <a:pt x="1605" y="5065"/>
                    <a:pt x="1645" y="5073"/>
                    <a:pt x="1683" y="5073"/>
                  </a:cubicBezTo>
                  <a:cubicBezTo>
                    <a:pt x="1761" y="5073"/>
                    <a:pt x="1835" y="5041"/>
                    <a:pt x="1899" y="4978"/>
                  </a:cubicBezTo>
                  <a:lnTo>
                    <a:pt x="2494" y="4382"/>
                  </a:lnTo>
                  <a:cubicBezTo>
                    <a:pt x="2637" y="4406"/>
                    <a:pt x="2780" y="4406"/>
                    <a:pt x="2946" y="4406"/>
                  </a:cubicBezTo>
                  <a:lnTo>
                    <a:pt x="5447" y="4406"/>
                  </a:lnTo>
                  <a:cubicBezTo>
                    <a:pt x="6661" y="4406"/>
                    <a:pt x="7662" y="3430"/>
                    <a:pt x="7662" y="2215"/>
                  </a:cubicBezTo>
                  <a:cubicBezTo>
                    <a:pt x="7662" y="1001"/>
                    <a:pt x="6661" y="0"/>
                    <a:pt x="5447" y="0"/>
                  </a:cubicBezTo>
                  <a:lnTo>
                    <a:pt x="2946" y="0"/>
                  </a:lnTo>
                  <a:cubicBezTo>
                    <a:pt x="2937" y="0"/>
                    <a:pt x="2927"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3949000" y="3220925"/>
              <a:ext cx="193525" cy="125900"/>
            </a:xfrm>
            <a:custGeom>
              <a:avLst/>
              <a:gdLst/>
              <a:ahLst/>
              <a:cxnLst/>
              <a:rect l="l" t="t" r="r" b="b"/>
              <a:pathLst>
                <a:path w="7741" h="5036" extrusionOk="0">
                  <a:moveTo>
                    <a:pt x="2287" y="1883"/>
                  </a:moveTo>
                  <a:cubicBezTo>
                    <a:pt x="2573" y="1883"/>
                    <a:pt x="2716" y="2240"/>
                    <a:pt x="2501" y="2431"/>
                  </a:cubicBezTo>
                  <a:cubicBezTo>
                    <a:pt x="2441" y="2491"/>
                    <a:pt x="2365" y="2518"/>
                    <a:pt x="2291" y="2518"/>
                  </a:cubicBezTo>
                  <a:cubicBezTo>
                    <a:pt x="2132" y="2518"/>
                    <a:pt x="1977" y="2395"/>
                    <a:pt x="1977" y="2216"/>
                  </a:cubicBezTo>
                  <a:cubicBezTo>
                    <a:pt x="1977" y="2026"/>
                    <a:pt x="2120" y="1883"/>
                    <a:pt x="2287" y="1883"/>
                  </a:cubicBezTo>
                  <a:close/>
                  <a:moveTo>
                    <a:pt x="3549" y="1883"/>
                  </a:moveTo>
                  <a:cubicBezTo>
                    <a:pt x="3835" y="1883"/>
                    <a:pt x="3978" y="2216"/>
                    <a:pt x="3763" y="2431"/>
                  </a:cubicBezTo>
                  <a:cubicBezTo>
                    <a:pt x="3703" y="2491"/>
                    <a:pt x="3628" y="2518"/>
                    <a:pt x="3553" y="2518"/>
                  </a:cubicBezTo>
                  <a:cubicBezTo>
                    <a:pt x="3394" y="2518"/>
                    <a:pt x="3239" y="2395"/>
                    <a:pt x="3239" y="2216"/>
                  </a:cubicBezTo>
                  <a:cubicBezTo>
                    <a:pt x="3239" y="2026"/>
                    <a:pt x="3382" y="1883"/>
                    <a:pt x="3549" y="1883"/>
                  </a:cubicBezTo>
                  <a:close/>
                  <a:moveTo>
                    <a:pt x="4811" y="1883"/>
                  </a:moveTo>
                  <a:cubicBezTo>
                    <a:pt x="5097" y="1883"/>
                    <a:pt x="5216" y="2240"/>
                    <a:pt x="5026" y="2431"/>
                  </a:cubicBezTo>
                  <a:cubicBezTo>
                    <a:pt x="4965" y="2491"/>
                    <a:pt x="4890" y="2518"/>
                    <a:pt x="4816" y="2518"/>
                  </a:cubicBezTo>
                  <a:cubicBezTo>
                    <a:pt x="4657" y="2518"/>
                    <a:pt x="4502" y="2395"/>
                    <a:pt x="4502" y="2216"/>
                  </a:cubicBezTo>
                  <a:cubicBezTo>
                    <a:pt x="4478" y="2026"/>
                    <a:pt x="4621" y="1883"/>
                    <a:pt x="4811" y="1883"/>
                  </a:cubicBezTo>
                  <a:close/>
                  <a:moveTo>
                    <a:pt x="2202" y="0"/>
                  </a:moveTo>
                  <a:cubicBezTo>
                    <a:pt x="1001" y="0"/>
                    <a:pt x="1" y="983"/>
                    <a:pt x="1" y="2193"/>
                  </a:cubicBezTo>
                  <a:cubicBezTo>
                    <a:pt x="1" y="3426"/>
                    <a:pt x="1001" y="4409"/>
                    <a:pt x="2202" y="4409"/>
                  </a:cubicBezTo>
                  <a:cubicBezTo>
                    <a:pt x="2230" y="4409"/>
                    <a:pt x="2258" y="4408"/>
                    <a:pt x="2287" y="4407"/>
                  </a:cubicBezTo>
                  <a:lnTo>
                    <a:pt x="4811" y="4407"/>
                  </a:lnTo>
                  <a:cubicBezTo>
                    <a:pt x="4954" y="4407"/>
                    <a:pt x="5097" y="4384"/>
                    <a:pt x="5240" y="4360"/>
                  </a:cubicBezTo>
                  <a:lnTo>
                    <a:pt x="5835" y="4955"/>
                  </a:lnTo>
                  <a:cubicBezTo>
                    <a:pt x="5907" y="5009"/>
                    <a:pt x="6005" y="5035"/>
                    <a:pt x="6100" y="5035"/>
                  </a:cubicBezTo>
                  <a:cubicBezTo>
                    <a:pt x="6131" y="5035"/>
                    <a:pt x="6163" y="5032"/>
                    <a:pt x="6192" y="5027"/>
                  </a:cubicBezTo>
                  <a:cubicBezTo>
                    <a:pt x="6312" y="4955"/>
                    <a:pt x="6383" y="4836"/>
                    <a:pt x="6383" y="4717"/>
                  </a:cubicBezTo>
                  <a:lnTo>
                    <a:pt x="6383" y="3741"/>
                  </a:lnTo>
                  <a:cubicBezTo>
                    <a:pt x="7740" y="2335"/>
                    <a:pt x="6740" y="2"/>
                    <a:pt x="4811" y="2"/>
                  </a:cubicBezTo>
                  <a:lnTo>
                    <a:pt x="2287" y="2"/>
                  </a:lnTo>
                  <a:cubicBezTo>
                    <a:pt x="2258" y="1"/>
                    <a:pt x="2230" y="0"/>
                    <a:pt x="2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70"/>
          <p:cNvGrpSpPr/>
          <p:nvPr/>
        </p:nvGrpSpPr>
        <p:grpSpPr>
          <a:xfrm>
            <a:off x="5532440" y="2887934"/>
            <a:ext cx="348040" cy="349273"/>
            <a:chOff x="4529475" y="3220950"/>
            <a:chExt cx="267950" cy="267950"/>
          </a:xfrm>
        </p:grpSpPr>
        <p:sp>
          <p:nvSpPr>
            <p:cNvPr id="5684" name="Google Shape;5684;p70"/>
            <p:cNvSpPr/>
            <p:nvPr/>
          </p:nvSpPr>
          <p:spPr>
            <a:xfrm>
              <a:off x="4606450" y="3284050"/>
              <a:ext cx="190975" cy="125650"/>
            </a:xfrm>
            <a:custGeom>
              <a:avLst/>
              <a:gdLst/>
              <a:ahLst/>
              <a:cxnLst/>
              <a:rect l="l" t="t" r="r" b="b"/>
              <a:pathLst>
                <a:path w="7639" h="5026" extrusionOk="0">
                  <a:moveTo>
                    <a:pt x="2922" y="1874"/>
                  </a:moveTo>
                  <a:cubicBezTo>
                    <a:pt x="3084" y="1874"/>
                    <a:pt x="3233" y="2001"/>
                    <a:pt x="3233" y="2192"/>
                  </a:cubicBezTo>
                  <a:cubicBezTo>
                    <a:pt x="3233" y="2359"/>
                    <a:pt x="3090" y="2502"/>
                    <a:pt x="2923" y="2502"/>
                  </a:cubicBezTo>
                  <a:cubicBezTo>
                    <a:pt x="2637" y="2502"/>
                    <a:pt x="2494" y="2168"/>
                    <a:pt x="2685" y="1978"/>
                  </a:cubicBezTo>
                  <a:cubicBezTo>
                    <a:pt x="2756" y="1906"/>
                    <a:pt x="2841" y="1874"/>
                    <a:pt x="2922" y="1874"/>
                  </a:cubicBezTo>
                  <a:close/>
                  <a:moveTo>
                    <a:pt x="4184" y="1874"/>
                  </a:moveTo>
                  <a:cubicBezTo>
                    <a:pt x="4347" y="1874"/>
                    <a:pt x="4495" y="2001"/>
                    <a:pt x="4495" y="2192"/>
                  </a:cubicBezTo>
                  <a:cubicBezTo>
                    <a:pt x="4495" y="2359"/>
                    <a:pt x="4352" y="2502"/>
                    <a:pt x="4185" y="2502"/>
                  </a:cubicBezTo>
                  <a:cubicBezTo>
                    <a:pt x="3899" y="2502"/>
                    <a:pt x="3757" y="2168"/>
                    <a:pt x="3947" y="1978"/>
                  </a:cubicBezTo>
                  <a:cubicBezTo>
                    <a:pt x="4019" y="1906"/>
                    <a:pt x="4103" y="1874"/>
                    <a:pt x="4184" y="1874"/>
                  </a:cubicBezTo>
                  <a:close/>
                  <a:moveTo>
                    <a:pt x="5436" y="1874"/>
                  </a:moveTo>
                  <a:cubicBezTo>
                    <a:pt x="5598" y="1874"/>
                    <a:pt x="5757" y="2001"/>
                    <a:pt x="5757" y="2192"/>
                  </a:cubicBezTo>
                  <a:cubicBezTo>
                    <a:pt x="5757" y="2359"/>
                    <a:pt x="5614" y="2502"/>
                    <a:pt x="5447" y="2502"/>
                  </a:cubicBezTo>
                  <a:cubicBezTo>
                    <a:pt x="5162" y="2502"/>
                    <a:pt x="5019" y="2168"/>
                    <a:pt x="5209" y="1978"/>
                  </a:cubicBezTo>
                  <a:cubicBezTo>
                    <a:pt x="5273" y="1906"/>
                    <a:pt x="5355" y="1874"/>
                    <a:pt x="5436" y="1874"/>
                  </a:cubicBezTo>
                  <a:close/>
                  <a:moveTo>
                    <a:pt x="2894" y="1"/>
                  </a:moveTo>
                  <a:cubicBezTo>
                    <a:pt x="961" y="1"/>
                    <a:pt x="1" y="2342"/>
                    <a:pt x="1351" y="3716"/>
                  </a:cubicBezTo>
                  <a:lnTo>
                    <a:pt x="1351" y="4716"/>
                  </a:lnTo>
                  <a:cubicBezTo>
                    <a:pt x="1351" y="4835"/>
                    <a:pt x="1423" y="4954"/>
                    <a:pt x="1542" y="5002"/>
                  </a:cubicBezTo>
                  <a:cubicBezTo>
                    <a:pt x="1582" y="5018"/>
                    <a:pt x="1624" y="5026"/>
                    <a:pt x="1665" y="5026"/>
                  </a:cubicBezTo>
                  <a:cubicBezTo>
                    <a:pt x="1748" y="5026"/>
                    <a:pt x="1828" y="4994"/>
                    <a:pt x="1875" y="4931"/>
                  </a:cubicBezTo>
                  <a:lnTo>
                    <a:pt x="2471" y="4335"/>
                  </a:lnTo>
                  <a:cubicBezTo>
                    <a:pt x="2637" y="4383"/>
                    <a:pt x="2780" y="4383"/>
                    <a:pt x="2923" y="4383"/>
                  </a:cubicBezTo>
                  <a:lnTo>
                    <a:pt x="5447" y="4383"/>
                  </a:lnTo>
                  <a:cubicBezTo>
                    <a:pt x="6662" y="4383"/>
                    <a:pt x="7638" y="3406"/>
                    <a:pt x="7638" y="2192"/>
                  </a:cubicBezTo>
                  <a:cubicBezTo>
                    <a:pt x="7638" y="977"/>
                    <a:pt x="6662" y="1"/>
                    <a:pt x="5447" y="1"/>
                  </a:cubicBezTo>
                  <a:lnTo>
                    <a:pt x="2923" y="1"/>
                  </a:lnTo>
                  <a:cubicBezTo>
                    <a:pt x="2913" y="1"/>
                    <a:pt x="2903" y="1"/>
                    <a:pt x="2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529475" y="3220950"/>
              <a:ext cx="157800" cy="267950"/>
            </a:xfrm>
            <a:custGeom>
              <a:avLst/>
              <a:gdLst/>
              <a:ahLst/>
              <a:cxnLst/>
              <a:rect l="l" t="t" r="r" b="b"/>
              <a:pathLst>
                <a:path w="6312" h="10718" extrusionOk="0">
                  <a:moveTo>
                    <a:pt x="3197" y="1262"/>
                  </a:moveTo>
                  <a:cubicBezTo>
                    <a:pt x="3465" y="1262"/>
                    <a:pt x="3614" y="1580"/>
                    <a:pt x="3430" y="1787"/>
                  </a:cubicBezTo>
                  <a:cubicBezTo>
                    <a:pt x="3359" y="1858"/>
                    <a:pt x="3274" y="1890"/>
                    <a:pt x="3193" y="1890"/>
                  </a:cubicBezTo>
                  <a:cubicBezTo>
                    <a:pt x="3031" y="1890"/>
                    <a:pt x="2882" y="1763"/>
                    <a:pt x="2882" y="1572"/>
                  </a:cubicBezTo>
                  <a:cubicBezTo>
                    <a:pt x="2882" y="1406"/>
                    <a:pt x="3001" y="1263"/>
                    <a:pt x="3168" y="1263"/>
                  </a:cubicBezTo>
                  <a:cubicBezTo>
                    <a:pt x="3178" y="1262"/>
                    <a:pt x="3187" y="1262"/>
                    <a:pt x="3197" y="1262"/>
                  </a:cubicBezTo>
                  <a:close/>
                  <a:moveTo>
                    <a:pt x="3544" y="8810"/>
                  </a:moveTo>
                  <a:cubicBezTo>
                    <a:pt x="3940" y="8810"/>
                    <a:pt x="3940" y="9433"/>
                    <a:pt x="3544" y="9433"/>
                  </a:cubicBezTo>
                  <a:cubicBezTo>
                    <a:pt x="3530" y="9433"/>
                    <a:pt x="3516" y="9433"/>
                    <a:pt x="3502" y="9431"/>
                  </a:cubicBezTo>
                  <a:lnTo>
                    <a:pt x="2882" y="9431"/>
                  </a:lnTo>
                  <a:cubicBezTo>
                    <a:pt x="2867" y="9433"/>
                    <a:pt x="2852" y="9433"/>
                    <a:pt x="2838" y="9433"/>
                  </a:cubicBezTo>
                  <a:cubicBezTo>
                    <a:pt x="2421" y="9433"/>
                    <a:pt x="2421" y="8810"/>
                    <a:pt x="2838" y="8810"/>
                  </a:cubicBezTo>
                  <a:cubicBezTo>
                    <a:pt x="2852" y="8810"/>
                    <a:pt x="2867" y="8810"/>
                    <a:pt x="2882" y="8812"/>
                  </a:cubicBezTo>
                  <a:lnTo>
                    <a:pt x="3502" y="8812"/>
                  </a:lnTo>
                  <a:cubicBezTo>
                    <a:pt x="3516" y="8810"/>
                    <a:pt x="3530" y="8810"/>
                    <a:pt x="3544" y="8810"/>
                  </a:cubicBezTo>
                  <a:close/>
                  <a:moveTo>
                    <a:pt x="953" y="1"/>
                  </a:moveTo>
                  <a:cubicBezTo>
                    <a:pt x="429" y="1"/>
                    <a:pt x="1" y="406"/>
                    <a:pt x="1" y="929"/>
                  </a:cubicBezTo>
                  <a:lnTo>
                    <a:pt x="1" y="9788"/>
                  </a:lnTo>
                  <a:cubicBezTo>
                    <a:pt x="25" y="10288"/>
                    <a:pt x="429" y="10693"/>
                    <a:pt x="953" y="10717"/>
                  </a:cubicBezTo>
                  <a:lnTo>
                    <a:pt x="5383" y="10717"/>
                  </a:lnTo>
                  <a:cubicBezTo>
                    <a:pt x="5883" y="10717"/>
                    <a:pt x="6312" y="10288"/>
                    <a:pt x="6312" y="9765"/>
                  </a:cubicBezTo>
                  <a:lnTo>
                    <a:pt x="6312" y="7550"/>
                  </a:lnTo>
                  <a:lnTo>
                    <a:pt x="5764" y="7550"/>
                  </a:lnTo>
                  <a:lnTo>
                    <a:pt x="5407" y="7907"/>
                  </a:lnTo>
                  <a:cubicBezTo>
                    <a:pt x="5227" y="8087"/>
                    <a:pt x="4981" y="8188"/>
                    <a:pt x="4728" y="8188"/>
                  </a:cubicBezTo>
                  <a:cubicBezTo>
                    <a:pt x="4612" y="8188"/>
                    <a:pt x="4495" y="8166"/>
                    <a:pt x="4383" y="8121"/>
                  </a:cubicBezTo>
                  <a:cubicBezTo>
                    <a:pt x="4025" y="7955"/>
                    <a:pt x="3787" y="7621"/>
                    <a:pt x="3811" y="7240"/>
                  </a:cubicBezTo>
                  <a:lnTo>
                    <a:pt x="3811" y="6502"/>
                  </a:lnTo>
                  <a:cubicBezTo>
                    <a:pt x="3406" y="6002"/>
                    <a:pt x="3168" y="5359"/>
                    <a:pt x="3168" y="4716"/>
                  </a:cubicBezTo>
                  <a:cubicBezTo>
                    <a:pt x="3168" y="3168"/>
                    <a:pt x="4430" y="1906"/>
                    <a:pt x="6002" y="1906"/>
                  </a:cubicBezTo>
                  <a:lnTo>
                    <a:pt x="6312" y="1906"/>
                  </a:lnTo>
                  <a:lnTo>
                    <a:pt x="6312" y="929"/>
                  </a:lnTo>
                  <a:cubicBezTo>
                    <a:pt x="6312" y="406"/>
                    <a:pt x="5883" y="1"/>
                    <a:pt x="5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70"/>
          <p:cNvGrpSpPr/>
          <p:nvPr/>
        </p:nvGrpSpPr>
        <p:grpSpPr>
          <a:xfrm>
            <a:off x="6285672" y="2887151"/>
            <a:ext cx="348008" cy="350055"/>
            <a:chOff x="5109375" y="3220350"/>
            <a:chExt cx="267925" cy="268550"/>
          </a:xfrm>
        </p:grpSpPr>
        <p:sp>
          <p:nvSpPr>
            <p:cNvPr id="5687" name="Google Shape;5687;p70"/>
            <p:cNvSpPr/>
            <p:nvPr/>
          </p:nvSpPr>
          <p:spPr>
            <a:xfrm>
              <a:off x="5109375" y="3220350"/>
              <a:ext cx="157775" cy="268550"/>
            </a:xfrm>
            <a:custGeom>
              <a:avLst/>
              <a:gdLst/>
              <a:ahLst/>
              <a:cxnLst/>
              <a:rect l="l" t="t" r="r" b="b"/>
              <a:pathLst>
                <a:path w="6311" h="10742" extrusionOk="0">
                  <a:moveTo>
                    <a:pt x="3167" y="953"/>
                  </a:moveTo>
                  <a:cubicBezTo>
                    <a:pt x="3334" y="953"/>
                    <a:pt x="3477" y="1096"/>
                    <a:pt x="3477" y="1287"/>
                  </a:cubicBezTo>
                  <a:cubicBezTo>
                    <a:pt x="3501" y="1513"/>
                    <a:pt x="3334" y="1626"/>
                    <a:pt x="3167" y="1626"/>
                  </a:cubicBezTo>
                  <a:cubicBezTo>
                    <a:pt x="3001" y="1626"/>
                    <a:pt x="2834" y="1513"/>
                    <a:pt x="2858" y="1287"/>
                  </a:cubicBezTo>
                  <a:cubicBezTo>
                    <a:pt x="2858" y="1096"/>
                    <a:pt x="2977" y="953"/>
                    <a:pt x="3167" y="953"/>
                  </a:cubicBezTo>
                  <a:close/>
                  <a:moveTo>
                    <a:pt x="3543" y="8834"/>
                  </a:moveTo>
                  <a:cubicBezTo>
                    <a:pt x="3939" y="8834"/>
                    <a:pt x="3939" y="9457"/>
                    <a:pt x="3543" y="9457"/>
                  </a:cubicBezTo>
                  <a:cubicBezTo>
                    <a:pt x="3530" y="9457"/>
                    <a:pt x="3515" y="9457"/>
                    <a:pt x="3501" y="9455"/>
                  </a:cubicBezTo>
                  <a:lnTo>
                    <a:pt x="2858" y="9455"/>
                  </a:lnTo>
                  <a:cubicBezTo>
                    <a:pt x="2843" y="9457"/>
                    <a:pt x="2829" y="9457"/>
                    <a:pt x="2815" y="9457"/>
                  </a:cubicBezTo>
                  <a:cubicBezTo>
                    <a:pt x="2420" y="9457"/>
                    <a:pt x="2420" y="8834"/>
                    <a:pt x="2815" y="8834"/>
                  </a:cubicBezTo>
                  <a:cubicBezTo>
                    <a:pt x="2829" y="8834"/>
                    <a:pt x="2843" y="8834"/>
                    <a:pt x="2858" y="8836"/>
                  </a:cubicBezTo>
                  <a:lnTo>
                    <a:pt x="3501" y="8836"/>
                  </a:lnTo>
                  <a:cubicBezTo>
                    <a:pt x="3515" y="8834"/>
                    <a:pt x="3530" y="8834"/>
                    <a:pt x="3543" y="8834"/>
                  </a:cubicBezTo>
                  <a:close/>
                  <a:moveTo>
                    <a:pt x="953" y="1"/>
                  </a:moveTo>
                  <a:cubicBezTo>
                    <a:pt x="429" y="1"/>
                    <a:pt x="0" y="430"/>
                    <a:pt x="0" y="953"/>
                  </a:cubicBezTo>
                  <a:lnTo>
                    <a:pt x="0" y="9789"/>
                  </a:lnTo>
                  <a:cubicBezTo>
                    <a:pt x="0" y="10312"/>
                    <a:pt x="429" y="10717"/>
                    <a:pt x="953" y="10741"/>
                  </a:cubicBezTo>
                  <a:lnTo>
                    <a:pt x="5358" y="10741"/>
                  </a:lnTo>
                  <a:cubicBezTo>
                    <a:pt x="5882" y="10741"/>
                    <a:pt x="6311" y="10312"/>
                    <a:pt x="6311" y="9789"/>
                  </a:cubicBezTo>
                  <a:lnTo>
                    <a:pt x="6311" y="8193"/>
                  </a:lnTo>
                  <a:lnTo>
                    <a:pt x="4096" y="8193"/>
                  </a:lnTo>
                  <a:cubicBezTo>
                    <a:pt x="3572" y="8193"/>
                    <a:pt x="3167" y="7788"/>
                    <a:pt x="3167" y="7264"/>
                  </a:cubicBezTo>
                  <a:lnTo>
                    <a:pt x="3167" y="2859"/>
                  </a:lnTo>
                  <a:cubicBezTo>
                    <a:pt x="3167" y="2335"/>
                    <a:pt x="3572" y="1906"/>
                    <a:pt x="4096" y="1906"/>
                  </a:cubicBezTo>
                  <a:lnTo>
                    <a:pt x="6311" y="1906"/>
                  </a:lnTo>
                  <a:lnTo>
                    <a:pt x="6311" y="953"/>
                  </a:lnTo>
                  <a:cubicBezTo>
                    <a:pt x="6311" y="430"/>
                    <a:pt x="5882" y="1"/>
                    <a:pt x="5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5204025" y="3284050"/>
              <a:ext cx="173275" cy="31600"/>
            </a:xfrm>
            <a:custGeom>
              <a:avLst/>
              <a:gdLst/>
              <a:ahLst/>
              <a:cxnLst/>
              <a:rect l="l" t="t" r="r" b="b"/>
              <a:pathLst>
                <a:path w="6931" h="1264" extrusionOk="0">
                  <a:moveTo>
                    <a:pt x="310" y="1"/>
                  </a:moveTo>
                  <a:cubicBezTo>
                    <a:pt x="144" y="1"/>
                    <a:pt x="1" y="144"/>
                    <a:pt x="1" y="311"/>
                  </a:cubicBezTo>
                  <a:lnTo>
                    <a:pt x="1" y="1263"/>
                  </a:lnTo>
                  <a:lnTo>
                    <a:pt x="6931" y="1263"/>
                  </a:lnTo>
                  <a:lnTo>
                    <a:pt x="6931" y="311"/>
                  </a:lnTo>
                  <a:cubicBezTo>
                    <a:pt x="6931" y="144"/>
                    <a:pt x="6812" y="1"/>
                    <a:pt x="6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5204025" y="3331100"/>
              <a:ext cx="173275" cy="78600"/>
            </a:xfrm>
            <a:custGeom>
              <a:avLst/>
              <a:gdLst/>
              <a:ahLst/>
              <a:cxnLst/>
              <a:rect l="l" t="t" r="r" b="b"/>
              <a:pathLst>
                <a:path w="6931" h="3144" extrusionOk="0">
                  <a:moveTo>
                    <a:pt x="5400" y="617"/>
                  </a:moveTo>
                  <a:cubicBezTo>
                    <a:pt x="5798" y="617"/>
                    <a:pt x="5798" y="1265"/>
                    <a:pt x="5400" y="1265"/>
                  </a:cubicBezTo>
                  <a:cubicBezTo>
                    <a:pt x="5387" y="1265"/>
                    <a:pt x="5373" y="1264"/>
                    <a:pt x="5359" y="1262"/>
                  </a:cubicBezTo>
                  <a:lnTo>
                    <a:pt x="4716" y="1262"/>
                  </a:lnTo>
                  <a:cubicBezTo>
                    <a:pt x="4335" y="1215"/>
                    <a:pt x="4335" y="667"/>
                    <a:pt x="4716" y="620"/>
                  </a:cubicBezTo>
                  <a:lnTo>
                    <a:pt x="5359" y="620"/>
                  </a:lnTo>
                  <a:cubicBezTo>
                    <a:pt x="5373" y="618"/>
                    <a:pt x="5387" y="617"/>
                    <a:pt x="5400" y="617"/>
                  </a:cubicBezTo>
                  <a:close/>
                  <a:moveTo>
                    <a:pt x="1" y="0"/>
                  </a:moveTo>
                  <a:lnTo>
                    <a:pt x="1" y="2834"/>
                  </a:lnTo>
                  <a:cubicBezTo>
                    <a:pt x="1" y="3001"/>
                    <a:pt x="144" y="3144"/>
                    <a:pt x="310" y="3144"/>
                  </a:cubicBezTo>
                  <a:lnTo>
                    <a:pt x="6621" y="3144"/>
                  </a:lnTo>
                  <a:cubicBezTo>
                    <a:pt x="6812" y="3144"/>
                    <a:pt x="6931" y="3001"/>
                    <a:pt x="6931" y="2834"/>
                  </a:cubicBezTo>
                  <a:lnTo>
                    <a:pt x="69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70"/>
          <p:cNvGrpSpPr/>
          <p:nvPr/>
        </p:nvGrpSpPr>
        <p:grpSpPr>
          <a:xfrm>
            <a:off x="7047379" y="2887901"/>
            <a:ext cx="327907" cy="349305"/>
            <a:chOff x="5695800" y="3220925"/>
            <a:chExt cx="252450" cy="267975"/>
          </a:xfrm>
        </p:grpSpPr>
        <p:sp>
          <p:nvSpPr>
            <p:cNvPr id="5691" name="Google Shape;5691;p70"/>
            <p:cNvSpPr/>
            <p:nvPr/>
          </p:nvSpPr>
          <p:spPr>
            <a:xfrm>
              <a:off x="5695800" y="3220925"/>
              <a:ext cx="157200" cy="267975"/>
            </a:xfrm>
            <a:custGeom>
              <a:avLst/>
              <a:gdLst/>
              <a:ahLst/>
              <a:cxnLst/>
              <a:rect l="l" t="t" r="r" b="b"/>
              <a:pathLst>
                <a:path w="6288" h="10719" extrusionOk="0">
                  <a:moveTo>
                    <a:pt x="3144" y="1264"/>
                  </a:moveTo>
                  <a:cubicBezTo>
                    <a:pt x="3430" y="1264"/>
                    <a:pt x="3573" y="1597"/>
                    <a:pt x="3358" y="1788"/>
                  </a:cubicBezTo>
                  <a:cubicBezTo>
                    <a:pt x="3295" y="1859"/>
                    <a:pt x="3215" y="1891"/>
                    <a:pt x="3138" y="1891"/>
                  </a:cubicBezTo>
                  <a:cubicBezTo>
                    <a:pt x="2982" y="1891"/>
                    <a:pt x="2834" y="1764"/>
                    <a:pt x="2834" y="1573"/>
                  </a:cubicBezTo>
                  <a:cubicBezTo>
                    <a:pt x="2834" y="1407"/>
                    <a:pt x="2977" y="1264"/>
                    <a:pt x="3144" y="1264"/>
                  </a:cubicBezTo>
                  <a:close/>
                  <a:moveTo>
                    <a:pt x="3520" y="8811"/>
                  </a:moveTo>
                  <a:cubicBezTo>
                    <a:pt x="3916" y="8811"/>
                    <a:pt x="3916" y="9434"/>
                    <a:pt x="3520" y="9434"/>
                  </a:cubicBezTo>
                  <a:cubicBezTo>
                    <a:pt x="3506" y="9434"/>
                    <a:pt x="3492" y="9434"/>
                    <a:pt x="3477" y="9432"/>
                  </a:cubicBezTo>
                  <a:lnTo>
                    <a:pt x="2834" y="9432"/>
                  </a:lnTo>
                  <a:cubicBezTo>
                    <a:pt x="2820" y="9434"/>
                    <a:pt x="2806" y="9434"/>
                    <a:pt x="2792" y="9434"/>
                  </a:cubicBezTo>
                  <a:cubicBezTo>
                    <a:pt x="2396" y="9434"/>
                    <a:pt x="2396" y="8811"/>
                    <a:pt x="2792" y="8811"/>
                  </a:cubicBezTo>
                  <a:cubicBezTo>
                    <a:pt x="2806" y="8811"/>
                    <a:pt x="2820" y="8811"/>
                    <a:pt x="2834" y="8813"/>
                  </a:cubicBezTo>
                  <a:lnTo>
                    <a:pt x="3477" y="8813"/>
                  </a:lnTo>
                  <a:cubicBezTo>
                    <a:pt x="3492" y="8811"/>
                    <a:pt x="3506" y="8811"/>
                    <a:pt x="3520" y="8811"/>
                  </a:cubicBezTo>
                  <a:close/>
                  <a:moveTo>
                    <a:pt x="911" y="1"/>
                  </a:moveTo>
                  <a:cubicBezTo>
                    <a:pt x="407" y="1"/>
                    <a:pt x="0" y="420"/>
                    <a:pt x="0" y="930"/>
                  </a:cubicBezTo>
                  <a:lnTo>
                    <a:pt x="0" y="9766"/>
                  </a:lnTo>
                  <a:cubicBezTo>
                    <a:pt x="0" y="10289"/>
                    <a:pt x="429" y="10718"/>
                    <a:pt x="953" y="10718"/>
                  </a:cubicBezTo>
                  <a:lnTo>
                    <a:pt x="5335" y="10718"/>
                  </a:lnTo>
                  <a:cubicBezTo>
                    <a:pt x="5859" y="10718"/>
                    <a:pt x="6287" y="10289"/>
                    <a:pt x="6287" y="9766"/>
                  </a:cubicBezTo>
                  <a:lnTo>
                    <a:pt x="6287" y="8789"/>
                  </a:lnTo>
                  <a:cubicBezTo>
                    <a:pt x="6168" y="8789"/>
                    <a:pt x="6073" y="8813"/>
                    <a:pt x="5978" y="8813"/>
                  </a:cubicBezTo>
                  <a:cubicBezTo>
                    <a:pt x="5949" y="8814"/>
                    <a:pt x="5920" y="8814"/>
                    <a:pt x="5891" y="8814"/>
                  </a:cubicBezTo>
                  <a:cubicBezTo>
                    <a:pt x="3977" y="8814"/>
                    <a:pt x="2406" y="7260"/>
                    <a:pt x="2406" y="5336"/>
                  </a:cubicBezTo>
                  <a:cubicBezTo>
                    <a:pt x="2406" y="3436"/>
                    <a:pt x="3977" y="1882"/>
                    <a:pt x="5891" y="1882"/>
                  </a:cubicBezTo>
                  <a:cubicBezTo>
                    <a:pt x="5920" y="1882"/>
                    <a:pt x="5949" y="1882"/>
                    <a:pt x="5978" y="1883"/>
                  </a:cubicBezTo>
                  <a:cubicBezTo>
                    <a:pt x="6073" y="1883"/>
                    <a:pt x="6192" y="1883"/>
                    <a:pt x="6287" y="1907"/>
                  </a:cubicBezTo>
                  <a:lnTo>
                    <a:pt x="6287" y="930"/>
                  </a:lnTo>
                  <a:cubicBezTo>
                    <a:pt x="6287" y="407"/>
                    <a:pt x="5859" y="2"/>
                    <a:pt x="5335" y="2"/>
                  </a:cubicBezTo>
                  <a:lnTo>
                    <a:pt x="953" y="2"/>
                  </a:lnTo>
                  <a:cubicBezTo>
                    <a:pt x="939" y="1"/>
                    <a:pt x="925" y="1"/>
                    <a:pt x="9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5754300" y="3282075"/>
              <a:ext cx="193950" cy="174525"/>
            </a:xfrm>
            <a:custGeom>
              <a:avLst/>
              <a:gdLst/>
              <a:ahLst/>
              <a:cxnLst/>
              <a:rect l="l" t="t" r="r" b="b"/>
              <a:pathLst>
                <a:path w="7758" h="6981" extrusionOk="0">
                  <a:moveTo>
                    <a:pt x="3565" y="1"/>
                  </a:moveTo>
                  <a:cubicBezTo>
                    <a:pt x="2565" y="1"/>
                    <a:pt x="1560" y="506"/>
                    <a:pt x="1018" y="1628"/>
                  </a:cubicBezTo>
                  <a:cubicBezTo>
                    <a:pt x="1" y="3718"/>
                    <a:pt x="1687" y="5752"/>
                    <a:pt x="3602" y="5752"/>
                  </a:cubicBezTo>
                  <a:cubicBezTo>
                    <a:pt x="4196" y="5752"/>
                    <a:pt x="4812" y="5556"/>
                    <a:pt x="5376" y="5105"/>
                  </a:cubicBezTo>
                  <a:lnTo>
                    <a:pt x="7162" y="6891"/>
                  </a:lnTo>
                  <a:cubicBezTo>
                    <a:pt x="7234" y="6950"/>
                    <a:pt x="7317" y="6980"/>
                    <a:pt x="7398" y="6980"/>
                  </a:cubicBezTo>
                  <a:cubicBezTo>
                    <a:pt x="7478" y="6980"/>
                    <a:pt x="7555" y="6950"/>
                    <a:pt x="7615" y="6891"/>
                  </a:cubicBezTo>
                  <a:cubicBezTo>
                    <a:pt x="7758" y="6772"/>
                    <a:pt x="7758" y="6558"/>
                    <a:pt x="7615" y="6438"/>
                  </a:cubicBezTo>
                  <a:lnTo>
                    <a:pt x="5829" y="4652"/>
                  </a:lnTo>
                  <a:cubicBezTo>
                    <a:pt x="6234" y="4152"/>
                    <a:pt x="6448" y="3533"/>
                    <a:pt x="6448" y="2890"/>
                  </a:cubicBezTo>
                  <a:cubicBezTo>
                    <a:pt x="6476" y="1080"/>
                    <a:pt x="5027" y="1"/>
                    <a:pt x="3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70"/>
          <p:cNvGrpSpPr/>
          <p:nvPr/>
        </p:nvGrpSpPr>
        <p:grpSpPr>
          <a:xfrm>
            <a:off x="7787428" y="3476953"/>
            <a:ext cx="348040" cy="286477"/>
            <a:chOff x="6265550" y="3672825"/>
            <a:chExt cx="267950" cy="219775"/>
          </a:xfrm>
        </p:grpSpPr>
        <p:sp>
          <p:nvSpPr>
            <p:cNvPr id="5694" name="Google Shape;5694;p70"/>
            <p:cNvSpPr/>
            <p:nvPr/>
          </p:nvSpPr>
          <p:spPr>
            <a:xfrm>
              <a:off x="6375700" y="3672825"/>
              <a:ext cx="47650" cy="47075"/>
            </a:xfrm>
            <a:custGeom>
              <a:avLst/>
              <a:gdLst/>
              <a:ahLst/>
              <a:cxnLst/>
              <a:rect l="l" t="t" r="r" b="b"/>
              <a:pathLst>
                <a:path w="1906" h="1883" extrusionOk="0">
                  <a:moveTo>
                    <a:pt x="953" y="1"/>
                  </a:moveTo>
                  <a:cubicBezTo>
                    <a:pt x="429" y="1"/>
                    <a:pt x="1" y="429"/>
                    <a:pt x="1" y="953"/>
                  </a:cubicBezTo>
                  <a:cubicBezTo>
                    <a:pt x="1" y="1453"/>
                    <a:pt x="429" y="1882"/>
                    <a:pt x="953" y="1882"/>
                  </a:cubicBezTo>
                  <a:cubicBezTo>
                    <a:pt x="1477" y="1882"/>
                    <a:pt x="1906" y="1453"/>
                    <a:pt x="1906" y="953"/>
                  </a:cubicBezTo>
                  <a:cubicBezTo>
                    <a:pt x="1906" y="429"/>
                    <a:pt x="1477" y="1"/>
                    <a:pt x="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6486450" y="3704375"/>
              <a:ext cx="47050" cy="47075"/>
            </a:xfrm>
            <a:custGeom>
              <a:avLst/>
              <a:gdLst/>
              <a:ahLst/>
              <a:cxnLst/>
              <a:rect l="l" t="t" r="r" b="b"/>
              <a:pathLst>
                <a:path w="1882" h="1883" extrusionOk="0">
                  <a:moveTo>
                    <a:pt x="953" y="1"/>
                  </a:moveTo>
                  <a:cubicBezTo>
                    <a:pt x="429" y="1"/>
                    <a:pt x="0" y="406"/>
                    <a:pt x="0" y="930"/>
                  </a:cubicBezTo>
                  <a:cubicBezTo>
                    <a:pt x="0" y="1454"/>
                    <a:pt x="429" y="1882"/>
                    <a:pt x="953" y="1882"/>
                  </a:cubicBezTo>
                  <a:cubicBezTo>
                    <a:pt x="1477" y="1882"/>
                    <a:pt x="1881" y="1454"/>
                    <a:pt x="1881" y="930"/>
                  </a:cubicBezTo>
                  <a:cubicBezTo>
                    <a:pt x="1881" y="406"/>
                    <a:pt x="1477" y="1"/>
                    <a:pt x="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6265550" y="3704375"/>
              <a:ext cx="47075" cy="47075"/>
            </a:xfrm>
            <a:custGeom>
              <a:avLst/>
              <a:gdLst/>
              <a:ahLst/>
              <a:cxnLst/>
              <a:rect l="l" t="t" r="r" b="b"/>
              <a:pathLst>
                <a:path w="1883" h="1883" extrusionOk="0">
                  <a:moveTo>
                    <a:pt x="930" y="1"/>
                  </a:moveTo>
                  <a:cubicBezTo>
                    <a:pt x="406" y="1"/>
                    <a:pt x="1" y="406"/>
                    <a:pt x="1" y="930"/>
                  </a:cubicBezTo>
                  <a:cubicBezTo>
                    <a:pt x="1" y="1454"/>
                    <a:pt x="406" y="1882"/>
                    <a:pt x="930" y="1882"/>
                  </a:cubicBezTo>
                  <a:cubicBezTo>
                    <a:pt x="1454" y="1882"/>
                    <a:pt x="1882" y="1454"/>
                    <a:pt x="1882" y="930"/>
                  </a:cubicBezTo>
                  <a:cubicBezTo>
                    <a:pt x="1882" y="406"/>
                    <a:pt x="1454"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6391775" y="3813925"/>
              <a:ext cx="15500" cy="31575"/>
            </a:xfrm>
            <a:custGeom>
              <a:avLst/>
              <a:gdLst/>
              <a:ahLst/>
              <a:cxnLst/>
              <a:rect l="l" t="t" r="r" b="b"/>
              <a:pathLst>
                <a:path w="620" h="1263" extrusionOk="0">
                  <a:moveTo>
                    <a:pt x="310" y="1"/>
                  </a:moveTo>
                  <a:cubicBezTo>
                    <a:pt x="143" y="1"/>
                    <a:pt x="1" y="287"/>
                    <a:pt x="1" y="644"/>
                  </a:cubicBezTo>
                  <a:cubicBezTo>
                    <a:pt x="1" y="977"/>
                    <a:pt x="143" y="1263"/>
                    <a:pt x="310" y="1263"/>
                  </a:cubicBezTo>
                  <a:cubicBezTo>
                    <a:pt x="477" y="1263"/>
                    <a:pt x="620" y="977"/>
                    <a:pt x="620" y="644"/>
                  </a:cubicBezTo>
                  <a:cubicBezTo>
                    <a:pt x="620" y="287"/>
                    <a:pt x="477"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6293550" y="3730575"/>
              <a:ext cx="213150" cy="162025"/>
            </a:xfrm>
            <a:custGeom>
              <a:avLst/>
              <a:gdLst/>
              <a:ahLst/>
              <a:cxnLst/>
              <a:rect l="l" t="t" r="r" b="b"/>
              <a:pathLst>
                <a:path w="8526" h="6481" extrusionOk="0">
                  <a:moveTo>
                    <a:pt x="2358" y="3311"/>
                  </a:moveTo>
                  <a:cubicBezTo>
                    <a:pt x="2524" y="3311"/>
                    <a:pt x="2691" y="3430"/>
                    <a:pt x="2667" y="3668"/>
                  </a:cubicBezTo>
                  <a:lnTo>
                    <a:pt x="2667" y="4287"/>
                  </a:lnTo>
                  <a:cubicBezTo>
                    <a:pt x="2691" y="4514"/>
                    <a:pt x="2524" y="4627"/>
                    <a:pt x="2358" y="4627"/>
                  </a:cubicBezTo>
                  <a:cubicBezTo>
                    <a:pt x="2191" y="4627"/>
                    <a:pt x="2024" y="4514"/>
                    <a:pt x="2048" y="4287"/>
                  </a:cubicBezTo>
                  <a:lnTo>
                    <a:pt x="2048" y="3668"/>
                  </a:lnTo>
                  <a:cubicBezTo>
                    <a:pt x="2024" y="3430"/>
                    <a:pt x="2191" y="3311"/>
                    <a:pt x="2358" y="3311"/>
                  </a:cubicBezTo>
                  <a:close/>
                  <a:moveTo>
                    <a:pt x="6120" y="3311"/>
                  </a:moveTo>
                  <a:cubicBezTo>
                    <a:pt x="6287" y="3311"/>
                    <a:pt x="6454" y="3430"/>
                    <a:pt x="6430" y="3668"/>
                  </a:cubicBezTo>
                  <a:lnTo>
                    <a:pt x="6430" y="4287"/>
                  </a:lnTo>
                  <a:cubicBezTo>
                    <a:pt x="6454" y="4514"/>
                    <a:pt x="6287" y="4627"/>
                    <a:pt x="6120" y="4627"/>
                  </a:cubicBezTo>
                  <a:cubicBezTo>
                    <a:pt x="5954" y="4627"/>
                    <a:pt x="5787" y="4514"/>
                    <a:pt x="5811" y="4287"/>
                  </a:cubicBezTo>
                  <a:lnTo>
                    <a:pt x="5811" y="3668"/>
                  </a:lnTo>
                  <a:cubicBezTo>
                    <a:pt x="5787" y="3430"/>
                    <a:pt x="5954" y="3311"/>
                    <a:pt x="6120" y="3311"/>
                  </a:cubicBezTo>
                  <a:close/>
                  <a:moveTo>
                    <a:pt x="4239" y="2716"/>
                  </a:moveTo>
                  <a:cubicBezTo>
                    <a:pt x="4763" y="2716"/>
                    <a:pt x="5192" y="3263"/>
                    <a:pt x="5192" y="3978"/>
                  </a:cubicBezTo>
                  <a:cubicBezTo>
                    <a:pt x="5192" y="4668"/>
                    <a:pt x="4763" y="5240"/>
                    <a:pt x="4239" y="5240"/>
                  </a:cubicBezTo>
                  <a:cubicBezTo>
                    <a:pt x="3715" y="5240"/>
                    <a:pt x="3310" y="4668"/>
                    <a:pt x="3310" y="3978"/>
                  </a:cubicBezTo>
                  <a:cubicBezTo>
                    <a:pt x="3310" y="3263"/>
                    <a:pt x="3715" y="2716"/>
                    <a:pt x="4239" y="2716"/>
                  </a:cubicBezTo>
                  <a:close/>
                  <a:moveTo>
                    <a:pt x="3525" y="1"/>
                  </a:moveTo>
                  <a:cubicBezTo>
                    <a:pt x="3263" y="620"/>
                    <a:pt x="2929" y="1382"/>
                    <a:pt x="2572" y="1477"/>
                  </a:cubicBezTo>
                  <a:cubicBezTo>
                    <a:pt x="2545" y="1485"/>
                    <a:pt x="2516" y="1489"/>
                    <a:pt x="2486" y="1489"/>
                  </a:cubicBezTo>
                  <a:cubicBezTo>
                    <a:pt x="2143" y="1489"/>
                    <a:pt x="1607" y="1016"/>
                    <a:pt x="1191" y="644"/>
                  </a:cubicBezTo>
                  <a:cubicBezTo>
                    <a:pt x="953" y="1096"/>
                    <a:pt x="500" y="1382"/>
                    <a:pt x="0" y="1453"/>
                  </a:cubicBezTo>
                  <a:cubicBezTo>
                    <a:pt x="476" y="2858"/>
                    <a:pt x="738" y="4359"/>
                    <a:pt x="786" y="5859"/>
                  </a:cubicBezTo>
                  <a:lnTo>
                    <a:pt x="476" y="5859"/>
                  </a:lnTo>
                  <a:cubicBezTo>
                    <a:pt x="95" y="5907"/>
                    <a:pt x="95" y="6454"/>
                    <a:pt x="476" y="6478"/>
                  </a:cubicBezTo>
                  <a:lnTo>
                    <a:pt x="8049" y="6478"/>
                  </a:lnTo>
                  <a:cubicBezTo>
                    <a:pt x="8064" y="6480"/>
                    <a:pt x="8078" y="6481"/>
                    <a:pt x="8092" y="6481"/>
                  </a:cubicBezTo>
                  <a:cubicBezTo>
                    <a:pt x="8488" y="6481"/>
                    <a:pt x="8488" y="5857"/>
                    <a:pt x="8092" y="5857"/>
                  </a:cubicBezTo>
                  <a:cubicBezTo>
                    <a:pt x="8078" y="5857"/>
                    <a:pt x="8064" y="5858"/>
                    <a:pt x="8049" y="5859"/>
                  </a:cubicBezTo>
                  <a:lnTo>
                    <a:pt x="7764" y="5859"/>
                  </a:lnTo>
                  <a:cubicBezTo>
                    <a:pt x="7787" y="4359"/>
                    <a:pt x="8049" y="2882"/>
                    <a:pt x="8526" y="1453"/>
                  </a:cubicBezTo>
                  <a:cubicBezTo>
                    <a:pt x="8026" y="1382"/>
                    <a:pt x="7573" y="1096"/>
                    <a:pt x="7335" y="644"/>
                  </a:cubicBezTo>
                  <a:cubicBezTo>
                    <a:pt x="6919" y="1016"/>
                    <a:pt x="6382" y="1489"/>
                    <a:pt x="6021" y="1489"/>
                  </a:cubicBezTo>
                  <a:cubicBezTo>
                    <a:pt x="5989" y="1489"/>
                    <a:pt x="5959" y="1485"/>
                    <a:pt x="5930" y="1477"/>
                  </a:cubicBezTo>
                  <a:cubicBezTo>
                    <a:pt x="5597" y="1358"/>
                    <a:pt x="5263" y="620"/>
                    <a:pt x="5049" y="1"/>
                  </a:cubicBezTo>
                  <a:cubicBezTo>
                    <a:pt x="4811" y="132"/>
                    <a:pt x="4549" y="197"/>
                    <a:pt x="4287" y="197"/>
                  </a:cubicBezTo>
                  <a:cubicBezTo>
                    <a:pt x="4025" y="197"/>
                    <a:pt x="3763" y="132"/>
                    <a:pt x="3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9" name="Google Shape;5699;p70"/>
          <p:cNvSpPr/>
          <p:nvPr/>
        </p:nvSpPr>
        <p:spPr>
          <a:xfrm>
            <a:off x="7075803" y="3444725"/>
            <a:ext cx="267606" cy="350218"/>
          </a:xfrm>
          <a:custGeom>
            <a:avLst/>
            <a:gdLst/>
            <a:ahLst/>
            <a:cxnLst/>
            <a:rect l="l" t="t" r="r" b="b"/>
            <a:pathLst>
              <a:path w="8241" h="10747" extrusionOk="0">
                <a:moveTo>
                  <a:pt x="1632" y="0"/>
                </a:moveTo>
                <a:cubicBezTo>
                  <a:pt x="1459" y="0"/>
                  <a:pt x="1287" y="114"/>
                  <a:pt x="1310" y="340"/>
                </a:cubicBezTo>
                <a:lnTo>
                  <a:pt x="1310" y="10127"/>
                </a:lnTo>
                <a:lnTo>
                  <a:pt x="382" y="10127"/>
                </a:lnTo>
                <a:cubicBezTo>
                  <a:pt x="1" y="10151"/>
                  <a:pt x="1" y="10723"/>
                  <a:pt x="382" y="10747"/>
                </a:cubicBezTo>
                <a:lnTo>
                  <a:pt x="2882" y="10747"/>
                </a:lnTo>
                <a:cubicBezTo>
                  <a:pt x="3263" y="10723"/>
                  <a:pt x="3263" y="10151"/>
                  <a:pt x="2882" y="10127"/>
                </a:cubicBezTo>
                <a:lnTo>
                  <a:pt x="1929" y="10127"/>
                </a:lnTo>
                <a:lnTo>
                  <a:pt x="1929" y="6008"/>
                </a:lnTo>
                <a:cubicBezTo>
                  <a:pt x="2001" y="5960"/>
                  <a:pt x="1929" y="5698"/>
                  <a:pt x="2572" y="5698"/>
                </a:cubicBezTo>
                <a:cubicBezTo>
                  <a:pt x="2977" y="5698"/>
                  <a:pt x="3882" y="6031"/>
                  <a:pt x="4644" y="6293"/>
                </a:cubicBezTo>
                <a:cubicBezTo>
                  <a:pt x="5573" y="6627"/>
                  <a:pt x="6430" y="6960"/>
                  <a:pt x="6978" y="6960"/>
                </a:cubicBezTo>
                <a:cubicBezTo>
                  <a:pt x="7006" y="6962"/>
                  <a:pt x="7033" y="6963"/>
                  <a:pt x="7061" y="6963"/>
                </a:cubicBezTo>
                <a:cubicBezTo>
                  <a:pt x="7411" y="6963"/>
                  <a:pt x="7735" y="6824"/>
                  <a:pt x="7978" y="6603"/>
                </a:cubicBezTo>
                <a:cubicBezTo>
                  <a:pt x="8145" y="6436"/>
                  <a:pt x="8217" y="6222"/>
                  <a:pt x="8240" y="6008"/>
                </a:cubicBezTo>
                <a:lnTo>
                  <a:pt x="8240" y="1578"/>
                </a:lnTo>
                <a:cubicBezTo>
                  <a:pt x="8217" y="1411"/>
                  <a:pt x="8074" y="1292"/>
                  <a:pt x="7907" y="1292"/>
                </a:cubicBezTo>
                <a:cubicBezTo>
                  <a:pt x="7740" y="1292"/>
                  <a:pt x="7597" y="1411"/>
                  <a:pt x="7597" y="1602"/>
                </a:cubicBezTo>
                <a:cubicBezTo>
                  <a:pt x="7597" y="1650"/>
                  <a:pt x="7574" y="1912"/>
                  <a:pt x="6978" y="1912"/>
                </a:cubicBezTo>
                <a:cubicBezTo>
                  <a:pt x="6573" y="1912"/>
                  <a:pt x="5668" y="1578"/>
                  <a:pt x="4882" y="1292"/>
                </a:cubicBezTo>
                <a:cubicBezTo>
                  <a:pt x="3978" y="959"/>
                  <a:pt x="3096" y="649"/>
                  <a:pt x="2572" y="649"/>
                </a:cubicBezTo>
                <a:cubicBezTo>
                  <a:pt x="2358" y="649"/>
                  <a:pt x="2144" y="697"/>
                  <a:pt x="1953" y="768"/>
                </a:cubicBezTo>
                <a:lnTo>
                  <a:pt x="1953" y="340"/>
                </a:lnTo>
                <a:cubicBezTo>
                  <a:pt x="1977" y="114"/>
                  <a:pt x="1804" y="0"/>
                  <a:pt x="1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0" name="Google Shape;5700;p70"/>
          <p:cNvGrpSpPr/>
          <p:nvPr/>
        </p:nvGrpSpPr>
        <p:grpSpPr>
          <a:xfrm>
            <a:off x="6284893" y="3466883"/>
            <a:ext cx="350346" cy="307333"/>
            <a:chOff x="5108775" y="3665100"/>
            <a:chExt cx="269725" cy="235775"/>
          </a:xfrm>
        </p:grpSpPr>
        <p:sp>
          <p:nvSpPr>
            <p:cNvPr id="5701" name="Google Shape;5701;p70"/>
            <p:cNvSpPr/>
            <p:nvPr/>
          </p:nvSpPr>
          <p:spPr>
            <a:xfrm>
              <a:off x="5204025" y="3853225"/>
              <a:ext cx="47050" cy="47650"/>
            </a:xfrm>
            <a:custGeom>
              <a:avLst/>
              <a:gdLst/>
              <a:ahLst/>
              <a:cxnLst/>
              <a:rect l="l" t="t" r="r" b="b"/>
              <a:pathLst>
                <a:path w="1882" h="1906" extrusionOk="0">
                  <a:moveTo>
                    <a:pt x="953" y="1"/>
                  </a:moveTo>
                  <a:cubicBezTo>
                    <a:pt x="429" y="1"/>
                    <a:pt x="1" y="429"/>
                    <a:pt x="1" y="953"/>
                  </a:cubicBezTo>
                  <a:cubicBezTo>
                    <a:pt x="1" y="1477"/>
                    <a:pt x="429" y="1906"/>
                    <a:pt x="953" y="1906"/>
                  </a:cubicBezTo>
                  <a:cubicBezTo>
                    <a:pt x="1477" y="1906"/>
                    <a:pt x="1882" y="1477"/>
                    <a:pt x="1882" y="953"/>
                  </a:cubicBezTo>
                  <a:cubicBezTo>
                    <a:pt x="1882" y="429"/>
                    <a:pt x="1477" y="1"/>
                    <a:pt x="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5283200" y="3853225"/>
              <a:ext cx="47075" cy="47650"/>
            </a:xfrm>
            <a:custGeom>
              <a:avLst/>
              <a:gdLst/>
              <a:ahLst/>
              <a:cxnLst/>
              <a:rect l="l" t="t" r="r" b="b"/>
              <a:pathLst>
                <a:path w="1883" h="1906" extrusionOk="0">
                  <a:moveTo>
                    <a:pt x="954" y="1"/>
                  </a:moveTo>
                  <a:cubicBezTo>
                    <a:pt x="430" y="1"/>
                    <a:pt x="1" y="429"/>
                    <a:pt x="1" y="953"/>
                  </a:cubicBezTo>
                  <a:cubicBezTo>
                    <a:pt x="1" y="1477"/>
                    <a:pt x="430" y="1906"/>
                    <a:pt x="954" y="1906"/>
                  </a:cubicBezTo>
                  <a:cubicBezTo>
                    <a:pt x="1477" y="1906"/>
                    <a:pt x="1882" y="1477"/>
                    <a:pt x="1882" y="953"/>
                  </a:cubicBezTo>
                  <a:cubicBezTo>
                    <a:pt x="1882" y="429"/>
                    <a:pt x="1477" y="1"/>
                    <a:pt x="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5108775" y="3665100"/>
              <a:ext cx="269725" cy="188150"/>
            </a:xfrm>
            <a:custGeom>
              <a:avLst/>
              <a:gdLst/>
              <a:ahLst/>
              <a:cxnLst/>
              <a:rect l="l" t="t" r="r" b="b"/>
              <a:pathLst>
                <a:path w="10789" h="7526" extrusionOk="0">
                  <a:moveTo>
                    <a:pt x="358" y="0"/>
                  </a:moveTo>
                  <a:cubicBezTo>
                    <a:pt x="191" y="0"/>
                    <a:pt x="48" y="119"/>
                    <a:pt x="24" y="262"/>
                  </a:cubicBezTo>
                  <a:cubicBezTo>
                    <a:pt x="0" y="453"/>
                    <a:pt x="143" y="619"/>
                    <a:pt x="334" y="619"/>
                  </a:cubicBezTo>
                  <a:lnTo>
                    <a:pt x="1644" y="619"/>
                  </a:lnTo>
                  <a:lnTo>
                    <a:pt x="3168" y="5930"/>
                  </a:lnTo>
                  <a:lnTo>
                    <a:pt x="3049" y="6168"/>
                  </a:lnTo>
                  <a:cubicBezTo>
                    <a:pt x="2739" y="6787"/>
                    <a:pt x="3191" y="7526"/>
                    <a:pt x="3882" y="7526"/>
                  </a:cubicBezTo>
                  <a:lnTo>
                    <a:pt x="9169" y="7526"/>
                  </a:lnTo>
                  <a:cubicBezTo>
                    <a:pt x="9336" y="7526"/>
                    <a:pt x="9455" y="7406"/>
                    <a:pt x="9478" y="7264"/>
                  </a:cubicBezTo>
                  <a:cubicBezTo>
                    <a:pt x="9502" y="7073"/>
                    <a:pt x="9359" y="6906"/>
                    <a:pt x="9169" y="6906"/>
                  </a:cubicBezTo>
                  <a:lnTo>
                    <a:pt x="3882" y="6906"/>
                  </a:lnTo>
                  <a:cubicBezTo>
                    <a:pt x="3644" y="6906"/>
                    <a:pt x="3501" y="6668"/>
                    <a:pt x="3596" y="6454"/>
                  </a:cubicBezTo>
                  <a:lnTo>
                    <a:pt x="3692" y="6287"/>
                  </a:lnTo>
                  <a:lnTo>
                    <a:pt x="9169" y="6287"/>
                  </a:lnTo>
                  <a:cubicBezTo>
                    <a:pt x="9312" y="6287"/>
                    <a:pt x="9431" y="6192"/>
                    <a:pt x="9478" y="6049"/>
                  </a:cubicBezTo>
                  <a:lnTo>
                    <a:pt x="10741" y="1643"/>
                  </a:lnTo>
                  <a:cubicBezTo>
                    <a:pt x="10788" y="1453"/>
                    <a:pt x="10645" y="1262"/>
                    <a:pt x="10431" y="1262"/>
                  </a:cubicBezTo>
                  <a:lnTo>
                    <a:pt x="2477" y="1262"/>
                  </a:lnTo>
                  <a:lnTo>
                    <a:pt x="2191" y="215"/>
                  </a:lnTo>
                  <a:cubicBezTo>
                    <a:pt x="2144" y="95"/>
                    <a:pt x="2025" y="0"/>
                    <a:pt x="1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4" name="Google Shape;5704;p70"/>
          <p:cNvGrpSpPr/>
          <p:nvPr/>
        </p:nvGrpSpPr>
        <p:grpSpPr>
          <a:xfrm>
            <a:off x="5533219" y="3446092"/>
            <a:ext cx="371745" cy="349077"/>
            <a:chOff x="4530075" y="3649150"/>
            <a:chExt cx="286200" cy="267800"/>
          </a:xfrm>
        </p:grpSpPr>
        <p:sp>
          <p:nvSpPr>
            <p:cNvPr id="5705" name="Google Shape;5705;p70"/>
            <p:cNvSpPr/>
            <p:nvPr/>
          </p:nvSpPr>
          <p:spPr>
            <a:xfrm>
              <a:off x="4620575" y="3766900"/>
              <a:ext cx="86350" cy="150050"/>
            </a:xfrm>
            <a:custGeom>
              <a:avLst/>
              <a:gdLst/>
              <a:ahLst/>
              <a:cxnLst/>
              <a:rect l="l" t="t" r="r" b="b"/>
              <a:pathLst>
                <a:path w="3454" h="6002" extrusionOk="0">
                  <a:moveTo>
                    <a:pt x="1727" y="0"/>
                  </a:moveTo>
                  <a:cubicBezTo>
                    <a:pt x="1626" y="0"/>
                    <a:pt x="1525" y="48"/>
                    <a:pt x="1453" y="143"/>
                  </a:cubicBezTo>
                  <a:lnTo>
                    <a:pt x="120" y="2358"/>
                  </a:lnTo>
                  <a:cubicBezTo>
                    <a:pt x="0" y="2572"/>
                    <a:pt x="143" y="2834"/>
                    <a:pt x="405" y="2834"/>
                  </a:cubicBezTo>
                  <a:lnTo>
                    <a:pt x="1096" y="2834"/>
                  </a:lnTo>
                  <a:lnTo>
                    <a:pt x="1096" y="5692"/>
                  </a:lnTo>
                  <a:cubicBezTo>
                    <a:pt x="1096" y="5859"/>
                    <a:pt x="1239" y="6002"/>
                    <a:pt x="1405" y="6002"/>
                  </a:cubicBezTo>
                  <a:lnTo>
                    <a:pt x="2048" y="6002"/>
                  </a:lnTo>
                  <a:cubicBezTo>
                    <a:pt x="2215" y="6002"/>
                    <a:pt x="2358" y="5859"/>
                    <a:pt x="2358" y="5692"/>
                  </a:cubicBezTo>
                  <a:lnTo>
                    <a:pt x="2358" y="2834"/>
                  </a:lnTo>
                  <a:lnTo>
                    <a:pt x="3049" y="2834"/>
                  </a:lnTo>
                  <a:cubicBezTo>
                    <a:pt x="3311" y="2834"/>
                    <a:pt x="3454" y="2572"/>
                    <a:pt x="3334" y="2358"/>
                  </a:cubicBezTo>
                  <a:lnTo>
                    <a:pt x="2001" y="143"/>
                  </a:lnTo>
                  <a:cubicBezTo>
                    <a:pt x="1929" y="48"/>
                    <a:pt x="1828" y="0"/>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530075" y="3649150"/>
              <a:ext cx="286200" cy="157075"/>
            </a:xfrm>
            <a:custGeom>
              <a:avLst/>
              <a:gdLst/>
              <a:ahLst/>
              <a:cxnLst/>
              <a:rect l="l" t="t" r="r" b="b"/>
              <a:pathLst>
                <a:path w="11448" h="6283" extrusionOk="0">
                  <a:moveTo>
                    <a:pt x="6893" y="0"/>
                  </a:moveTo>
                  <a:cubicBezTo>
                    <a:pt x="6136" y="0"/>
                    <a:pt x="5372" y="338"/>
                    <a:pt x="4859" y="1091"/>
                  </a:cubicBezTo>
                  <a:cubicBezTo>
                    <a:pt x="4454" y="781"/>
                    <a:pt x="3978" y="614"/>
                    <a:pt x="3478" y="614"/>
                  </a:cubicBezTo>
                  <a:cubicBezTo>
                    <a:pt x="2334" y="614"/>
                    <a:pt x="1382" y="1496"/>
                    <a:pt x="1263" y="2615"/>
                  </a:cubicBezTo>
                  <a:cubicBezTo>
                    <a:pt x="501" y="2877"/>
                    <a:pt x="1" y="3591"/>
                    <a:pt x="1" y="4401"/>
                  </a:cubicBezTo>
                  <a:cubicBezTo>
                    <a:pt x="1" y="5449"/>
                    <a:pt x="834" y="6282"/>
                    <a:pt x="1882" y="6282"/>
                  </a:cubicBezTo>
                  <a:lnTo>
                    <a:pt x="3501" y="6282"/>
                  </a:lnTo>
                  <a:lnTo>
                    <a:pt x="4549" y="4520"/>
                  </a:lnTo>
                  <a:cubicBezTo>
                    <a:pt x="4740" y="4222"/>
                    <a:pt x="5049" y="4073"/>
                    <a:pt x="5359" y="4073"/>
                  </a:cubicBezTo>
                  <a:cubicBezTo>
                    <a:pt x="5668" y="4073"/>
                    <a:pt x="5978" y="4222"/>
                    <a:pt x="6169" y="4520"/>
                  </a:cubicBezTo>
                  <a:lnTo>
                    <a:pt x="7240" y="6282"/>
                  </a:lnTo>
                  <a:lnTo>
                    <a:pt x="8812" y="6282"/>
                  </a:lnTo>
                  <a:cubicBezTo>
                    <a:pt x="8821" y="6282"/>
                    <a:pt x="8829" y="6282"/>
                    <a:pt x="8838" y="6282"/>
                  </a:cubicBezTo>
                  <a:cubicBezTo>
                    <a:pt x="10959" y="6282"/>
                    <a:pt x="11447" y="3326"/>
                    <a:pt x="9455" y="2639"/>
                  </a:cubicBezTo>
                  <a:lnTo>
                    <a:pt x="9431" y="2639"/>
                  </a:lnTo>
                  <a:lnTo>
                    <a:pt x="9431" y="2520"/>
                  </a:lnTo>
                  <a:cubicBezTo>
                    <a:pt x="9431" y="964"/>
                    <a:pt x="8172" y="0"/>
                    <a:pt x="6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70"/>
          <p:cNvGrpSpPr/>
          <p:nvPr/>
        </p:nvGrpSpPr>
        <p:grpSpPr>
          <a:xfrm>
            <a:off x="4780019" y="3444756"/>
            <a:ext cx="351125" cy="350413"/>
            <a:chOff x="3950200" y="3648125"/>
            <a:chExt cx="270325" cy="268825"/>
          </a:xfrm>
        </p:grpSpPr>
        <p:sp>
          <p:nvSpPr>
            <p:cNvPr id="5708" name="Google Shape;5708;p70"/>
            <p:cNvSpPr/>
            <p:nvPr/>
          </p:nvSpPr>
          <p:spPr>
            <a:xfrm>
              <a:off x="3950200" y="3885375"/>
              <a:ext cx="270325" cy="31575"/>
            </a:xfrm>
            <a:custGeom>
              <a:avLst/>
              <a:gdLst/>
              <a:ahLst/>
              <a:cxnLst/>
              <a:rect l="l" t="t" r="r" b="b"/>
              <a:pathLst>
                <a:path w="10813" h="1263" extrusionOk="0">
                  <a:moveTo>
                    <a:pt x="715" y="0"/>
                  </a:moveTo>
                  <a:cubicBezTo>
                    <a:pt x="643" y="0"/>
                    <a:pt x="548" y="48"/>
                    <a:pt x="477" y="120"/>
                  </a:cubicBezTo>
                  <a:cubicBezTo>
                    <a:pt x="310" y="334"/>
                    <a:pt x="143" y="572"/>
                    <a:pt x="48" y="834"/>
                  </a:cubicBezTo>
                  <a:cubicBezTo>
                    <a:pt x="0" y="929"/>
                    <a:pt x="24" y="1048"/>
                    <a:pt x="72" y="1120"/>
                  </a:cubicBezTo>
                  <a:cubicBezTo>
                    <a:pt x="143" y="1215"/>
                    <a:pt x="238" y="1263"/>
                    <a:pt x="334" y="1263"/>
                  </a:cubicBezTo>
                  <a:lnTo>
                    <a:pt x="10431" y="1263"/>
                  </a:lnTo>
                  <a:cubicBezTo>
                    <a:pt x="10645" y="1263"/>
                    <a:pt x="10812" y="1048"/>
                    <a:pt x="10741" y="834"/>
                  </a:cubicBezTo>
                  <a:cubicBezTo>
                    <a:pt x="10622" y="572"/>
                    <a:pt x="10479" y="334"/>
                    <a:pt x="10288" y="120"/>
                  </a:cubicBezTo>
                  <a:cubicBezTo>
                    <a:pt x="10217" y="48"/>
                    <a:pt x="10145" y="0"/>
                    <a:pt x="10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3982350" y="3774650"/>
              <a:ext cx="47650" cy="95275"/>
            </a:xfrm>
            <a:custGeom>
              <a:avLst/>
              <a:gdLst/>
              <a:ahLst/>
              <a:cxnLst/>
              <a:rect l="l" t="t" r="r" b="b"/>
              <a:pathLst>
                <a:path w="1906" h="3811" extrusionOk="0">
                  <a:moveTo>
                    <a:pt x="0" y="0"/>
                  </a:moveTo>
                  <a:lnTo>
                    <a:pt x="0" y="3810"/>
                  </a:lnTo>
                  <a:lnTo>
                    <a:pt x="1905" y="3810"/>
                  </a:lnTo>
                  <a:lnTo>
                    <a:pt x="1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061525" y="3774650"/>
              <a:ext cx="47050" cy="95275"/>
            </a:xfrm>
            <a:custGeom>
              <a:avLst/>
              <a:gdLst/>
              <a:ahLst/>
              <a:cxnLst/>
              <a:rect l="l" t="t" r="r" b="b"/>
              <a:pathLst>
                <a:path w="1882" h="3811" extrusionOk="0">
                  <a:moveTo>
                    <a:pt x="1" y="0"/>
                  </a:moveTo>
                  <a:lnTo>
                    <a:pt x="1" y="3810"/>
                  </a:lnTo>
                  <a:lnTo>
                    <a:pt x="1882" y="3810"/>
                  </a:ln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140125" y="3774650"/>
              <a:ext cx="47050" cy="95275"/>
            </a:xfrm>
            <a:custGeom>
              <a:avLst/>
              <a:gdLst/>
              <a:ahLst/>
              <a:cxnLst/>
              <a:rect l="l" t="t" r="r" b="b"/>
              <a:pathLst>
                <a:path w="1882" h="3811" extrusionOk="0">
                  <a:moveTo>
                    <a:pt x="0" y="0"/>
                  </a:moveTo>
                  <a:lnTo>
                    <a:pt x="0" y="3810"/>
                  </a:lnTo>
                  <a:lnTo>
                    <a:pt x="1881" y="3810"/>
                  </a:lnTo>
                  <a:lnTo>
                    <a:pt x="1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3951375" y="3727600"/>
              <a:ext cx="267950" cy="31575"/>
            </a:xfrm>
            <a:custGeom>
              <a:avLst/>
              <a:gdLst/>
              <a:ahLst/>
              <a:cxnLst/>
              <a:rect l="l" t="t" r="r" b="b"/>
              <a:pathLst>
                <a:path w="10718" h="1263" extrusionOk="0">
                  <a:moveTo>
                    <a:pt x="1" y="1"/>
                  </a:moveTo>
                  <a:cubicBezTo>
                    <a:pt x="120" y="453"/>
                    <a:pt x="358" y="834"/>
                    <a:pt x="668" y="1168"/>
                  </a:cubicBezTo>
                  <a:lnTo>
                    <a:pt x="644" y="1168"/>
                  </a:lnTo>
                  <a:cubicBezTo>
                    <a:pt x="715" y="1239"/>
                    <a:pt x="787" y="1263"/>
                    <a:pt x="882" y="1263"/>
                  </a:cubicBezTo>
                  <a:lnTo>
                    <a:pt x="9813" y="1263"/>
                  </a:lnTo>
                  <a:cubicBezTo>
                    <a:pt x="9884" y="1263"/>
                    <a:pt x="9979" y="1239"/>
                    <a:pt x="10027" y="1168"/>
                  </a:cubicBezTo>
                  <a:cubicBezTo>
                    <a:pt x="10360" y="858"/>
                    <a:pt x="10575" y="453"/>
                    <a:pt x="107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3955550" y="3648125"/>
              <a:ext cx="258425" cy="64025"/>
            </a:xfrm>
            <a:custGeom>
              <a:avLst/>
              <a:gdLst/>
              <a:ahLst/>
              <a:cxnLst/>
              <a:rect l="l" t="t" r="r" b="b"/>
              <a:pathLst>
                <a:path w="10337" h="2561" extrusionOk="0">
                  <a:moveTo>
                    <a:pt x="5168" y="0"/>
                  </a:moveTo>
                  <a:cubicBezTo>
                    <a:pt x="5121" y="0"/>
                    <a:pt x="5073" y="12"/>
                    <a:pt x="5026" y="36"/>
                  </a:cubicBezTo>
                  <a:lnTo>
                    <a:pt x="1" y="2561"/>
                  </a:lnTo>
                  <a:lnTo>
                    <a:pt x="10336" y="2561"/>
                  </a:lnTo>
                  <a:lnTo>
                    <a:pt x="5311" y="36"/>
                  </a:lnTo>
                  <a:cubicBezTo>
                    <a:pt x="5264" y="12"/>
                    <a:pt x="5216" y="0"/>
                    <a:pt x="5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70"/>
          <p:cNvGrpSpPr/>
          <p:nvPr/>
        </p:nvGrpSpPr>
        <p:grpSpPr>
          <a:xfrm>
            <a:off x="4079393" y="3445147"/>
            <a:ext cx="245167" cy="350022"/>
            <a:chOff x="3410800" y="3648425"/>
            <a:chExt cx="188750" cy="268525"/>
          </a:xfrm>
        </p:grpSpPr>
        <p:sp>
          <p:nvSpPr>
            <p:cNvPr id="5715" name="Google Shape;5715;p70"/>
            <p:cNvSpPr/>
            <p:nvPr/>
          </p:nvSpPr>
          <p:spPr>
            <a:xfrm>
              <a:off x="3410800" y="3648425"/>
              <a:ext cx="188750" cy="268525"/>
            </a:xfrm>
            <a:custGeom>
              <a:avLst/>
              <a:gdLst/>
              <a:ahLst/>
              <a:cxnLst/>
              <a:rect l="l" t="t" r="r" b="b"/>
              <a:pathLst>
                <a:path w="7550" h="10741" extrusionOk="0">
                  <a:moveTo>
                    <a:pt x="3763" y="1906"/>
                  </a:moveTo>
                  <a:cubicBezTo>
                    <a:pt x="4811" y="1906"/>
                    <a:pt x="5644" y="2739"/>
                    <a:pt x="5644" y="3787"/>
                  </a:cubicBezTo>
                  <a:cubicBezTo>
                    <a:pt x="5644" y="4917"/>
                    <a:pt x="4714" y="5675"/>
                    <a:pt x="3744" y="5675"/>
                  </a:cubicBezTo>
                  <a:cubicBezTo>
                    <a:pt x="3283" y="5675"/>
                    <a:pt x="2813" y="5504"/>
                    <a:pt x="2429" y="5120"/>
                  </a:cubicBezTo>
                  <a:cubicBezTo>
                    <a:pt x="1239" y="3930"/>
                    <a:pt x="2096" y="1906"/>
                    <a:pt x="3763" y="1906"/>
                  </a:cubicBezTo>
                  <a:close/>
                  <a:moveTo>
                    <a:pt x="3763" y="0"/>
                  </a:moveTo>
                  <a:cubicBezTo>
                    <a:pt x="1691" y="0"/>
                    <a:pt x="0" y="1691"/>
                    <a:pt x="0" y="3787"/>
                  </a:cubicBezTo>
                  <a:cubicBezTo>
                    <a:pt x="0" y="5644"/>
                    <a:pt x="1429" y="7669"/>
                    <a:pt x="2668" y="9407"/>
                  </a:cubicBezTo>
                  <a:cubicBezTo>
                    <a:pt x="2977" y="9836"/>
                    <a:pt x="3263" y="10217"/>
                    <a:pt x="3501" y="10598"/>
                  </a:cubicBezTo>
                  <a:cubicBezTo>
                    <a:pt x="3573" y="10693"/>
                    <a:pt x="3674" y="10741"/>
                    <a:pt x="3772" y="10741"/>
                  </a:cubicBezTo>
                  <a:cubicBezTo>
                    <a:pt x="3870" y="10741"/>
                    <a:pt x="3966" y="10693"/>
                    <a:pt x="4025" y="10598"/>
                  </a:cubicBezTo>
                  <a:cubicBezTo>
                    <a:pt x="4287" y="10241"/>
                    <a:pt x="4573" y="9836"/>
                    <a:pt x="4859" y="9407"/>
                  </a:cubicBezTo>
                  <a:cubicBezTo>
                    <a:pt x="6121" y="7669"/>
                    <a:pt x="7550" y="5644"/>
                    <a:pt x="7550" y="3787"/>
                  </a:cubicBezTo>
                  <a:cubicBezTo>
                    <a:pt x="7550" y="1691"/>
                    <a:pt x="5859" y="0"/>
                    <a:pt x="3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3473900" y="3711525"/>
              <a:ext cx="62550" cy="62550"/>
            </a:xfrm>
            <a:custGeom>
              <a:avLst/>
              <a:gdLst/>
              <a:ahLst/>
              <a:cxnLst/>
              <a:rect l="l" t="t" r="r" b="b"/>
              <a:pathLst>
                <a:path w="2502" h="2502" extrusionOk="0">
                  <a:moveTo>
                    <a:pt x="1239" y="1"/>
                  </a:moveTo>
                  <a:cubicBezTo>
                    <a:pt x="548" y="1"/>
                    <a:pt x="1" y="572"/>
                    <a:pt x="1" y="1263"/>
                  </a:cubicBezTo>
                  <a:cubicBezTo>
                    <a:pt x="1" y="1953"/>
                    <a:pt x="548" y="2501"/>
                    <a:pt x="1239" y="2501"/>
                  </a:cubicBezTo>
                  <a:cubicBezTo>
                    <a:pt x="1930" y="2501"/>
                    <a:pt x="2501" y="1953"/>
                    <a:pt x="2501" y="1263"/>
                  </a:cubicBezTo>
                  <a:cubicBezTo>
                    <a:pt x="2501" y="572"/>
                    <a:pt x="1930"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70"/>
          <p:cNvGrpSpPr/>
          <p:nvPr/>
        </p:nvGrpSpPr>
        <p:grpSpPr>
          <a:xfrm>
            <a:off x="3276673" y="3445147"/>
            <a:ext cx="348040" cy="350022"/>
            <a:chOff x="2792800" y="3648425"/>
            <a:chExt cx="267950" cy="268525"/>
          </a:xfrm>
        </p:grpSpPr>
        <p:sp>
          <p:nvSpPr>
            <p:cNvPr id="5718" name="Google Shape;5718;p70"/>
            <p:cNvSpPr/>
            <p:nvPr/>
          </p:nvSpPr>
          <p:spPr>
            <a:xfrm>
              <a:off x="2792800" y="3648425"/>
              <a:ext cx="126250" cy="126250"/>
            </a:xfrm>
            <a:custGeom>
              <a:avLst/>
              <a:gdLst/>
              <a:ahLst/>
              <a:cxnLst/>
              <a:rect l="l" t="t" r="r" b="b"/>
              <a:pathLst>
                <a:path w="5050" h="5050" extrusionOk="0">
                  <a:moveTo>
                    <a:pt x="2534" y="1310"/>
                  </a:moveTo>
                  <a:cubicBezTo>
                    <a:pt x="2680" y="1310"/>
                    <a:pt x="2823" y="1405"/>
                    <a:pt x="2835" y="1596"/>
                  </a:cubicBezTo>
                  <a:lnTo>
                    <a:pt x="2835" y="2239"/>
                  </a:lnTo>
                  <a:lnTo>
                    <a:pt x="3478" y="2239"/>
                  </a:lnTo>
                  <a:cubicBezTo>
                    <a:pt x="3492" y="2237"/>
                    <a:pt x="3507" y="2237"/>
                    <a:pt x="3520" y="2237"/>
                  </a:cubicBezTo>
                  <a:cubicBezTo>
                    <a:pt x="3916" y="2237"/>
                    <a:pt x="3916" y="2860"/>
                    <a:pt x="3520" y="2860"/>
                  </a:cubicBezTo>
                  <a:cubicBezTo>
                    <a:pt x="3507" y="2860"/>
                    <a:pt x="3492" y="2860"/>
                    <a:pt x="3478" y="2858"/>
                  </a:cubicBezTo>
                  <a:lnTo>
                    <a:pt x="2835" y="2858"/>
                  </a:lnTo>
                  <a:lnTo>
                    <a:pt x="2835" y="3501"/>
                  </a:lnTo>
                  <a:cubicBezTo>
                    <a:pt x="2823" y="3692"/>
                    <a:pt x="2680" y="3787"/>
                    <a:pt x="2534" y="3787"/>
                  </a:cubicBezTo>
                  <a:cubicBezTo>
                    <a:pt x="2388" y="3787"/>
                    <a:pt x="2240" y="3692"/>
                    <a:pt x="2216" y="3501"/>
                  </a:cubicBezTo>
                  <a:lnTo>
                    <a:pt x="2216" y="2858"/>
                  </a:lnTo>
                  <a:lnTo>
                    <a:pt x="1597" y="2858"/>
                  </a:lnTo>
                  <a:cubicBezTo>
                    <a:pt x="1581" y="2860"/>
                    <a:pt x="1566" y="2860"/>
                    <a:pt x="1552" y="2860"/>
                  </a:cubicBezTo>
                  <a:cubicBezTo>
                    <a:pt x="1135" y="2860"/>
                    <a:pt x="1135" y="2237"/>
                    <a:pt x="1552" y="2237"/>
                  </a:cubicBezTo>
                  <a:cubicBezTo>
                    <a:pt x="1566" y="2237"/>
                    <a:pt x="1581" y="2237"/>
                    <a:pt x="1597" y="2239"/>
                  </a:cubicBezTo>
                  <a:lnTo>
                    <a:pt x="2216" y="2239"/>
                  </a:lnTo>
                  <a:lnTo>
                    <a:pt x="2216" y="1596"/>
                  </a:lnTo>
                  <a:cubicBezTo>
                    <a:pt x="2240" y="1405"/>
                    <a:pt x="2388" y="1310"/>
                    <a:pt x="2534" y="1310"/>
                  </a:cubicBezTo>
                  <a:close/>
                  <a:moveTo>
                    <a:pt x="930" y="0"/>
                  </a:moveTo>
                  <a:cubicBezTo>
                    <a:pt x="406" y="0"/>
                    <a:pt x="1" y="429"/>
                    <a:pt x="1" y="953"/>
                  </a:cubicBezTo>
                  <a:lnTo>
                    <a:pt x="1" y="4120"/>
                  </a:lnTo>
                  <a:cubicBezTo>
                    <a:pt x="1" y="4644"/>
                    <a:pt x="430" y="5049"/>
                    <a:pt x="930" y="5049"/>
                  </a:cubicBezTo>
                  <a:lnTo>
                    <a:pt x="4097" y="5049"/>
                  </a:lnTo>
                  <a:cubicBezTo>
                    <a:pt x="4621" y="5049"/>
                    <a:pt x="5050" y="4644"/>
                    <a:pt x="5050" y="4120"/>
                  </a:cubicBezTo>
                  <a:lnTo>
                    <a:pt x="5050" y="953"/>
                  </a:lnTo>
                  <a:cubicBezTo>
                    <a:pt x="5050" y="429"/>
                    <a:pt x="4621" y="0"/>
                    <a:pt x="40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2934500" y="3648425"/>
              <a:ext cx="126250" cy="126250"/>
            </a:xfrm>
            <a:custGeom>
              <a:avLst/>
              <a:gdLst/>
              <a:ahLst/>
              <a:cxnLst/>
              <a:rect l="l" t="t" r="r" b="b"/>
              <a:pathLst>
                <a:path w="5050" h="5050" extrusionOk="0">
                  <a:moveTo>
                    <a:pt x="3478" y="2239"/>
                  </a:moveTo>
                  <a:cubicBezTo>
                    <a:pt x="3859" y="2263"/>
                    <a:pt x="3859" y="2810"/>
                    <a:pt x="3478" y="2858"/>
                  </a:cubicBezTo>
                  <a:lnTo>
                    <a:pt x="1573" y="2858"/>
                  </a:lnTo>
                  <a:cubicBezTo>
                    <a:pt x="1192" y="2810"/>
                    <a:pt x="1192" y="2263"/>
                    <a:pt x="1573" y="2239"/>
                  </a:cubicBezTo>
                  <a:close/>
                  <a:moveTo>
                    <a:pt x="953" y="0"/>
                  </a:moveTo>
                  <a:cubicBezTo>
                    <a:pt x="429" y="0"/>
                    <a:pt x="1" y="429"/>
                    <a:pt x="1" y="953"/>
                  </a:cubicBezTo>
                  <a:lnTo>
                    <a:pt x="1" y="4120"/>
                  </a:lnTo>
                  <a:cubicBezTo>
                    <a:pt x="1" y="4644"/>
                    <a:pt x="429" y="5049"/>
                    <a:pt x="953" y="5049"/>
                  </a:cubicBezTo>
                  <a:lnTo>
                    <a:pt x="4121" y="5049"/>
                  </a:lnTo>
                  <a:cubicBezTo>
                    <a:pt x="4621" y="5049"/>
                    <a:pt x="5049" y="4644"/>
                    <a:pt x="5049" y="4120"/>
                  </a:cubicBezTo>
                  <a:lnTo>
                    <a:pt x="5049" y="953"/>
                  </a:lnTo>
                  <a:cubicBezTo>
                    <a:pt x="5049" y="429"/>
                    <a:pt x="4621" y="0"/>
                    <a:pt x="4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2934500" y="3790725"/>
              <a:ext cx="126250" cy="126225"/>
            </a:xfrm>
            <a:custGeom>
              <a:avLst/>
              <a:gdLst/>
              <a:ahLst/>
              <a:cxnLst/>
              <a:rect l="l" t="t" r="r" b="b"/>
              <a:pathLst>
                <a:path w="5050" h="5049" extrusionOk="0">
                  <a:moveTo>
                    <a:pt x="3478" y="1572"/>
                  </a:moveTo>
                  <a:cubicBezTo>
                    <a:pt x="3906" y="1572"/>
                    <a:pt x="3906" y="2191"/>
                    <a:pt x="3478" y="2191"/>
                  </a:cubicBezTo>
                  <a:lnTo>
                    <a:pt x="1573" y="2191"/>
                  </a:lnTo>
                  <a:cubicBezTo>
                    <a:pt x="1144" y="2191"/>
                    <a:pt x="1144" y="1572"/>
                    <a:pt x="1573" y="1572"/>
                  </a:cubicBezTo>
                  <a:close/>
                  <a:moveTo>
                    <a:pt x="3478" y="2834"/>
                  </a:moveTo>
                  <a:cubicBezTo>
                    <a:pt x="3859" y="2858"/>
                    <a:pt x="3859" y="3405"/>
                    <a:pt x="3478" y="3453"/>
                  </a:cubicBezTo>
                  <a:lnTo>
                    <a:pt x="1573" y="3453"/>
                  </a:lnTo>
                  <a:cubicBezTo>
                    <a:pt x="1192" y="3405"/>
                    <a:pt x="1192" y="2858"/>
                    <a:pt x="1573" y="2834"/>
                  </a:cubicBezTo>
                  <a:close/>
                  <a:moveTo>
                    <a:pt x="953" y="0"/>
                  </a:moveTo>
                  <a:cubicBezTo>
                    <a:pt x="429" y="0"/>
                    <a:pt x="1" y="429"/>
                    <a:pt x="1" y="929"/>
                  </a:cubicBezTo>
                  <a:lnTo>
                    <a:pt x="1" y="4096"/>
                  </a:lnTo>
                  <a:cubicBezTo>
                    <a:pt x="1" y="4620"/>
                    <a:pt x="429" y="5049"/>
                    <a:pt x="953" y="5049"/>
                  </a:cubicBezTo>
                  <a:lnTo>
                    <a:pt x="4121" y="5049"/>
                  </a:lnTo>
                  <a:cubicBezTo>
                    <a:pt x="4621" y="5049"/>
                    <a:pt x="5049" y="4620"/>
                    <a:pt x="5049" y="4096"/>
                  </a:cubicBezTo>
                  <a:lnTo>
                    <a:pt x="5049" y="929"/>
                  </a:lnTo>
                  <a:cubicBezTo>
                    <a:pt x="5049" y="429"/>
                    <a:pt x="4621" y="0"/>
                    <a:pt x="4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2792800" y="3790725"/>
              <a:ext cx="126250" cy="126225"/>
            </a:xfrm>
            <a:custGeom>
              <a:avLst/>
              <a:gdLst/>
              <a:ahLst/>
              <a:cxnLst/>
              <a:rect l="l" t="t" r="r" b="b"/>
              <a:pathLst>
                <a:path w="5050" h="5049" extrusionOk="0">
                  <a:moveTo>
                    <a:pt x="3204" y="1530"/>
                  </a:moveTo>
                  <a:cubicBezTo>
                    <a:pt x="3287" y="1530"/>
                    <a:pt x="3371" y="1560"/>
                    <a:pt x="3430" y="1619"/>
                  </a:cubicBezTo>
                  <a:cubicBezTo>
                    <a:pt x="3549" y="1738"/>
                    <a:pt x="3549" y="1953"/>
                    <a:pt x="3430" y="2072"/>
                  </a:cubicBezTo>
                  <a:lnTo>
                    <a:pt x="2978" y="2501"/>
                  </a:lnTo>
                  <a:lnTo>
                    <a:pt x="3430" y="2953"/>
                  </a:lnTo>
                  <a:cubicBezTo>
                    <a:pt x="3549" y="3072"/>
                    <a:pt x="3549" y="3286"/>
                    <a:pt x="3430" y="3405"/>
                  </a:cubicBezTo>
                  <a:cubicBezTo>
                    <a:pt x="3359" y="3465"/>
                    <a:pt x="3275" y="3495"/>
                    <a:pt x="3195" y="3495"/>
                  </a:cubicBezTo>
                  <a:cubicBezTo>
                    <a:pt x="3115" y="3495"/>
                    <a:pt x="3037" y="3465"/>
                    <a:pt x="2978" y="3405"/>
                  </a:cubicBezTo>
                  <a:lnTo>
                    <a:pt x="2525" y="2953"/>
                  </a:lnTo>
                  <a:lnTo>
                    <a:pt x="2097" y="3405"/>
                  </a:lnTo>
                  <a:cubicBezTo>
                    <a:pt x="2025" y="3465"/>
                    <a:pt x="1942" y="3495"/>
                    <a:pt x="1861" y="3495"/>
                  </a:cubicBezTo>
                  <a:cubicBezTo>
                    <a:pt x="1781" y="3495"/>
                    <a:pt x="1704" y="3465"/>
                    <a:pt x="1644" y="3405"/>
                  </a:cubicBezTo>
                  <a:cubicBezTo>
                    <a:pt x="1525" y="3286"/>
                    <a:pt x="1525" y="3072"/>
                    <a:pt x="1644" y="2953"/>
                  </a:cubicBezTo>
                  <a:lnTo>
                    <a:pt x="2097" y="2501"/>
                  </a:lnTo>
                  <a:lnTo>
                    <a:pt x="1644" y="2072"/>
                  </a:lnTo>
                  <a:cubicBezTo>
                    <a:pt x="1525" y="1953"/>
                    <a:pt x="1525" y="1738"/>
                    <a:pt x="1644" y="1619"/>
                  </a:cubicBezTo>
                  <a:cubicBezTo>
                    <a:pt x="1704" y="1560"/>
                    <a:pt x="1787" y="1530"/>
                    <a:pt x="1870" y="1530"/>
                  </a:cubicBezTo>
                  <a:cubicBezTo>
                    <a:pt x="1954" y="1530"/>
                    <a:pt x="2037" y="1560"/>
                    <a:pt x="2097" y="1619"/>
                  </a:cubicBezTo>
                  <a:lnTo>
                    <a:pt x="2525" y="2072"/>
                  </a:lnTo>
                  <a:lnTo>
                    <a:pt x="2978" y="1619"/>
                  </a:lnTo>
                  <a:cubicBezTo>
                    <a:pt x="3037" y="1560"/>
                    <a:pt x="3121" y="1530"/>
                    <a:pt x="3204" y="1530"/>
                  </a:cubicBezTo>
                  <a:close/>
                  <a:moveTo>
                    <a:pt x="930" y="0"/>
                  </a:moveTo>
                  <a:cubicBezTo>
                    <a:pt x="430" y="0"/>
                    <a:pt x="1" y="429"/>
                    <a:pt x="1" y="929"/>
                  </a:cubicBezTo>
                  <a:lnTo>
                    <a:pt x="1" y="4096"/>
                  </a:lnTo>
                  <a:cubicBezTo>
                    <a:pt x="1" y="4620"/>
                    <a:pt x="406" y="5049"/>
                    <a:pt x="930" y="5049"/>
                  </a:cubicBezTo>
                  <a:lnTo>
                    <a:pt x="4097" y="5049"/>
                  </a:lnTo>
                  <a:cubicBezTo>
                    <a:pt x="4621" y="5049"/>
                    <a:pt x="5050" y="4620"/>
                    <a:pt x="5050" y="4096"/>
                  </a:cubicBezTo>
                  <a:lnTo>
                    <a:pt x="5050" y="929"/>
                  </a:lnTo>
                  <a:cubicBezTo>
                    <a:pt x="5050" y="429"/>
                    <a:pt x="4621" y="0"/>
                    <a:pt x="40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70"/>
          <p:cNvGrpSpPr/>
          <p:nvPr/>
        </p:nvGrpSpPr>
        <p:grpSpPr>
          <a:xfrm>
            <a:off x="2523402" y="3444139"/>
            <a:ext cx="352684" cy="351782"/>
            <a:chOff x="2523402" y="3444139"/>
            <a:chExt cx="352684" cy="351782"/>
          </a:xfrm>
        </p:grpSpPr>
        <p:sp>
          <p:nvSpPr>
            <p:cNvPr id="5723" name="Google Shape;5723;p70"/>
            <p:cNvSpPr/>
            <p:nvPr/>
          </p:nvSpPr>
          <p:spPr>
            <a:xfrm>
              <a:off x="2523402" y="3444139"/>
              <a:ext cx="352684" cy="351782"/>
            </a:xfrm>
            <a:custGeom>
              <a:avLst/>
              <a:gdLst/>
              <a:ahLst/>
              <a:cxnLst/>
              <a:rect l="l" t="t" r="r" b="b"/>
              <a:pathLst>
                <a:path w="10861" h="10795" extrusionOk="0">
                  <a:moveTo>
                    <a:pt x="6693" y="3192"/>
                  </a:moveTo>
                  <a:cubicBezTo>
                    <a:pt x="6859" y="3192"/>
                    <a:pt x="7002" y="3335"/>
                    <a:pt x="7002" y="3525"/>
                  </a:cubicBezTo>
                  <a:lnTo>
                    <a:pt x="7002" y="3835"/>
                  </a:lnTo>
                  <a:lnTo>
                    <a:pt x="7336" y="3835"/>
                  </a:lnTo>
                  <a:cubicBezTo>
                    <a:pt x="7502" y="3835"/>
                    <a:pt x="7621" y="3978"/>
                    <a:pt x="7621" y="4144"/>
                  </a:cubicBezTo>
                  <a:lnTo>
                    <a:pt x="7621" y="6645"/>
                  </a:lnTo>
                  <a:cubicBezTo>
                    <a:pt x="7621" y="6811"/>
                    <a:pt x="7502" y="6954"/>
                    <a:pt x="7336" y="6978"/>
                  </a:cubicBezTo>
                  <a:lnTo>
                    <a:pt x="7002" y="6978"/>
                  </a:lnTo>
                  <a:lnTo>
                    <a:pt x="7002" y="7288"/>
                  </a:lnTo>
                  <a:cubicBezTo>
                    <a:pt x="7002" y="7454"/>
                    <a:pt x="6859" y="7597"/>
                    <a:pt x="6693" y="7597"/>
                  </a:cubicBezTo>
                  <a:lnTo>
                    <a:pt x="4192" y="7597"/>
                  </a:lnTo>
                  <a:cubicBezTo>
                    <a:pt x="4001" y="7597"/>
                    <a:pt x="3859" y="7454"/>
                    <a:pt x="3859" y="7288"/>
                  </a:cubicBezTo>
                  <a:lnTo>
                    <a:pt x="3859" y="6978"/>
                  </a:lnTo>
                  <a:lnTo>
                    <a:pt x="3549" y="6978"/>
                  </a:lnTo>
                  <a:cubicBezTo>
                    <a:pt x="3382" y="6978"/>
                    <a:pt x="3239" y="6835"/>
                    <a:pt x="3239" y="6645"/>
                  </a:cubicBezTo>
                  <a:lnTo>
                    <a:pt x="3239" y="4144"/>
                  </a:lnTo>
                  <a:cubicBezTo>
                    <a:pt x="3239" y="3978"/>
                    <a:pt x="3382" y="3835"/>
                    <a:pt x="3549" y="3835"/>
                  </a:cubicBezTo>
                  <a:lnTo>
                    <a:pt x="3859" y="3835"/>
                  </a:lnTo>
                  <a:lnTo>
                    <a:pt x="3859" y="3525"/>
                  </a:lnTo>
                  <a:cubicBezTo>
                    <a:pt x="3859" y="3335"/>
                    <a:pt x="4001" y="3192"/>
                    <a:pt x="4192" y="3192"/>
                  </a:cubicBezTo>
                  <a:close/>
                  <a:moveTo>
                    <a:pt x="4811" y="1"/>
                  </a:moveTo>
                  <a:cubicBezTo>
                    <a:pt x="4644" y="1"/>
                    <a:pt x="4478" y="120"/>
                    <a:pt x="4502" y="358"/>
                  </a:cubicBezTo>
                  <a:lnTo>
                    <a:pt x="4502" y="1930"/>
                  </a:lnTo>
                  <a:lnTo>
                    <a:pt x="3859" y="1930"/>
                  </a:lnTo>
                  <a:lnTo>
                    <a:pt x="3859" y="358"/>
                  </a:lnTo>
                  <a:cubicBezTo>
                    <a:pt x="3859" y="143"/>
                    <a:pt x="3698" y="36"/>
                    <a:pt x="3537" y="36"/>
                  </a:cubicBezTo>
                  <a:cubicBezTo>
                    <a:pt x="3376" y="36"/>
                    <a:pt x="3216" y="143"/>
                    <a:pt x="3216" y="358"/>
                  </a:cubicBezTo>
                  <a:lnTo>
                    <a:pt x="3216" y="1930"/>
                  </a:lnTo>
                  <a:lnTo>
                    <a:pt x="2906" y="1930"/>
                  </a:lnTo>
                  <a:cubicBezTo>
                    <a:pt x="2382" y="1930"/>
                    <a:pt x="1977" y="2358"/>
                    <a:pt x="1953" y="2882"/>
                  </a:cubicBezTo>
                  <a:lnTo>
                    <a:pt x="1953" y="3192"/>
                  </a:lnTo>
                  <a:lnTo>
                    <a:pt x="382" y="3192"/>
                  </a:lnTo>
                  <a:cubicBezTo>
                    <a:pt x="1" y="3239"/>
                    <a:pt x="1" y="3787"/>
                    <a:pt x="382" y="3835"/>
                  </a:cubicBezTo>
                  <a:lnTo>
                    <a:pt x="1977" y="3835"/>
                  </a:lnTo>
                  <a:lnTo>
                    <a:pt x="1977" y="4454"/>
                  </a:lnTo>
                  <a:lnTo>
                    <a:pt x="382" y="4454"/>
                  </a:lnTo>
                  <a:cubicBezTo>
                    <a:pt x="1" y="4501"/>
                    <a:pt x="1" y="5049"/>
                    <a:pt x="382" y="5073"/>
                  </a:cubicBezTo>
                  <a:lnTo>
                    <a:pt x="1977" y="5073"/>
                  </a:lnTo>
                  <a:lnTo>
                    <a:pt x="1977" y="5716"/>
                  </a:lnTo>
                  <a:lnTo>
                    <a:pt x="382" y="5716"/>
                  </a:lnTo>
                  <a:cubicBezTo>
                    <a:pt x="1" y="5740"/>
                    <a:pt x="1" y="6311"/>
                    <a:pt x="382" y="6335"/>
                  </a:cubicBezTo>
                  <a:lnTo>
                    <a:pt x="1977" y="6335"/>
                  </a:lnTo>
                  <a:lnTo>
                    <a:pt x="1977" y="6978"/>
                  </a:lnTo>
                  <a:lnTo>
                    <a:pt x="382" y="6978"/>
                  </a:lnTo>
                  <a:cubicBezTo>
                    <a:pt x="1" y="7002"/>
                    <a:pt x="1" y="7550"/>
                    <a:pt x="382" y="7597"/>
                  </a:cubicBezTo>
                  <a:lnTo>
                    <a:pt x="1977" y="7597"/>
                  </a:lnTo>
                  <a:lnTo>
                    <a:pt x="1977" y="7931"/>
                  </a:lnTo>
                  <a:cubicBezTo>
                    <a:pt x="1977" y="8431"/>
                    <a:pt x="2406" y="8860"/>
                    <a:pt x="2930" y="8860"/>
                  </a:cubicBezTo>
                  <a:lnTo>
                    <a:pt x="3239" y="8860"/>
                  </a:lnTo>
                  <a:lnTo>
                    <a:pt x="3239" y="10455"/>
                  </a:lnTo>
                  <a:cubicBezTo>
                    <a:pt x="3239" y="10669"/>
                    <a:pt x="3394" y="10777"/>
                    <a:pt x="3549" y="10777"/>
                  </a:cubicBezTo>
                  <a:cubicBezTo>
                    <a:pt x="3704" y="10777"/>
                    <a:pt x="3859" y="10669"/>
                    <a:pt x="3859" y="10455"/>
                  </a:cubicBezTo>
                  <a:lnTo>
                    <a:pt x="3859" y="8860"/>
                  </a:lnTo>
                  <a:lnTo>
                    <a:pt x="4502" y="8860"/>
                  </a:lnTo>
                  <a:lnTo>
                    <a:pt x="4502" y="10455"/>
                  </a:lnTo>
                  <a:cubicBezTo>
                    <a:pt x="4478" y="10681"/>
                    <a:pt x="4644" y="10794"/>
                    <a:pt x="4811" y="10794"/>
                  </a:cubicBezTo>
                  <a:cubicBezTo>
                    <a:pt x="4978" y="10794"/>
                    <a:pt x="5145" y="10681"/>
                    <a:pt x="5121" y="10455"/>
                  </a:cubicBezTo>
                  <a:lnTo>
                    <a:pt x="5121" y="8860"/>
                  </a:lnTo>
                  <a:lnTo>
                    <a:pt x="5740" y="8860"/>
                  </a:lnTo>
                  <a:lnTo>
                    <a:pt x="5740" y="10455"/>
                  </a:lnTo>
                  <a:cubicBezTo>
                    <a:pt x="5716" y="10681"/>
                    <a:pt x="5889" y="10794"/>
                    <a:pt x="6061" y="10794"/>
                  </a:cubicBezTo>
                  <a:cubicBezTo>
                    <a:pt x="6234" y="10794"/>
                    <a:pt x="6407" y="10681"/>
                    <a:pt x="6383" y="10455"/>
                  </a:cubicBezTo>
                  <a:lnTo>
                    <a:pt x="6383" y="8860"/>
                  </a:lnTo>
                  <a:lnTo>
                    <a:pt x="7002" y="8860"/>
                  </a:lnTo>
                  <a:lnTo>
                    <a:pt x="7002" y="10455"/>
                  </a:lnTo>
                  <a:cubicBezTo>
                    <a:pt x="6978" y="10681"/>
                    <a:pt x="7145" y="10794"/>
                    <a:pt x="7315" y="10794"/>
                  </a:cubicBezTo>
                  <a:cubicBezTo>
                    <a:pt x="7484" y="10794"/>
                    <a:pt x="7657" y="10681"/>
                    <a:pt x="7645" y="10455"/>
                  </a:cubicBezTo>
                  <a:lnTo>
                    <a:pt x="7645" y="8860"/>
                  </a:lnTo>
                  <a:lnTo>
                    <a:pt x="7931" y="8860"/>
                  </a:lnTo>
                  <a:cubicBezTo>
                    <a:pt x="8455" y="8860"/>
                    <a:pt x="8883" y="8431"/>
                    <a:pt x="8883" y="7931"/>
                  </a:cubicBezTo>
                  <a:lnTo>
                    <a:pt x="8883" y="7597"/>
                  </a:lnTo>
                  <a:lnTo>
                    <a:pt x="10479" y="7597"/>
                  </a:lnTo>
                  <a:cubicBezTo>
                    <a:pt x="10836" y="7574"/>
                    <a:pt x="10836" y="7002"/>
                    <a:pt x="10479" y="6978"/>
                  </a:cubicBezTo>
                  <a:lnTo>
                    <a:pt x="8883" y="6978"/>
                  </a:lnTo>
                  <a:lnTo>
                    <a:pt x="8883" y="6335"/>
                  </a:lnTo>
                  <a:lnTo>
                    <a:pt x="10479" y="6335"/>
                  </a:lnTo>
                  <a:cubicBezTo>
                    <a:pt x="10836" y="6311"/>
                    <a:pt x="10836" y="5740"/>
                    <a:pt x="10479" y="5716"/>
                  </a:cubicBezTo>
                  <a:lnTo>
                    <a:pt x="8883" y="5716"/>
                  </a:lnTo>
                  <a:lnTo>
                    <a:pt x="8883" y="5073"/>
                  </a:lnTo>
                  <a:lnTo>
                    <a:pt x="10479" y="5073"/>
                  </a:lnTo>
                  <a:cubicBezTo>
                    <a:pt x="10836" y="5049"/>
                    <a:pt x="10836" y="4501"/>
                    <a:pt x="10479" y="4454"/>
                  </a:cubicBezTo>
                  <a:lnTo>
                    <a:pt x="8883" y="4454"/>
                  </a:lnTo>
                  <a:lnTo>
                    <a:pt x="8883" y="3835"/>
                  </a:lnTo>
                  <a:lnTo>
                    <a:pt x="10479" y="3835"/>
                  </a:lnTo>
                  <a:cubicBezTo>
                    <a:pt x="10860" y="3787"/>
                    <a:pt x="10860" y="3239"/>
                    <a:pt x="10479" y="3192"/>
                  </a:cubicBezTo>
                  <a:lnTo>
                    <a:pt x="8883" y="3192"/>
                  </a:lnTo>
                  <a:lnTo>
                    <a:pt x="8883" y="2882"/>
                  </a:lnTo>
                  <a:cubicBezTo>
                    <a:pt x="8883" y="2358"/>
                    <a:pt x="8455" y="1930"/>
                    <a:pt x="7931" y="1930"/>
                  </a:cubicBezTo>
                  <a:lnTo>
                    <a:pt x="7645" y="1930"/>
                  </a:lnTo>
                  <a:lnTo>
                    <a:pt x="7645" y="358"/>
                  </a:lnTo>
                  <a:cubicBezTo>
                    <a:pt x="7657" y="120"/>
                    <a:pt x="7484" y="1"/>
                    <a:pt x="7315" y="1"/>
                  </a:cubicBezTo>
                  <a:cubicBezTo>
                    <a:pt x="7145" y="1"/>
                    <a:pt x="6978" y="120"/>
                    <a:pt x="7002" y="358"/>
                  </a:cubicBezTo>
                  <a:lnTo>
                    <a:pt x="7002" y="1930"/>
                  </a:lnTo>
                  <a:lnTo>
                    <a:pt x="6383" y="1930"/>
                  </a:lnTo>
                  <a:lnTo>
                    <a:pt x="6383" y="358"/>
                  </a:lnTo>
                  <a:cubicBezTo>
                    <a:pt x="6407" y="120"/>
                    <a:pt x="6234" y="1"/>
                    <a:pt x="6061" y="1"/>
                  </a:cubicBezTo>
                  <a:cubicBezTo>
                    <a:pt x="5889" y="1"/>
                    <a:pt x="5716" y="120"/>
                    <a:pt x="5740" y="358"/>
                  </a:cubicBezTo>
                  <a:lnTo>
                    <a:pt x="5740" y="1930"/>
                  </a:lnTo>
                  <a:lnTo>
                    <a:pt x="5121" y="1930"/>
                  </a:lnTo>
                  <a:lnTo>
                    <a:pt x="5121" y="358"/>
                  </a:lnTo>
                  <a:cubicBezTo>
                    <a:pt x="5145" y="120"/>
                    <a:pt x="4978" y="1"/>
                    <a:pt x="4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2648677" y="3569073"/>
              <a:ext cx="102126" cy="102488"/>
            </a:xfrm>
            <a:custGeom>
              <a:avLst/>
              <a:gdLst/>
              <a:ahLst/>
              <a:cxnLst/>
              <a:rect l="l" t="t" r="r" b="b"/>
              <a:pathLst>
                <a:path w="3145" h="3145" extrusionOk="0">
                  <a:moveTo>
                    <a:pt x="620" y="1"/>
                  </a:moveTo>
                  <a:lnTo>
                    <a:pt x="620" y="310"/>
                  </a:lnTo>
                  <a:cubicBezTo>
                    <a:pt x="620" y="477"/>
                    <a:pt x="477" y="620"/>
                    <a:pt x="310" y="620"/>
                  </a:cubicBezTo>
                  <a:lnTo>
                    <a:pt x="1" y="620"/>
                  </a:lnTo>
                  <a:lnTo>
                    <a:pt x="1" y="2501"/>
                  </a:lnTo>
                  <a:lnTo>
                    <a:pt x="310" y="2501"/>
                  </a:lnTo>
                  <a:cubicBezTo>
                    <a:pt x="477" y="2501"/>
                    <a:pt x="620" y="2644"/>
                    <a:pt x="620" y="2811"/>
                  </a:cubicBezTo>
                  <a:lnTo>
                    <a:pt x="620" y="3144"/>
                  </a:lnTo>
                  <a:lnTo>
                    <a:pt x="2501" y="3144"/>
                  </a:lnTo>
                  <a:lnTo>
                    <a:pt x="2501" y="2811"/>
                  </a:lnTo>
                  <a:cubicBezTo>
                    <a:pt x="2501" y="2644"/>
                    <a:pt x="2644" y="2501"/>
                    <a:pt x="2835" y="2501"/>
                  </a:cubicBezTo>
                  <a:lnTo>
                    <a:pt x="3144" y="2501"/>
                  </a:lnTo>
                  <a:lnTo>
                    <a:pt x="3144" y="620"/>
                  </a:lnTo>
                  <a:lnTo>
                    <a:pt x="2835" y="620"/>
                  </a:lnTo>
                  <a:cubicBezTo>
                    <a:pt x="2644" y="620"/>
                    <a:pt x="2501" y="477"/>
                    <a:pt x="2501" y="310"/>
                  </a:cubicBezTo>
                  <a:lnTo>
                    <a:pt x="2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70"/>
          <p:cNvGrpSpPr/>
          <p:nvPr/>
        </p:nvGrpSpPr>
        <p:grpSpPr>
          <a:xfrm>
            <a:off x="1814338" y="3445929"/>
            <a:ext cx="266827" cy="350022"/>
            <a:chOff x="1666975" y="3649025"/>
            <a:chExt cx="205425" cy="268525"/>
          </a:xfrm>
        </p:grpSpPr>
        <p:sp>
          <p:nvSpPr>
            <p:cNvPr id="5726" name="Google Shape;5726;p70"/>
            <p:cNvSpPr/>
            <p:nvPr/>
          </p:nvSpPr>
          <p:spPr>
            <a:xfrm>
              <a:off x="1666975" y="3727600"/>
              <a:ext cx="205425" cy="189950"/>
            </a:xfrm>
            <a:custGeom>
              <a:avLst/>
              <a:gdLst/>
              <a:ahLst/>
              <a:cxnLst/>
              <a:rect l="l" t="t" r="r" b="b"/>
              <a:pathLst>
                <a:path w="8217" h="7598" extrusionOk="0">
                  <a:moveTo>
                    <a:pt x="2549" y="1"/>
                  </a:moveTo>
                  <a:lnTo>
                    <a:pt x="2549" y="1572"/>
                  </a:lnTo>
                  <a:cubicBezTo>
                    <a:pt x="2549" y="1739"/>
                    <a:pt x="2406" y="1882"/>
                    <a:pt x="2239" y="1882"/>
                  </a:cubicBezTo>
                  <a:cubicBezTo>
                    <a:pt x="2225" y="1884"/>
                    <a:pt x="2211" y="1885"/>
                    <a:pt x="2198" y="1885"/>
                  </a:cubicBezTo>
                  <a:cubicBezTo>
                    <a:pt x="2029" y="1885"/>
                    <a:pt x="1906" y="1751"/>
                    <a:pt x="1906" y="1596"/>
                  </a:cubicBezTo>
                  <a:lnTo>
                    <a:pt x="1906" y="25"/>
                  </a:lnTo>
                  <a:lnTo>
                    <a:pt x="953" y="25"/>
                  </a:lnTo>
                  <a:cubicBezTo>
                    <a:pt x="787" y="25"/>
                    <a:pt x="644" y="167"/>
                    <a:pt x="644" y="334"/>
                  </a:cubicBezTo>
                  <a:cubicBezTo>
                    <a:pt x="620" y="2644"/>
                    <a:pt x="429" y="4954"/>
                    <a:pt x="25" y="7216"/>
                  </a:cubicBezTo>
                  <a:cubicBezTo>
                    <a:pt x="1" y="7312"/>
                    <a:pt x="25" y="7407"/>
                    <a:pt x="72" y="7478"/>
                  </a:cubicBezTo>
                  <a:cubicBezTo>
                    <a:pt x="144" y="7550"/>
                    <a:pt x="239" y="7597"/>
                    <a:pt x="334" y="7597"/>
                  </a:cubicBezTo>
                  <a:lnTo>
                    <a:pt x="7860" y="7597"/>
                  </a:lnTo>
                  <a:cubicBezTo>
                    <a:pt x="8074" y="7597"/>
                    <a:pt x="8217" y="7407"/>
                    <a:pt x="8169" y="7216"/>
                  </a:cubicBezTo>
                  <a:cubicBezTo>
                    <a:pt x="7764" y="4954"/>
                    <a:pt x="7550" y="2644"/>
                    <a:pt x="7550" y="334"/>
                  </a:cubicBezTo>
                  <a:cubicBezTo>
                    <a:pt x="7550" y="167"/>
                    <a:pt x="7407" y="25"/>
                    <a:pt x="7240" y="25"/>
                  </a:cubicBezTo>
                  <a:lnTo>
                    <a:pt x="6288" y="25"/>
                  </a:lnTo>
                  <a:lnTo>
                    <a:pt x="6288" y="1572"/>
                  </a:lnTo>
                  <a:cubicBezTo>
                    <a:pt x="6288" y="1715"/>
                    <a:pt x="6169" y="1834"/>
                    <a:pt x="6026" y="1882"/>
                  </a:cubicBezTo>
                  <a:cubicBezTo>
                    <a:pt x="5835" y="1882"/>
                    <a:pt x="5692" y="1763"/>
                    <a:pt x="5669" y="1572"/>
                  </a:cubicBezTo>
                  <a:lnTo>
                    <a:pt x="56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1714600" y="3649025"/>
              <a:ext cx="110175" cy="78600"/>
            </a:xfrm>
            <a:custGeom>
              <a:avLst/>
              <a:gdLst/>
              <a:ahLst/>
              <a:cxnLst/>
              <a:rect l="l" t="t" r="r" b="b"/>
              <a:pathLst>
                <a:path w="4407" h="3144" extrusionOk="0">
                  <a:moveTo>
                    <a:pt x="2216" y="0"/>
                  </a:moveTo>
                  <a:cubicBezTo>
                    <a:pt x="1001" y="0"/>
                    <a:pt x="1" y="977"/>
                    <a:pt x="1" y="2191"/>
                  </a:cubicBezTo>
                  <a:lnTo>
                    <a:pt x="1" y="3120"/>
                  </a:lnTo>
                  <a:lnTo>
                    <a:pt x="644" y="3120"/>
                  </a:lnTo>
                  <a:lnTo>
                    <a:pt x="644" y="2215"/>
                  </a:lnTo>
                  <a:cubicBezTo>
                    <a:pt x="596" y="1310"/>
                    <a:pt x="1287" y="572"/>
                    <a:pt x="2192" y="572"/>
                  </a:cubicBezTo>
                  <a:cubicBezTo>
                    <a:pt x="2206" y="571"/>
                    <a:pt x="2219" y="571"/>
                    <a:pt x="2233" y="571"/>
                  </a:cubicBezTo>
                  <a:cubicBezTo>
                    <a:pt x="3118" y="571"/>
                    <a:pt x="3811" y="1323"/>
                    <a:pt x="3764" y="2191"/>
                  </a:cubicBezTo>
                  <a:lnTo>
                    <a:pt x="3764" y="3144"/>
                  </a:lnTo>
                  <a:lnTo>
                    <a:pt x="4407" y="3144"/>
                  </a:lnTo>
                  <a:lnTo>
                    <a:pt x="4407" y="2215"/>
                  </a:lnTo>
                  <a:cubicBezTo>
                    <a:pt x="4407" y="1000"/>
                    <a:pt x="3430"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70"/>
          <p:cNvGrpSpPr/>
          <p:nvPr/>
        </p:nvGrpSpPr>
        <p:grpSpPr>
          <a:xfrm>
            <a:off x="1073511" y="3445734"/>
            <a:ext cx="244388" cy="349436"/>
            <a:chOff x="1096625" y="3648875"/>
            <a:chExt cx="188150" cy="268075"/>
          </a:xfrm>
        </p:grpSpPr>
        <p:sp>
          <p:nvSpPr>
            <p:cNvPr id="5729" name="Google Shape;5729;p70"/>
            <p:cNvSpPr/>
            <p:nvPr/>
          </p:nvSpPr>
          <p:spPr>
            <a:xfrm>
              <a:off x="1096625" y="3885375"/>
              <a:ext cx="188150" cy="31575"/>
            </a:xfrm>
            <a:custGeom>
              <a:avLst/>
              <a:gdLst/>
              <a:ahLst/>
              <a:cxnLst/>
              <a:rect l="l" t="t" r="r" b="b"/>
              <a:pathLst>
                <a:path w="7526" h="1263" extrusionOk="0">
                  <a:moveTo>
                    <a:pt x="953" y="0"/>
                  </a:moveTo>
                  <a:cubicBezTo>
                    <a:pt x="429" y="0"/>
                    <a:pt x="0" y="429"/>
                    <a:pt x="0" y="953"/>
                  </a:cubicBezTo>
                  <a:cubicBezTo>
                    <a:pt x="0" y="1120"/>
                    <a:pt x="143" y="1263"/>
                    <a:pt x="310" y="1263"/>
                  </a:cubicBezTo>
                  <a:lnTo>
                    <a:pt x="7216" y="1263"/>
                  </a:lnTo>
                  <a:cubicBezTo>
                    <a:pt x="7383" y="1263"/>
                    <a:pt x="7526" y="1120"/>
                    <a:pt x="7526" y="953"/>
                  </a:cubicBezTo>
                  <a:cubicBezTo>
                    <a:pt x="7526" y="429"/>
                    <a:pt x="7121"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1132350" y="3735950"/>
              <a:ext cx="116700" cy="30975"/>
            </a:xfrm>
            <a:custGeom>
              <a:avLst/>
              <a:gdLst/>
              <a:ahLst/>
              <a:cxnLst/>
              <a:rect l="l" t="t" r="r" b="b"/>
              <a:pathLst>
                <a:path w="4668" h="1239" extrusionOk="0">
                  <a:moveTo>
                    <a:pt x="1334" y="0"/>
                  </a:moveTo>
                  <a:cubicBezTo>
                    <a:pt x="905" y="0"/>
                    <a:pt x="500" y="119"/>
                    <a:pt x="143" y="357"/>
                  </a:cubicBezTo>
                  <a:cubicBezTo>
                    <a:pt x="72" y="405"/>
                    <a:pt x="0" y="500"/>
                    <a:pt x="0" y="619"/>
                  </a:cubicBezTo>
                  <a:cubicBezTo>
                    <a:pt x="0" y="715"/>
                    <a:pt x="72" y="810"/>
                    <a:pt x="143" y="881"/>
                  </a:cubicBezTo>
                  <a:cubicBezTo>
                    <a:pt x="500" y="1119"/>
                    <a:pt x="905" y="1238"/>
                    <a:pt x="1334" y="1238"/>
                  </a:cubicBezTo>
                  <a:lnTo>
                    <a:pt x="3334" y="1238"/>
                  </a:lnTo>
                  <a:cubicBezTo>
                    <a:pt x="3763" y="1238"/>
                    <a:pt x="4168" y="1119"/>
                    <a:pt x="4525" y="881"/>
                  </a:cubicBezTo>
                  <a:cubicBezTo>
                    <a:pt x="4620" y="810"/>
                    <a:pt x="4668" y="715"/>
                    <a:pt x="4668" y="619"/>
                  </a:cubicBezTo>
                  <a:cubicBezTo>
                    <a:pt x="4668" y="500"/>
                    <a:pt x="4620" y="405"/>
                    <a:pt x="4525" y="357"/>
                  </a:cubicBezTo>
                  <a:cubicBezTo>
                    <a:pt x="4168" y="119"/>
                    <a:pt x="3763" y="0"/>
                    <a:pt x="3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1143650" y="3648875"/>
              <a:ext cx="94100" cy="74575"/>
            </a:xfrm>
            <a:custGeom>
              <a:avLst/>
              <a:gdLst/>
              <a:ahLst/>
              <a:cxnLst/>
              <a:rect l="l" t="t" r="r" b="b"/>
              <a:pathLst>
                <a:path w="3764" h="2983" extrusionOk="0">
                  <a:moveTo>
                    <a:pt x="1873" y="0"/>
                  </a:moveTo>
                  <a:cubicBezTo>
                    <a:pt x="1733" y="0"/>
                    <a:pt x="1596" y="90"/>
                    <a:pt x="1573" y="268"/>
                  </a:cubicBezTo>
                  <a:cubicBezTo>
                    <a:pt x="1454" y="411"/>
                    <a:pt x="1311" y="554"/>
                    <a:pt x="1192" y="673"/>
                  </a:cubicBezTo>
                  <a:cubicBezTo>
                    <a:pt x="691" y="1197"/>
                    <a:pt x="1" y="1888"/>
                    <a:pt x="1" y="2626"/>
                  </a:cubicBezTo>
                  <a:cubicBezTo>
                    <a:pt x="1" y="2745"/>
                    <a:pt x="1" y="2864"/>
                    <a:pt x="48" y="2983"/>
                  </a:cubicBezTo>
                  <a:cubicBezTo>
                    <a:pt x="310" y="2888"/>
                    <a:pt x="596" y="2840"/>
                    <a:pt x="858" y="2840"/>
                  </a:cubicBezTo>
                  <a:lnTo>
                    <a:pt x="2882" y="2840"/>
                  </a:lnTo>
                  <a:cubicBezTo>
                    <a:pt x="3168" y="2840"/>
                    <a:pt x="3454" y="2888"/>
                    <a:pt x="3716" y="2983"/>
                  </a:cubicBezTo>
                  <a:cubicBezTo>
                    <a:pt x="3764" y="2864"/>
                    <a:pt x="3764" y="2745"/>
                    <a:pt x="3764" y="2626"/>
                  </a:cubicBezTo>
                  <a:cubicBezTo>
                    <a:pt x="3764" y="1911"/>
                    <a:pt x="3097" y="1197"/>
                    <a:pt x="2573" y="697"/>
                  </a:cubicBezTo>
                  <a:cubicBezTo>
                    <a:pt x="2430" y="554"/>
                    <a:pt x="2311" y="411"/>
                    <a:pt x="2192" y="268"/>
                  </a:cubicBezTo>
                  <a:cubicBezTo>
                    <a:pt x="2156" y="90"/>
                    <a:pt x="2013" y="0"/>
                    <a:pt x="1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1131750" y="3782375"/>
              <a:ext cx="118500" cy="87550"/>
            </a:xfrm>
            <a:custGeom>
              <a:avLst/>
              <a:gdLst/>
              <a:ahLst/>
              <a:cxnLst/>
              <a:rect l="l" t="t" r="r" b="b"/>
              <a:pathLst>
                <a:path w="4740" h="3502" extrusionOk="0">
                  <a:moveTo>
                    <a:pt x="1096" y="1"/>
                  </a:moveTo>
                  <a:cubicBezTo>
                    <a:pt x="1001" y="1239"/>
                    <a:pt x="620" y="2430"/>
                    <a:pt x="1" y="3501"/>
                  </a:cubicBezTo>
                  <a:lnTo>
                    <a:pt x="4740" y="3501"/>
                  </a:lnTo>
                  <a:cubicBezTo>
                    <a:pt x="4120" y="2430"/>
                    <a:pt x="3739" y="1239"/>
                    <a:pt x="3620" y="1"/>
                  </a:cubicBezTo>
                  <a:cubicBezTo>
                    <a:pt x="3549" y="1"/>
                    <a:pt x="3454" y="24"/>
                    <a:pt x="3358" y="24"/>
                  </a:cubicBezTo>
                  <a:lnTo>
                    <a:pt x="1358" y="24"/>
                  </a:lnTo>
                  <a:cubicBezTo>
                    <a:pt x="1287" y="24"/>
                    <a:pt x="1191" y="24"/>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70"/>
          <p:cNvGrpSpPr/>
          <p:nvPr/>
        </p:nvGrpSpPr>
        <p:grpSpPr>
          <a:xfrm>
            <a:off x="1020938" y="4003045"/>
            <a:ext cx="348787" cy="349338"/>
            <a:chOff x="1056150" y="4076425"/>
            <a:chExt cx="268525" cy="268000"/>
          </a:xfrm>
        </p:grpSpPr>
        <p:sp>
          <p:nvSpPr>
            <p:cNvPr id="5734" name="Google Shape;5734;p70"/>
            <p:cNvSpPr/>
            <p:nvPr/>
          </p:nvSpPr>
          <p:spPr>
            <a:xfrm>
              <a:off x="1056150" y="4076425"/>
              <a:ext cx="268525" cy="173325"/>
            </a:xfrm>
            <a:custGeom>
              <a:avLst/>
              <a:gdLst/>
              <a:ahLst/>
              <a:cxnLst/>
              <a:rect l="l" t="t" r="r" b="b"/>
              <a:pathLst>
                <a:path w="10741" h="6933" extrusionOk="0">
                  <a:moveTo>
                    <a:pt x="934" y="1"/>
                  </a:moveTo>
                  <a:cubicBezTo>
                    <a:pt x="538" y="1"/>
                    <a:pt x="538" y="624"/>
                    <a:pt x="934" y="624"/>
                  </a:cubicBezTo>
                  <a:cubicBezTo>
                    <a:pt x="948" y="624"/>
                    <a:pt x="962" y="624"/>
                    <a:pt x="976" y="622"/>
                  </a:cubicBezTo>
                  <a:lnTo>
                    <a:pt x="1286" y="622"/>
                  </a:lnTo>
                  <a:lnTo>
                    <a:pt x="1286" y="1265"/>
                  </a:lnTo>
                  <a:lnTo>
                    <a:pt x="334" y="1265"/>
                  </a:lnTo>
                  <a:cubicBezTo>
                    <a:pt x="320" y="1263"/>
                    <a:pt x="306" y="1262"/>
                    <a:pt x="292" y="1262"/>
                  </a:cubicBezTo>
                  <a:cubicBezTo>
                    <a:pt x="123" y="1262"/>
                    <a:pt x="0" y="1398"/>
                    <a:pt x="0" y="1575"/>
                  </a:cubicBezTo>
                  <a:lnTo>
                    <a:pt x="0" y="6623"/>
                  </a:lnTo>
                  <a:cubicBezTo>
                    <a:pt x="24" y="6790"/>
                    <a:pt x="143" y="6933"/>
                    <a:pt x="334" y="6933"/>
                  </a:cubicBezTo>
                  <a:lnTo>
                    <a:pt x="10431" y="6933"/>
                  </a:lnTo>
                  <a:cubicBezTo>
                    <a:pt x="10598" y="6933"/>
                    <a:pt x="10717" y="6790"/>
                    <a:pt x="10740" y="6623"/>
                  </a:cubicBezTo>
                  <a:lnTo>
                    <a:pt x="10740" y="1575"/>
                  </a:lnTo>
                  <a:cubicBezTo>
                    <a:pt x="10740" y="1408"/>
                    <a:pt x="10598" y="1265"/>
                    <a:pt x="10431" y="1265"/>
                  </a:cubicBezTo>
                  <a:lnTo>
                    <a:pt x="9454" y="1265"/>
                  </a:lnTo>
                  <a:lnTo>
                    <a:pt x="9454" y="622"/>
                  </a:lnTo>
                  <a:lnTo>
                    <a:pt x="9788" y="622"/>
                  </a:lnTo>
                  <a:cubicBezTo>
                    <a:pt x="9802" y="624"/>
                    <a:pt x="9817" y="624"/>
                    <a:pt x="9830" y="624"/>
                  </a:cubicBezTo>
                  <a:cubicBezTo>
                    <a:pt x="10226" y="624"/>
                    <a:pt x="10226" y="1"/>
                    <a:pt x="9830" y="1"/>
                  </a:cubicBezTo>
                  <a:cubicBezTo>
                    <a:pt x="9817" y="1"/>
                    <a:pt x="9802" y="1"/>
                    <a:pt x="9788" y="3"/>
                  </a:cubicBezTo>
                  <a:lnTo>
                    <a:pt x="8526" y="3"/>
                  </a:lnTo>
                  <a:cubicBezTo>
                    <a:pt x="8510" y="1"/>
                    <a:pt x="8495" y="1"/>
                    <a:pt x="8481" y="1"/>
                  </a:cubicBezTo>
                  <a:cubicBezTo>
                    <a:pt x="8064" y="1"/>
                    <a:pt x="8064" y="624"/>
                    <a:pt x="8481" y="624"/>
                  </a:cubicBezTo>
                  <a:cubicBezTo>
                    <a:pt x="8495" y="624"/>
                    <a:pt x="8510" y="624"/>
                    <a:pt x="8526" y="622"/>
                  </a:cubicBezTo>
                  <a:lnTo>
                    <a:pt x="8835" y="622"/>
                  </a:lnTo>
                  <a:lnTo>
                    <a:pt x="8835" y="1265"/>
                  </a:lnTo>
                  <a:lnTo>
                    <a:pt x="5692" y="1265"/>
                  </a:lnTo>
                  <a:lnTo>
                    <a:pt x="5692" y="622"/>
                  </a:lnTo>
                  <a:lnTo>
                    <a:pt x="6001" y="622"/>
                  </a:lnTo>
                  <a:cubicBezTo>
                    <a:pt x="6016" y="624"/>
                    <a:pt x="6030" y="624"/>
                    <a:pt x="6044" y="624"/>
                  </a:cubicBezTo>
                  <a:cubicBezTo>
                    <a:pt x="6440" y="624"/>
                    <a:pt x="6440" y="1"/>
                    <a:pt x="6044" y="1"/>
                  </a:cubicBezTo>
                  <a:cubicBezTo>
                    <a:pt x="6030" y="1"/>
                    <a:pt x="6016" y="1"/>
                    <a:pt x="6001" y="3"/>
                  </a:cubicBezTo>
                  <a:lnTo>
                    <a:pt x="4739" y="3"/>
                  </a:lnTo>
                  <a:cubicBezTo>
                    <a:pt x="4725" y="1"/>
                    <a:pt x="4710" y="1"/>
                    <a:pt x="4697" y="1"/>
                  </a:cubicBezTo>
                  <a:cubicBezTo>
                    <a:pt x="4301" y="1"/>
                    <a:pt x="4301" y="624"/>
                    <a:pt x="4697" y="624"/>
                  </a:cubicBezTo>
                  <a:cubicBezTo>
                    <a:pt x="4710" y="624"/>
                    <a:pt x="4725" y="624"/>
                    <a:pt x="4739" y="622"/>
                  </a:cubicBezTo>
                  <a:lnTo>
                    <a:pt x="5049" y="622"/>
                  </a:lnTo>
                  <a:lnTo>
                    <a:pt x="5049" y="1265"/>
                  </a:lnTo>
                  <a:lnTo>
                    <a:pt x="1929" y="1265"/>
                  </a:lnTo>
                  <a:lnTo>
                    <a:pt x="1929" y="622"/>
                  </a:lnTo>
                  <a:lnTo>
                    <a:pt x="2215" y="622"/>
                  </a:lnTo>
                  <a:cubicBezTo>
                    <a:pt x="2230" y="624"/>
                    <a:pt x="2245" y="624"/>
                    <a:pt x="2260" y="624"/>
                  </a:cubicBezTo>
                  <a:cubicBezTo>
                    <a:pt x="2676" y="624"/>
                    <a:pt x="2676" y="1"/>
                    <a:pt x="2260" y="1"/>
                  </a:cubicBezTo>
                  <a:cubicBezTo>
                    <a:pt x="2245" y="1"/>
                    <a:pt x="2230" y="1"/>
                    <a:pt x="2215" y="3"/>
                  </a:cubicBezTo>
                  <a:lnTo>
                    <a:pt x="976" y="3"/>
                  </a:lnTo>
                  <a:cubicBezTo>
                    <a:pt x="962" y="1"/>
                    <a:pt x="948" y="1"/>
                    <a:pt x="9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1102575" y="4265800"/>
              <a:ext cx="176250" cy="78625"/>
            </a:xfrm>
            <a:custGeom>
              <a:avLst/>
              <a:gdLst/>
              <a:ahLst/>
              <a:cxnLst/>
              <a:rect l="l" t="t" r="r" b="b"/>
              <a:pathLst>
                <a:path w="7050" h="3145" extrusionOk="0">
                  <a:moveTo>
                    <a:pt x="2573" y="1716"/>
                  </a:moveTo>
                  <a:lnTo>
                    <a:pt x="2573" y="2525"/>
                  </a:lnTo>
                  <a:lnTo>
                    <a:pt x="1763" y="2525"/>
                  </a:lnTo>
                  <a:lnTo>
                    <a:pt x="2573" y="1716"/>
                  </a:lnTo>
                  <a:close/>
                  <a:moveTo>
                    <a:pt x="4454" y="1716"/>
                  </a:moveTo>
                  <a:lnTo>
                    <a:pt x="5287" y="2525"/>
                  </a:lnTo>
                  <a:lnTo>
                    <a:pt x="4454" y="2525"/>
                  </a:lnTo>
                  <a:lnTo>
                    <a:pt x="4454" y="1716"/>
                  </a:lnTo>
                  <a:close/>
                  <a:moveTo>
                    <a:pt x="2573" y="1"/>
                  </a:moveTo>
                  <a:lnTo>
                    <a:pt x="2573" y="811"/>
                  </a:lnTo>
                  <a:lnTo>
                    <a:pt x="882" y="2525"/>
                  </a:lnTo>
                  <a:lnTo>
                    <a:pt x="382" y="2525"/>
                  </a:lnTo>
                  <a:cubicBezTo>
                    <a:pt x="1" y="2549"/>
                    <a:pt x="1" y="3121"/>
                    <a:pt x="382" y="3144"/>
                  </a:cubicBezTo>
                  <a:lnTo>
                    <a:pt x="6669" y="3144"/>
                  </a:lnTo>
                  <a:cubicBezTo>
                    <a:pt x="7050" y="3121"/>
                    <a:pt x="7050" y="2549"/>
                    <a:pt x="6669" y="2525"/>
                  </a:cubicBezTo>
                  <a:lnTo>
                    <a:pt x="6169" y="2525"/>
                  </a:lnTo>
                  <a:lnTo>
                    <a:pt x="4454" y="811"/>
                  </a:lnTo>
                  <a:lnTo>
                    <a:pt x="4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70"/>
          <p:cNvGrpSpPr/>
          <p:nvPr/>
        </p:nvGrpSpPr>
        <p:grpSpPr>
          <a:xfrm>
            <a:off x="1835218" y="4003110"/>
            <a:ext cx="225067" cy="349273"/>
            <a:chOff x="1683050" y="4076475"/>
            <a:chExt cx="173275" cy="267950"/>
          </a:xfrm>
        </p:grpSpPr>
        <p:sp>
          <p:nvSpPr>
            <p:cNvPr id="5737" name="Google Shape;5737;p70"/>
            <p:cNvSpPr/>
            <p:nvPr/>
          </p:nvSpPr>
          <p:spPr>
            <a:xfrm>
              <a:off x="1683050" y="4187825"/>
              <a:ext cx="173275" cy="156600"/>
            </a:xfrm>
            <a:custGeom>
              <a:avLst/>
              <a:gdLst/>
              <a:ahLst/>
              <a:cxnLst/>
              <a:rect l="l" t="t" r="r" b="b"/>
              <a:pathLst>
                <a:path w="6931" h="6264" extrusionOk="0">
                  <a:moveTo>
                    <a:pt x="322" y="0"/>
                  </a:moveTo>
                  <a:cubicBezTo>
                    <a:pt x="173" y="0"/>
                    <a:pt x="25" y="95"/>
                    <a:pt x="1" y="286"/>
                  </a:cubicBezTo>
                  <a:cubicBezTo>
                    <a:pt x="1" y="2072"/>
                    <a:pt x="1382" y="3549"/>
                    <a:pt x="3144" y="3715"/>
                  </a:cubicBezTo>
                  <a:lnTo>
                    <a:pt x="3144" y="5644"/>
                  </a:lnTo>
                  <a:lnTo>
                    <a:pt x="2216" y="5644"/>
                  </a:lnTo>
                  <a:cubicBezTo>
                    <a:pt x="1834" y="5668"/>
                    <a:pt x="1834" y="6240"/>
                    <a:pt x="2216" y="6263"/>
                  </a:cubicBezTo>
                  <a:lnTo>
                    <a:pt x="4716" y="6263"/>
                  </a:lnTo>
                  <a:cubicBezTo>
                    <a:pt x="5097" y="6240"/>
                    <a:pt x="5097" y="5668"/>
                    <a:pt x="4716" y="5644"/>
                  </a:cubicBezTo>
                  <a:lnTo>
                    <a:pt x="3763" y="5644"/>
                  </a:lnTo>
                  <a:lnTo>
                    <a:pt x="3763" y="3715"/>
                  </a:lnTo>
                  <a:cubicBezTo>
                    <a:pt x="5550" y="3549"/>
                    <a:pt x="6907" y="2072"/>
                    <a:pt x="6907" y="286"/>
                  </a:cubicBezTo>
                  <a:lnTo>
                    <a:pt x="6931" y="286"/>
                  </a:lnTo>
                  <a:cubicBezTo>
                    <a:pt x="6907" y="95"/>
                    <a:pt x="6758" y="0"/>
                    <a:pt x="6609" y="0"/>
                  </a:cubicBezTo>
                  <a:cubicBezTo>
                    <a:pt x="6460" y="0"/>
                    <a:pt x="6312" y="95"/>
                    <a:pt x="6288" y="286"/>
                  </a:cubicBezTo>
                  <a:cubicBezTo>
                    <a:pt x="6359" y="1882"/>
                    <a:pt x="5073" y="3239"/>
                    <a:pt x="3478" y="3239"/>
                  </a:cubicBezTo>
                  <a:cubicBezTo>
                    <a:pt x="1858" y="3239"/>
                    <a:pt x="572" y="1882"/>
                    <a:pt x="644" y="286"/>
                  </a:cubicBezTo>
                  <a:cubicBezTo>
                    <a:pt x="620" y="95"/>
                    <a:pt x="471"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1714600" y="4076475"/>
              <a:ext cx="110175" cy="110775"/>
            </a:xfrm>
            <a:custGeom>
              <a:avLst/>
              <a:gdLst/>
              <a:ahLst/>
              <a:cxnLst/>
              <a:rect l="l" t="t" r="r" b="b"/>
              <a:pathLst>
                <a:path w="4407" h="4431" extrusionOk="0">
                  <a:moveTo>
                    <a:pt x="1882" y="1"/>
                  </a:moveTo>
                  <a:cubicBezTo>
                    <a:pt x="930" y="168"/>
                    <a:pt x="168" y="930"/>
                    <a:pt x="25" y="1906"/>
                  </a:cubicBezTo>
                  <a:lnTo>
                    <a:pt x="1573" y="1906"/>
                  </a:lnTo>
                  <a:cubicBezTo>
                    <a:pt x="1587" y="1905"/>
                    <a:pt x="1601" y="1904"/>
                    <a:pt x="1615" y="1904"/>
                  </a:cubicBezTo>
                  <a:cubicBezTo>
                    <a:pt x="2011" y="1904"/>
                    <a:pt x="2011" y="2528"/>
                    <a:pt x="1615" y="2528"/>
                  </a:cubicBezTo>
                  <a:cubicBezTo>
                    <a:pt x="1601" y="2528"/>
                    <a:pt x="1587" y="2527"/>
                    <a:pt x="1573" y="2525"/>
                  </a:cubicBezTo>
                  <a:lnTo>
                    <a:pt x="1" y="2525"/>
                  </a:lnTo>
                  <a:lnTo>
                    <a:pt x="1" y="3168"/>
                  </a:lnTo>
                  <a:lnTo>
                    <a:pt x="1573" y="3168"/>
                  </a:lnTo>
                  <a:cubicBezTo>
                    <a:pt x="2001" y="3168"/>
                    <a:pt x="2001" y="3787"/>
                    <a:pt x="1573" y="3787"/>
                  </a:cubicBezTo>
                  <a:lnTo>
                    <a:pt x="1" y="3787"/>
                  </a:lnTo>
                  <a:lnTo>
                    <a:pt x="1" y="4430"/>
                  </a:lnTo>
                  <a:lnTo>
                    <a:pt x="4407" y="4430"/>
                  </a:lnTo>
                  <a:lnTo>
                    <a:pt x="4407" y="3787"/>
                  </a:lnTo>
                  <a:lnTo>
                    <a:pt x="2835" y="3787"/>
                  </a:lnTo>
                  <a:cubicBezTo>
                    <a:pt x="2406" y="3787"/>
                    <a:pt x="2406" y="3168"/>
                    <a:pt x="2835" y="3168"/>
                  </a:cubicBezTo>
                  <a:lnTo>
                    <a:pt x="4407" y="3168"/>
                  </a:lnTo>
                  <a:lnTo>
                    <a:pt x="4407" y="2525"/>
                  </a:lnTo>
                  <a:lnTo>
                    <a:pt x="2835" y="2525"/>
                  </a:lnTo>
                  <a:cubicBezTo>
                    <a:pt x="2819" y="2527"/>
                    <a:pt x="2805" y="2528"/>
                    <a:pt x="2790" y="2528"/>
                  </a:cubicBezTo>
                  <a:cubicBezTo>
                    <a:pt x="2373" y="2528"/>
                    <a:pt x="2373" y="1904"/>
                    <a:pt x="2790" y="1904"/>
                  </a:cubicBezTo>
                  <a:cubicBezTo>
                    <a:pt x="2805" y="1904"/>
                    <a:pt x="2819" y="1905"/>
                    <a:pt x="2835" y="1906"/>
                  </a:cubicBezTo>
                  <a:lnTo>
                    <a:pt x="4383" y="1906"/>
                  </a:lnTo>
                  <a:cubicBezTo>
                    <a:pt x="4240" y="930"/>
                    <a:pt x="3478" y="168"/>
                    <a:pt x="2525" y="1"/>
                  </a:cubicBezTo>
                  <a:lnTo>
                    <a:pt x="2525" y="953"/>
                  </a:lnTo>
                  <a:cubicBezTo>
                    <a:pt x="2549" y="1192"/>
                    <a:pt x="2376" y="1311"/>
                    <a:pt x="2204" y="1311"/>
                  </a:cubicBezTo>
                  <a:cubicBezTo>
                    <a:pt x="2031" y="1311"/>
                    <a:pt x="1858" y="1192"/>
                    <a:pt x="1882" y="953"/>
                  </a:cubicBez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1715200" y="4202700"/>
              <a:ext cx="108975" cy="47050"/>
            </a:xfrm>
            <a:custGeom>
              <a:avLst/>
              <a:gdLst/>
              <a:ahLst/>
              <a:cxnLst/>
              <a:rect l="l" t="t" r="r" b="b"/>
              <a:pathLst>
                <a:path w="4359" h="1882" extrusionOk="0">
                  <a:moveTo>
                    <a:pt x="1" y="1"/>
                  </a:moveTo>
                  <a:cubicBezTo>
                    <a:pt x="167" y="1072"/>
                    <a:pt x="1096" y="1882"/>
                    <a:pt x="2192" y="1882"/>
                  </a:cubicBezTo>
                  <a:cubicBezTo>
                    <a:pt x="3263" y="1882"/>
                    <a:pt x="4192" y="1072"/>
                    <a:pt x="4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70"/>
          <p:cNvGrpSpPr/>
          <p:nvPr/>
        </p:nvGrpSpPr>
        <p:grpSpPr>
          <a:xfrm>
            <a:off x="2523473" y="4024846"/>
            <a:ext cx="351125" cy="306388"/>
            <a:chOff x="2212925" y="4093150"/>
            <a:chExt cx="270325" cy="235050"/>
          </a:xfrm>
        </p:grpSpPr>
        <p:sp>
          <p:nvSpPr>
            <p:cNvPr id="5741" name="Google Shape;5741;p70"/>
            <p:cNvSpPr/>
            <p:nvPr/>
          </p:nvSpPr>
          <p:spPr>
            <a:xfrm>
              <a:off x="2286150" y="4155375"/>
              <a:ext cx="197100" cy="172825"/>
            </a:xfrm>
            <a:custGeom>
              <a:avLst/>
              <a:gdLst/>
              <a:ahLst/>
              <a:cxnLst/>
              <a:rect l="l" t="t" r="r" b="b"/>
              <a:pathLst>
                <a:path w="7884" h="6913" extrusionOk="0">
                  <a:moveTo>
                    <a:pt x="3737" y="1"/>
                  </a:moveTo>
                  <a:cubicBezTo>
                    <a:pt x="3044" y="1"/>
                    <a:pt x="2338" y="255"/>
                    <a:pt x="1763" y="822"/>
                  </a:cubicBezTo>
                  <a:cubicBezTo>
                    <a:pt x="1" y="2608"/>
                    <a:pt x="1263" y="5656"/>
                    <a:pt x="3764" y="5656"/>
                  </a:cubicBezTo>
                  <a:cubicBezTo>
                    <a:pt x="4407" y="5656"/>
                    <a:pt x="5026" y="5442"/>
                    <a:pt x="5526" y="5037"/>
                  </a:cubicBezTo>
                  <a:lnTo>
                    <a:pt x="7312" y="6823"/>
                  </a:lnTo>
                  <a:cubicBezTo>
                    <a:pt x="7371" y="6883"/>
                    <a:pt x="7455" y="6912"/>
                    <a:pt x="7538" y="6912"/>
                  </a:cubicBezTo>
                  <a:cubicBezTo>
                    <a:pt x="7621" y="6912"/>
                    <a:pt x="7705" y="6883"/>
                    <a:pt x="7764" y="6823"/>
                  </a:cubicBezTo>
                  <a:cubicBezTo>
                    <a:pt x="7883" y="6704"/>
                    <a:pt x="7883" y="6490"/>
                    <a:pt x="7764" y="6371"/>
                  </a:cubicBezTo>
                  <a:lnTo>
                    <a:pt x="5978" y="4585"/>
                  </a:lnTo>
                  <a:cubicBezTo>
                    <a:pt x="6383" y="4084"/>
                    <a:pt x="6597" y="3465"/>
                    <a:pt x="6597" y="2822"/>
                  </a:cubicBezTo>
                  <a:cubicBezTo>
                    <a:pt x="6597" y="1127"/>
                    <a:pt x="5196" y="1"/>
                    <a:pt x="3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2212925" y="4265225"/>
              <a:ext cx="82775" cy="16100"/>
            </a:xfrm>
            <a:custGeom>
              <a:avLst/>
              <a:gdLst/>
              <a:ahLst/>
              <a:cxnLst/>
              <a:rect l="l" t="t" r="r" b="b"/>
              <a:pathLst>
                <a:path w="3311" h="644" extrusionOk="0">
                  <a:moveTo>
                    <a:pt x="382" y="0"/>
                  </a:moveTo>
                  <a:cubicBezTo>
                    <a:pt x="1" y="48"/>
                    <a:pt x="1" y="595"/>
                    <a:pt x="382" y="643"/>
                  </a:cubicBezTo>
                  <a:lnTo>
                    <a:pt x="2930" y="643"/>
                  </a:lnTo>
                  <a:cubicBezTo>
                    <a:pt x="3311" y="595"/>
                    <a:pt x="3311" y="48"/>
                    <a:pt x="2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2212925" y="4234200"/>
              <a:ext cx="52650" cy="15625"/>
            </a:xfrm>
            <a:custGeom>
              <a:avLst/>
              <a:gdLst/>
              <a:ahLst/>
              <a:cxnLst/>
              <a:rect l="l" t="t" r="r" b="b"/>
              <a:pathLst>
                <a:path w="2106" h="625" extrusionOk="0">
                  <a:moveTo>
                    <a:pt x="1689" y="0"/>
                  </a:moveTo>
                  <a:cubicBezTo>
                    <a:pt x="1674" y="0"/>
                    <a:pt x="1659" y="1"/>
                    <a:pt x="1644" y="3"/>
                  </a:cubicBezTo>
                  <a:lnTo>
                    <a:pt x="382" y="3"/>
                  </a:lnTo>
                  <a:cubicBezTo>
                    <a:pt x="1" y="27"/>
                    <a:pt x="1" y="574"/>
                    <a:pt x="382" y="622"/>
                  </a:cubicBezTo>
                  <a:lnTo>
                    <a:pt x="1644" y="622"/>
                  </a:lnTo>
                  <a:cubicBezTo>
                    <a:pt x="1659" y="623"/>
                    <a:pt x="1674" y="624"/>
                    <a:pt x="1689" y="624"/>
                  </a:cubicBezTo>
                  <a:cubicBezTo>
                    <a:pt x="2105" y="624"/>
                    <a:pt x="2105" y="0"/>
                    <a:pt x="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2214125" y="4093150"/>
              <a:ext cx="174450" cy="125050"/>
            </a:xfrm>
            <a:custGeom>
              <a:avLst/>
              <a:gdLst/>
              <a:ahLst/>
              <a:cxnLst/>
              <a:rect l="l" t="t" r="r" b="b"/>
              <a:pathLst>
                <a:path w="6978" h="5002" extrusionOk="0">
                  <a:moveTo>
                    <a:pt x="322" y="1"/>
                  </a:moveTo>
                  <a:cubicBezTo>
                    <a:pt x="173" y="1"/>
                    <a:pt x="24" y="96"/>
                    <a:pt x="0" y="286"/>
                  </a:cubicBezTo>
                  <a:lnTo>
                    <a:pt x="0" y="4692"/>
                  </a:lnTo>
                  <a:cubicBezTo>
                    <a:pt x="0" y="4859"/>
                    <a:pt x="143" y="5002"/>
                    <a:pt x="334" y="5002"/>
                  </a:cubicBezTo>
                  <a:lnTo>
                    <a:pt x="3215" y="5002"/>
                  </a:lnTo>
                  <a:cubicBezTo>
                    <a:pt x="3382" y="3216"/>
                    <a:pt x="4858" y="1858"/>
                    <a:pt x="6645" y="1858"/>
                  </a:cubicBezTo>
                  <a:cubicBezTo>
                    <a:pt x="6764" y="1858"/>
                    <a:pt x="6859" y="1858"/>
                    <a:pt x="6978" y="1882"/>
                  </a:cubicBezTo>
                  <a:lnTo>
                    <a:pt x="6978" y="929"/>
                  </a:lnTo>
                  <a:cubicBezTo>
                    <a:pt x="6978" y="733"/>
                    <a:pt x="6810" y="605"/>
                    <a:pt x="6643" y="605"/>
                  </a:cubicBezTo>
                  <a:cubicBezTo>
                    <a:pt x="6566" y="605"/>
                    <a:pt x="6490" y="632"/>
                    <a:pt x="6430" y="691"/>
                  </a:cubicBezTo>
                  <a:lnTo>
                    <a:pt x="5406" y="1739"/>
                  </a:lnTo>
                  <a:lnTo>
                    <a:pt x="4668" y="1001"/>
                  </a:lnTo>
                  <a:cubicBezTo>
                    <a:pt x="4608" y="941"/>
                    <a:pt x="4531" y="912"/>
                    <a:pt x="4454" y="912"/>
                  </a:cubicBezTo>
                  <a:cubicBezTo>
                    <a:pt x="4376" y="912"/>
                    <a:pt x="4299" y="941"/>
                    <a:pt x="4239" y="1001"/>
                  </a:cubicBezTo>
                  <a:lnTo>
                    <a:pt x="2572" y="2668"/>
                  </a:lnTo>
                  <a:lnTo>
                    <a:pt x="1834" y="1953"/>
                  </a:lnTo>
                  <a:cubicBezTo>
                    <a:pt x="1763" y="1894"/>
                    <a:pt x="1679" y="1864"/>
                    <a:pt x="1599" y="1864"/>
                  </a:cubicBezTo>
                  <a:cubicBezTo>
                    <a:pt x="1518" y="1864"/>
                    <a:pt x="1441" y="1894"/>
                    <a:pt x="1382" y="1953"/>
                  </a:cubicBezTo>
                  <a:lnTo>
                    <a:pt x="643" y="2668"/>
                  </a:lnTo>
                  <a:lnTo>
                    <a:pt x="643" y="286"/>
                  </a:lnTo>
                  <a:cubicBezTo>
                    <a:pt x="619" y="96"/>
                    <a:pt x="47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70"/>
          <p:cNvGrpSpPr/>
          <p:nvPr/>
        </p:nvGrpSpPr>
        <p:grpSpPr>
          <a:xfrm>
            <a:off x="3276673" y="4003110"/>
            <a:ext cx="348820" cy="349957"/>
            <a:chOff x="2792800" y="4076475"/>
            <a:chExt cx="268550" cy="268475"/>
          </a:xfrm>
        </p:grpSpPr>
        <p:sp>
          <p:nvSpPr>
            <p:cNvPr id="5746" name="Google Shape;5746;p70"/>
            <p:cNvSpPr/>
            <p:nvPr/>
          </p:nvSpPr>
          <p:spPr>
            <a:xfrm>
              <a:off x="2895225" y="4076475"/>
              <a:ext cx="63125" cy="31600"/>
            </a:xfrm>
            <a:custGeom>
              <a:avLst/>
              <a:gdLst/>
              <a:ahLst/>
              <a:cxnLst/>
              <a:rect l="l" t="t" r="r" b="b"/>
              <a:pathLst>
                <a:path w="2525" h="1264" extrusionOk="0">
                  <a:moveTo>
                    <a:pt x="310" y="1"/>
                  </a:moveTo>
                  <a:cubicBezTo>
                    <a:pt x="143" y="1"/>
                    <a:pt x="24" y="120"/>
                    <a:pt x="0" y="310"/>
                  </a:cubicBezTo>
                  <a:lnTo>
                    <a:pt x="0" y="953"/>
                  </a:lnTo>
                  <a:cubicBezTo>
                    <a:pt x="0" y="1120"/>
                    <a:pt x="143" y="1263"/>
                    <a:pt x="310" y="1263"/>
                  </a:cubicBezTo>
                  <a:lnTo>
                    <a:pt x="2215" y="1263"/>
                  </a:lnTo>
                  <a:cubicBezTo>
                    <a:pt x="2381" y="1263"/>
                    <a:pt x="2524" y="1120"/>
                    <a:pt x="2524" y="953"/>
                  </a:cubicBezTo>
                  <a:lnTo>
                    <a:pt x="2524" y="310"/>
                  </a:lnTo>
                  <a:cubicBezTo>
                    <a:pt x="2501" y="120"/>
                    <a:pt x="2381" y="1"/>
                    <a:pt x="2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2855925" y="4166375"/>
              <a:ext cx="141725" cy="51825"/>
            </a:xfrm>
            <a:custGeom>
              <a:avLst/>
              <a:gdLst/>
              <a:ahLst/>
              <a:cxnLst/>
              <a:rect l="l" t="t" r="r" b="b"/>
              <a:pathLst>
                <a:path w="5669" h="2073" extrusionOk="0">
                  <a:moveTo>
                    <a:pt x="3787" y="1"/>
                  </a:moveTo>
                  <a:lnTo>
                    <a:pt x="2120" y="1668"/>
                  </a:lnTo>
                  <a:cubicBezTo>
                    <a:pt x="2060" y="1727"/>
                    <a:pt x="1977" y="1757"/>
                    <a:pt x="1894" y="1757"/>
                  </a:cubicBezTo>
                  <a:cubicBezTo>
                    <a:pt x="1810" y="1757"/>
                    <a:pt x="1727" y="1727"/>
                    <a:pt x="1667" y="1668"/>
                  </a:cubicBezTo>
                  <a:lnTo>
                    <a:pt x="953" y="953"/>
                  </a:lnTo>
                  <a:lnTo>
                    <a:pt x="0" y="1882"/>
                  </a:lnTo>
                  <a:lnTo>
                    <a:pt x="0" y="2073"/>
                  </a:lnTo>
                  <a:lnTo>
                    <a:pt x="5668" y="2073"/>
                  </a:lnTo>
                  <a:lnTo>
                    <a:pt x="5668" y="1"/>
                  </a:lnTo>
                  <a:lnTo>
                    <a:pt x="4930" y="739"/>
                  </a:lnTo>
                  <a:cubicBezTo>
                    <a:pt x="4870" y="799"/>
                    <a:pt x="4793" y="828"/>
                    <a:pt x="4716" y="828"/>
                  </a:cubicBezTo>
                  <a:cubicBezTo>
                    <a:pt x="4638" y="828"/>
                    <a:pt x="4561" y="799"/>
                    <a:pt x="4501" y="739"/>
                  </a:cubicBezTo>
                  <a:lnTo>
                    <a:pt x="37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2792800" y="4092500"/>
              <a:ext cx="268550" cy="252450"/>
            </a:xfrm>
            <a:custGeom>
              <a:avLst/>
              <a:gdLst/>
              <a:ahLst/>
              <a:cxnLst/>
              <a:rect l="l" t="t" r="r" b="b"/>
              <a:pathLst>
                <a:path w="10742" h="10098" extrusionOk="0">
                  <a:moveTo>
                    <a:pt x="2216" y="1235"/>
                  </a:moveTo>
                  <a:cubicBezTo>
                    <a:pt x="2382" y="1235"/>
                    <a:pt x="2549" y="1348"/>
                    <a:pt x="2525" y="1575"/>
                  </a:cubicBezTo>
                  <a:lnTo>
                    <a:pt x="2525" y="3956"/>
                  </a:lnTo>
                  <a:lnTo>
                    <a:pt x="3264" y="3242"/>
                  </a:lnTo>
                  <a:cubicBezTo>
                    <a:pt x="3311" y="3170"/>
                    <a:pt x="3389" y="3134"/>
                    <a:pt x="3469" y="3134"/>
                  </a:cubicBezTo>
                  <a:cubicBezTo>
                    <a:pt x="3549" y="3134"/>
                    <a:pt x="3633" y="3170"/>
                    <a:pt x="3692" y="3242"/>
                  </a:cubicBezTo>
                  <a:lnTo>
                    <a:pt x="4407" y="3956"/>
                  </a:lnTo>
                  <a:lnTo>
                    <a:pt x="6074" y="2289"/>
                  </a:lnTo>
                  <a:cubicBezTo>
                    <a:pt x="6133" y="2230"/>
                    <a:pt x="6217" y="2200"/>
                    <a:pt x="6300" y="2200"/>
                  </a:cubicBezTo>
                  <a:cubicBezTo>
                    <a:pt x="6383" y="2200"/>
                    <a:pt x="6467" y="2230"/>
                    <a:pt x="6526" y="2289"/>
                  </a:cubicBezTo>
                  <a:lnTo>
                    <a:pt x="7241" y="3004"/>
                  </a:lnTo>
                  <a:lnTo>
                    <a:pt x="8288" y="1979"/>
                  </a:lnTo>
                  <a:cubicBezTo>
                    <a:pt x="8352" y="1908"/>
                    <a:pt x="8431" y="1876"/>
                    <a:pt x="8509" y="1876"/>
                  </a:cubicBezTo>
                  <a:cubicBezTo>
                    <a:pt x="8664" y="1876"/>
                    <a:pt x="8812" y="2003"/>
                    <a:pt x="8812" y="2194"/>
                  </a:cubicBezTo>
                  <a:lnTo>
                    <a:pt x="8812" y="5337"/>
                  </a:lnTo>
                  <a:cubicBezTo>
                    <a:pt x="8812" y="5528"/>
                    <a:pt x="8669" y="5671"/>
                    <a:pt x="8503" y="5671"/>
                  </a:cubicBezTo>
                  <a:lnTo>
                    <a:pt x="2216" y="5671"/>
                  </a:lnTo>
                  <a:cubicBezTo>
                    <a:pt x="2049" y="5671"/>
                    <a:pt x="1906" y="5528"/>
                    <a:pt x="1906" y="5337"/>
                  </a:cubicBezTo>
                  <a:lnTo>
                    <a:pt x="1906" y="1575"/>
                  </a:lnTo>
                  <a:cubicBezTo>
                    <a:pt x="1882" y="1348"/>
                    <a:pt x="2049" y="1235"/>
                    <a:pt x="2216" y="1235"/>
                  </a:cubicBezTo>
                  <a:close/>
                  <a:moveTo>
                    <a:pt x="10444" y="1"/>
                  </a:moveTo>
                  <a:cubicBezTo>
                    <a:pt x="10432" y="1"/>
                    <a:pt x="10420" y="1"/>
                    <a:pt x="10408" y="3"/>
                  </a:cubicBezTo>
                  <a:lnTo>
                    <a:pt x="7241" y="3"/>
                  </a:lnTo>
                  <a:lnTo>
                    <a:pt x="7241" y="312"/>
                  </a:lnTo>
                  <a:cubicBezTo>
                    <a:pt x="7241" y="813"/>
                    <a:pt x="6812" y="1241"/>
                    <a:pt x="6312" y="1241"/>
                  </a:cubicBezTo>
                  <a:lnTo>
                    <a:pt x="4407" y="1241"/>
                  </a:lnTo>
                  <a:cubicBezTo>
                    <a:pt x="3883" y="1241"/>
                    <a:pt x="3478" y="813"/>
                    <a:pt x="3478" y="312"/>
                  </a:cubicBezTo>
                  <a:lnTo>
                    <a:pt x="3478" y="3"/>
                  </a:lnTo>
                  <a:lnTo>
                    <a:pt x="311" y="3"/>
                  </a:lnTo>
                  <a:cubicBezTo>
                    <a:pt x="144" y="3"/>
                    <a:pt x="1" y="122"/>
                    <a:pt x="1" y="312"/>
                  </a:cubicBezTo>
                  <a:lnTo>
                    <a:pt x="1" y="6623"/>
                  </a:lnTo>
                  <a:cubicBezTo>
                    <a:pt x="1" y="6790"/>
                    <a:pt x="144" y="6933"/>
                    <a:pt x="311" y="6933"/>
                  </a:cubicBezTo>
                  <a:lnTo>
                    <a:pt x="5050" y="6933"/>
                  </a:lnTo>
                  <a:lnTo>
                    <a:pt x="5050" y="8933"/>
                  </a:lnTo>
                  <a:lnTo>
                    <a:pt x="3954" y="9481"/>
                  </a:lnTo>
                  <a:cubicBezTo>
                    <a:pt x="3608" y="9624"/>
                    <a:pt x="3784" y="10097"/>
                    <a:pt x="4081" y="10097"/>
                  </a:cubicBezTo>
                  <a:cubicBezTo>
                    <a:pt x="4131" y="10097"/>
                    <a:pt x="4185" y="10084"/>
                    <a:pt x="4240" y="10053"/>
                  </a:cubicBezTo>
                  <a:lnTo>
                    <a:pt x="5359" y="9481"/>
                  </a:lnTo>
                  <a:lnTo>
                    <a:pt x="6478" y="10053"/>
                  </a:lnTo>
                  <a:cubicBezTo>
                    <a:pt x="6528" y="10079"/>
                    <a:pt x="6577" y="10091"/>
                    <a:pt x="6624" y="10091"/>
                  </a:cubicBezTo>
                  <a:cubicBezTo>
                    <a:pt x="6909" y="10091"/>
                    <a:pt x="7092" y="9645"/>
                    <a:pt x="6764" y="9481"/>
                  </a:cubicBezTo>
                  <a:lnTo>
                    <a:pt x="5693" y="8933"/>
                  </a:lnTo>
                  <a:lnTo>
                    <a:pt x="5693" y="6933"/>
                  </a:lnTo>
                  <a:lnTo>
                    <a:pt x="10408" y="6933"/>
                  </a:lnTo>
                  <a:cubicBezTo>
                    <a:pt x="10598" y="6933"/>
                    <a:pt x="10741" y="6790"/>
                    <a:pt x="10741" y="6623"/>
                  </a:cubicBezTo>
                  <a:lnTo>
                    <a:pt x="10741" y="312"/>
                  </a:lnTo>
                  <a:cubicBezTo>
                    <a:pt x="10741" y="157"/>
                    <a:pt x="10616" y="1"/>
                    <a:pt x="10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70"/>
          <p:cNvGrpSpPr/>
          <p:nvPr/>
        </p:nvGrpSpPr>
        <p:grpSpPr>
          <a:xfrm>
            <a:off x="4069326" y="4003110"/>
            <a:ext cx="265300" cy="349273"/>
            <a:chOff x="3403050" y="4076475"/>
            <a:chExt cx="204250" cy="267950"/>
          </a:xfrm>
        </p:grpSpPr>
        <p:sp>
          <p:nvSpPr>
            <p:cNvPr id="5750" name="Google Shape;5750;p70"/>
            <p:cNvSpPr/>
            <p:nvPr/>
          </p:nvSpPr>
          <p:spPr>
            <a:xfrm>
              <a:off x="3407225" y="4281875"/>
              <a:ext cx="58375" cy="57775"/>
            </a:xfrm>
            <a:custGeom>
              <a:avLst/>
              <a:gdLst/>
              <a:ahLst/>
              <a:cxnLst/>
              <a:rect l="l" t="t" r="r" b="b"/>
              <a:pathLst>
                <a:path w="2335" h="2311" extrusionOk="0">
                  <a:moveTo>
                    <a:pt x="1" y="1"/>
                  </a:moveTo>
                  <a:lnTo>
                    <a:pt x="2334" y="2311"/>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403050" y="4076475"/>
              <a:ext cx="204250" cy="267950"/>
            </a:xfrm>
            <a:custGeom>
              <a:avLst/>
              <a:gdLst/>
              <a:ahLst/>
              <a:cxnLst/>
              <a:rect l="l" t="t" r="r" b="b"/>
              <a:pathLst>
                <a:path w="8170" h="10718" extrusionOk="0">
                  <a:moveTo>
                    <a:pt x="4671" y="2523"/>
                  </a:moveTo>
                  <a:cubicBezTo>
                    <a:pt x="4686" y="2523"/>
                    <a:pt x="4701" y="2524"/>
                    <a:pt x="4716" y="2525"/>
                  </a:cubicBezTo>
                  <a:lnTo>
                    <a:pt x="6597" y="2525"/>
                  </a:lnTo>
                  <a:cubicBezTo>
                    <a:pt x="6978" y="2573"/>
                    <a:pt x="6978" y="3121"/>
                    <a:pt x="6597" y="3144"/>
                  </a:cubicBezTo>
                  <a:lnTo>
                    <a:pt x="4716" y="3144"/>
                  </a:lnTo>
                  <a:cubicBezTo>
                    <a:pt x="4701" y="3146"/>
                    <a:pt x="4686" y="3147"/>
                    <a:pt x="4671" y="3147"/>
                  </a:cubicBezTo>
                  <a:cubicBezTo>
                    <a:pt x="4255" y="3147"/>
                    <a:pt x="4255" y="2523"/>
                    <a:pt x="4671" y="2523"/>
                  </a:cubicBezTo>
                  <a:close/>
                  <a:moveTo>
                    <a:pt x="2823" y="1894"/>
                  </a:moveTo>
                  <a:cubicBezTo>
                    <a:pt x="2906" y="1894"/>
                    <a:pt x="2990" y="1930"/>
                    <a:pt x="3049" y="2001"/>
                  </a:cubicBezTo>
                  <a:cubicBezTo>
                    <a:pt x="3168" y="2097"/>
                    <a:pt x="3168" y="2311"/>
                    <a:pt x="3049" y="2430"/>
                  </a:cubicBezTo>
                  <a:lnTo>
                    <a:pt x="2644" y="2835"/>
                  </a:lnTo>
                  <a:lnTo>
                    <a:pt x="3049" y="3240"/>
                  </a:lnTo>
                  <a:cubicBezTo>
                    <a:pt x="3252" y="3479"/>
                    <a:pt x="3055" y="3776"/>
                    <a:pt x="2812" y="3776"/>
                  </a:cubicBezTo>
                  <a:cubicBezTo>
                    <a:pt x="2741" y="3776"/>
                    <a:pt x="2666" y="3751"/>
                    <a:pt x="2597" y="3692"/>
                  </a:cubicBezTo>
                  <a:lnTo>
                    <a:pt x="2192" y="3287"/>
                  </a:lnTo>
                  <a:lnTo>
                    <a:pt x="1787" y="3692"/>
                  </a:lnTo>
                  <a:cubicBezTo>
                    <a:pt x="1720" y="3770"/>
                    <a:pt x="1641" y="3803"/>
                    <a:pt x="1564" y="3803"/>
                  </a:cubicBezTo>
                  <a:cubicBezTo>
                    <a:pt x="1312" y="3803"/>
                    <a:pt x="1079" y="3458"/>
                    <a:pt x="1334" y="3240"/>
                  </a:cubicBezTo>
                  <a:lnTo>
                    <a:pt x="1739" y="2835"/>
                  </a:lnTo>
                  <a:lnTo>
                    <a:pt x="1334" y="2430"/>
                  </a:lnTo>
                  <a:cubicBezTo>
                    <a:pt x="1215" y="2311"/>
                    <a:pt x="1215" y="2097"/>
                    <a:pt x="1334" y="2001"/>
                  </a:cubicBezTo>
                  <a:cubicBezTo>
                    <a:pt x="1406" y="1930"/>
                    <a:pt x="1489" y="1894"/>
                    <a:pt x="1570" y="1894"/>
                  </a:cubicBezTo>
                  <a:cubicBezTo>
                    <a:pt x="1650" y="1894"/>
                    <a:pt x="1727" y="1930"/>
                    <a:pt x="1787" y="2001"/>
                  </a:cubicBezTo>
                  <a:lnTo>
                    <a:pt x="2192" y="2406"/>
                  </a:lnTo>
                  <a:lnTo>
                    <a:pt x="2597" y="2001"/>
                  </a:lnTo>
                  <a:cubicBezTo>
                    <a:pt x="2656" y="1930"/>
                    <a:pt x="2739" y="1894"/>
                    <a:pt x="2823" y="1894"/>
                  </a:cubicBezTo>
                  <a:close/>
                  <a:moveTo>
                    <a:pt x="4671" y="5666"/>
                  </a:moveTo>
                  <a:cubicBezTo>
                    <a:pt x="4686" y="5666"/>
                    <a:pt x="4701" y="5667"/>
                    <a:pt x="4716" y="5669"/>
                  </a:cubicBezTo>
                  <a:lnTo>
                    <a:pt x="6597" y="5669"/>
                  </a:lnTo>
                  <a:cubicBezTo>
                    <a:pt x="6978" y="5716"/>
                    <a:pt x="6978" y="6264"/>
                    <a:pt x="6597" y="6288"/>
                  </a:cubicBezTo>
                  <a:lnTo>
                    <a:pt x="4716" y="6288"/>
                  </a:lnTo>
                  <a:cubicBezTo>
                    <a:pt x="4701" y="6289"/>
                    <a:pt x="4686" y="6290"/>
                    <a:pt x="4671" y="6290"/>
                  </a:cubicBezTo>
                  <a:cubicBezTo>
                    <a:pt x="4255" y="6290"/>
                    <a:pt x="4255" y="5666"/>
                    <a:pt x="4671" y="5666"/>
                  </a:cubicBezTo>
                  <a:close/>
                  <a:moveTo>
                    <a:pt x="3454" y="5032"/>
                  </a:moveTo>
                  <a:cubicBezTo>
                    <a:pt x="3531" y="5032"/>
                    <a:pt x="3609" y="5061"/>
                    <a:pt x="3668" y="5121"/>
                  </a:cubicBezTo>
                  <a:cubicBezTo>
                    <a:pt x="3811" y="5240"/>
                    <a:pt x="3811" y="5454"/>
                    <a:pt x="3668" y="5573"/>
                  </a:cubicBezTo>
                  <a:lnTo>
                    <a:pt x="2406" y="6836"/>
                  </a:lnTo>
                  <a:cubicBezTo>
                    <a:pt x="2358" y="6883"/>
                    <a:pt x="2287" y="6931"/>
                    <a:pt x="2192" y="6931"/>
                  </a:cubicBezTo>
                  <a:cubicBezTo>
                    <a:pt x="2120" y="6931"/>
                    <a:pt x="2025" y="6883"/>
                    <a:pt x="1977" y="6836"/>
                  </a:cubicBezTo>
                  <a:lnTo>
                    <a:pt x="1334" y="6216"/>
                  </a:lnTo>
                  <a:cubicBezTo>
                    <a:pt x="1215" y="6097"/>
                    <a:pt x="1215" y="5883"/>
                    <a:pt x="1334" y="5764"/>
                  </a:cubicBezTo>
                  <a:cubicBezTo>
                    <a:pt x="1406" y="5704"/>
                    <a:pt x="1489" y="5675"/>
                    <a:pt x="1570" y="5675"/>
                  </a:cubicBezTo>
                  <a:cubicBezTo>
                    <a:pt x="1650" y="5675"/>
                    <a:pt x="1727" y="5704"/>
                    <a:pt x="1787" y="5764"/>
                  </a:cubicBezTo>
                  <a:lnTo>
                    <a:pt x="2192" y="6169"/>
                  </a:lnTo>
                  <a:lnTo>
                    <a:pt x="3240" y="5121"/>
                  </a:lnTo>
                  <a:cubicBezTo>
                    <a:pt x="3299" y="5061"/>
                    <a:pt x="3377" y="5032"/>
                    <a:pt x="3454" y="5032"/>
                  </a:cubicBezTo>
                  <a:close/>
                  <a:moveTo>
                    <a:pt x="310" y="1"/>
                  </a:moveTo>
                  <a:cubicBezTo>
                    <a:pt x="144" y="1"/>
                    <a:pt x="1" y="120"/>
                    <a:pt x="1" y="310"/>
                  </a:cubicBezTo>
                  <a:lnTo>
                    <a:pt x="1" y="7574"/>
                  </a:lnTo>
                  <a:lnTo>
                    <a:pt x="2835" y="7574"/>
                  </a:lnTo>
                  <a:cubicBezTo>
                    <a:pt x="2845" y="7572"/>
                    <a:pt x="2856" y="7572"/>
                    <a:pt x="2867" y="7572"/>
                  </a:cubicBezTo>
                  <a:cubicBezTo>
                    <a:pt x="3019" y="7572"/>
                    <a:pt x="3144" y="7728"/>
                    <a:pt x="3144" y="7883"/>
                  </a:cubicBezTo>
                  <a:lnTo>
                    <a:pt x="3144" y="10717"/>
                  </a:lnTo>
                  <a:lnTo>
                    <a:pt x="7860" y="10717"/>
                  </a:lnTo>
                  <a:cubicBezTo>
                    <a:pt x="8026" y="10717"/>
                    <a:pt x="8169" y="10598"/>
                    <a:pt x="8169" y="10432"/>
                  </a:cubicBezTo>
                  <a:lnTo>
                    <a:pt x="8169" y="310"/>
                  </a:lnTo>
                  <a:cubicBezTo>
                    <a:pt x="8169" y="120"/>
                    <a:pt x="8026" y="1"/>
                    <a:pt x="7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70"/>
          <p:cNvGrpSpPr/>
          <p:nvPr/>
        </p:nvGrpSpPr>
        <p:grpSpPr>
          <a:xfrm>
            <a:off x="4773038" y="4002556"/>
            <a:ext cx="364277" cy="350316"/>
            <a:chOff x="3944825" y="4076050"/>
            <a:chExt cx="280450" cy="268750"/>
          </a:xfrm>
        </p:grpSpPr>
        <p:sp>
          <p:nvSpPr>
            <p:cNvPr id="5753" name="Google Shape;5753;p70"/>
            <p:cNvSpPr/>
            <p:nvPr/>
          </p:nvSpPr>
          <p:spPr>
            <a:xfrm>
              <a:off x="4047825" y="4076050"/>
              <a:ext cx="177450" cy="180100"/>
            </a:xfrm>
            <a:custGeom>
              <a:avLst/>
              <a:gdLst/>
              <a:ahLst/>
              <a:cxnLst/>
              <a:rect l="l" t="t" r="r" b="b"/>
              <a:pathLst>
                <a:path w="7098" h="7204" extrusionOk="0">
                  <a:moveTo>
                    <a:pt x="4323" y="0"/>
                  </a:moveTo>
                  <a:cubicBezTo>
                    <a:pt x="3680" y="0"/>
                    <a:pt x="3037" y="244"/>
                    <a:pt x="2549" y="732"/>
                  </a:cubicBezTo>
                  <a:lnTo>
                    <a:pt x="2549" y="756"/>
                  </a:lnTo>
                  <a:lnTo>
                    <a:pt x="382" y="2923"/>
                  </a:lnTo>
                  <a:lnTo>
                    <a:pt x="382" y="2947"/>
                  </a:lnTo>
                  <a:cubicBezTo>
                    <a:pt x="538" y="2919"/>
                    <a:pt x="697" y="2905"/>
                    <a:pt x="856" y="2905"/>
                  </a:cubicBezTo>
                  <a:cubicBezTo>
                    <a:pt x="1231" y="2905"/>
                    <a:pt x="1610" y="2980"/>
                    <a:pt x="1977" y="3114"/>
                  </a:cubicBezTo>
                  <a:lnTo>
                    <a:pt x="3454" y="1637"/>
                  </a:lnTo>
                  <a:cubicBezTo>
                    <a:pt x="3731" y="1361"/>
                    <a:pt x="4040" y="1245"/>
                    <a:pt x="4336" y="1245"/>
                  </a:cubicBezTo>
                  <a:cubicBezTo>
                    <a:pt x="5314" y="1245"/>
                    <a:pt x="6154" y="2509"/>
                    <a:pt x="5240" y="3423"/>
                  </a:cubicBezTo>
                  <a:cubicBezTo>
                    <a:pt x="5171" y="3493"/>
                    <a:pt x="3066" y="5597"/>
                    <a:pt x="3045" y="5597"/>
                  </a:cubicBezTo>
                  <a:cubicBezTo>
                    <a:pt x="3044" y="5597"/>
                    <a:pt x="3045" y="5595"/>
                    <a:pt x="3049" y="5590"/>
                  </a:cubicBezTo>
                  <a:lnTo>
                    <a:pt x="3049" y="5590"/>
                  </a:lnTo>
                  <a:cubicBezTo>
                    <a:pt x="2811" y="5841"/>
                    <a:pt x="2490" y="5966"/>
                    <a:pt x="2165" y="5966"/>
                  </a:cubicBezTo>
                  <a:cubicBezTo>
                    <a:pt x="1841" y="5966"/>
                    <a:pt x="1513" y="5841"/>
                    <a:pt x="1263" y="5590"/>
                  </a:cubicBezTo>
                  <a:cubicBezTo>
                    <a:pt x="1144" y="5471"/>
                    <a:pt x="983" y="5412"/>
                    <a:pt x="822" y="5412"/>
                  </a:cubicBezTo>
                  <a:cubicBezTo>
                    <a:pt x="662" y="5412"/>
                    <a:pt x="501" y="5471"/>
                    <a:pt x="382" y="5590"/>
                  </a:cubicBezTo>
                  <a:lnTo>
                    <a:pt x="1" y="5971"/>
                  </a:lnTo>
                  <a:cubicBezTo>
                    <a:pt x="96" y="6162"/>
                    <a:pt x="215" y="6329"/>
                    <a:pt x="382" y="6472"/>
                  </a:cubicBezTo>
                  <a:cubicBezTo>
                    <a:pt x="870" y="6960"/>
                    <a:pt x="1507" y="7204"/>
                    <a:pt x="2144" y="7204"/>
                  </a:cubicBezTo>
                  <a:cubicBezTo>
                    <a:pt x="2781" y="7204"/>
                    <a:pt x="3418" y="6960"/>
                    <a:pt x="3906" y="6472"/>
                  </a:cubicBezTo>
                  <a:lnTo>
                    <a:pt x="3930" y="6472"/>
                  </a:lnTo>
                  <a:lnTo>
                    <a:pt x="6097" y="4304"/>
                  </a:lnTo>
                  <a:cubicBezTo>
                    <a:pt x="7098" y="3304"/>
                    <a:pt x="7098" y="1733"/>
                    <a:pt x="6097" y="732"/>
                  </a:cubicBezTo>
                  <a:cubicBezTo>
                    <a:pt x="5609" y="244"/>
                    <a:pt x="4966" y="0"/>
                    <a:pt x="4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944825" y="4164600"/>
              <a:ext cx="177450" cy="180200"/>
            </a:xfrm>
            <a:custGeom>
              <a:avLst/>
              <a:gdLst/>
              <a:ahLst/>
              <a:cxnLst/>
              <a:rect l="l" t="t" r="r" b="b"/>
              <a:pathLst>
                <a:path w="7098" h="7208" extrusionOk="0">
                  <a:moveTo>
                    <a:pt x="4942" y="0"/>
                  </a:moveTo>
                  <a:cubicBezTo>
                    <a:pt x="4300" y="0"/>
                    <a:pt x="3657" y="239"/>
                    <a:pt x="3168" y="715"/>
                  </a:cubicBezTo>
                  <a:lnTo>
                    <a:pt x="977" y="2906"/>
                  </a:lnTo>
                  <a:cubicBezTo>
                    <a:pt x="1" y="3882"/>
                    <a:pt x="1" y="5478"/>
                    <a:pt x="977" y="6454"/>
                  </a:cubicBezTo>
                  <a:cubicBezTo>
                    <a:pt x="1469" y="6957"/>
                    <a:pt x="2116" y="7207"/>
                    <a:pt x="2766" y="7207"/>
                  </a:cubicBezTo>
                  <a:cubicBezTo>
                    <a:pt x="3408" y="7207"/>
                    <a:pt x="4052" y="6963"/>
                    <a:pt x="4550" y="6478"/>
                  </a:cubicBezTo>
                  <a:lnTo>
                    <a:pt x="6717" y="4287"/>
                  </a:lnTo>
                  <a:lnTo>
                    <a:pt x="6717" y="4263"/>
                  </a:lnTo>
                  <a:cubicBezTo>
                    <a:pt x="6560" y="4292"/>
                    <a:pt x="6402" y="4305"/>
                    <a:pt x="6243" y="4305"/>
                  </a:cubicBezTo>
                  <a:cubicBezTo>
                    <a:pt x="5868" y="4305"/>
                    <a:pt x="5489" y="4230"/>
                    <a:pt x="5121" y="4097"/>
                  </a:cubicBezTo>
                  <a:lnTo>
                    <a:pt x="3645" y="5573"/>
                  </a:lnTo>
                  <a:cubicBezTo>
                    <a:pt x="3368" y="5850"/>
                    <a:pt x="3059" y="5966"/>
                    <a:pt x="2763" y="5966"/>
                  </a:cubicBezTo>
                  <a:cubicBezTo>
                    <a:pt x="1784" y="5966"/>
                    <a:pt x="945" y="4701"/>
                    <a:pt x="1859" y="3787"/>
                  </a:cubicBezTo>
                  <a:lnTo>
                    <a:pt x="4026" y="1596"/>
                  </a:lnTo>
                  <a:cubicBezTo>
                    <a:pt x="4276" y="1358"/>
                    <a:pt x="4603" y="1239"/>
                    <a:pt x="4928" y="1239"/>
                  </a:cubicBezTo>
                  <a:cubicBezTo>
                    <a:pt x="5252" y="1239"/>
                    <a:pt x="5574" y="1358"/>
                    <a:pt x="5812" y="1596"/>
                  </a:cubicBezTo>
                  <a:cubicBezTo>
                    <a:pt x="5943" y="1727"/>
                    <a:pt x="6109" y="1792"/>
                    <a:pt x="6273" y="1792"/>
                  </a:cubicBezTo>
                  <a:cubicBezTo>
                    <a:pt x="6437" y="1792"/>
                    <a:pt x="6598" y="1727"/>
                    <a:pt x="6717" y="1596"/>
                  </a:cubicBezTo>
                  <a:lnTo>
                    <a:pt x="7098" y="1215"/>
                  </a:lnTo>
                  <a:cubicBezTo>
                    <a:pt x="7002" y="1048"/>
                    <a:pt x="6860" y="858"/>
                    <a:pt x="6717" y="715"/>
                  </a:cubicBezTo>
                  <a:cubicBezTo>
                    <a:pt x="6228" y="239"/>
                    <a:pt x="5585" y="0"/>
                    <a:pt x="49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70"/>
          <p:cNvGrpSpPr/>
          <p:nvPr/>
        </p:nvGrpSpPr>
        <p:grpSpPr>
          <a:xfrm>
            <a:off x="5574199" y="4003110"/>
            <a:ext cx="265300" cy="349273"/>
            <a:chOff x="4561625" y="4076475"/>
            <a:chExt cx="204250" cy="267950"/>
          </a:xfrm>
        </p:grpSpPr>
        <p:sp>
          <p:nvSpPr>
            <p:cNvPr id="5756" name="Google Shape;5756;p70"/>
            <p:cNvSpPr/>
            <p:nvPr/>
          </p:nvSpPr>
          <p:spPr>
            <a:xfrm>
              <a:off x="4566400" y="4281875"/>
              <a:ext cx="58375" cy="57775"/>
            </a:xfrm>
            <a:custGeom>
              <a:avLst/>
              <a:gdLst/>
              <a:ahLst/>
              <a:cxnLst/>
              <a:rect l="l" t="t" r="r" b="b"/>
              <a:pathLst>
                <a:path w="2335" h="2311" extrusionOk="0">
                  <a:moveTo>
                    <a:pt x="0" y="1"/>
                  </a:moveTo>
                  <a:lnTo>
                    <a:pt x="2334" y="2311"/>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4608675" y="4166975"/>
              <a:ext cx="110150" cy="51825"/>
            </a:xfrm>
            <a:custGeom>
              <a:avLst/>
              <a:gdLst/>
              <a:ahLst/>
              <a:cxnLst/>
              <a:rect l="l" t="t" r="r" b="b"/>
              <a:pathLst>
                <a:path w="4406" h="2073" extrusionOk="0">
                  <a:moveTo>
                    <a:pt x="3787" y="1"/>
                  </a:moveTo>
                  <a:lnTo>
                    <a:pt x="2120" y="1668"/>
                  </a:lnTo>
                  <a:cubicBezTo>
                    <a:pt x="2060" y="1727"/>
                    <a:pt x="1977" y="1757"/>
                    <a:pt x="1893" y="1757"/>
                  </a:cubicBezTo>
                  <a:cubicBezTo>
                    <a:pt x="1810" y="1757"/>
                    <a:pt x="1727" y="1727"/>
                    <a:pt x="1667" y="1668"/>
                  </a:cubicBezTo>
                  <a:lnTo>
                    <a:pt x="953" y="953"/>
                  </a:lnTo>
                  <a:lnTo>
                    <a:pt x="0" y="1882"/>
                  </a:lnTo>
                  <a:lnTo>
                    <a:pt x="0" y="2073"/>
                  </a:lnTo>
                  <a:lnTo>
                    <a:pt x="4406" y="2073"/>
                  </a:lnTo>
                  <a:lnTo>
                    <a:pt x="4406" y="644"/>
                  </a:lnTo>
                  <a:lnTo>
                    <a:pt x="37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4561625" y="4076475"/>
              <a:ext cx="204250" cy="267950"/>
            </a:xfrm>
            <a:custGeom>
              <a:avLst/>
              <a:gdLst/>
              <a:ahLst/>
              <a:cxnLst/>
              <a:rect l="l" t="t" r="r" b="b"/>
              <a:pathLst>
                <a:path w="8170" h="10718" extrusionOk="0">
                  <a:moveTo>
                    <a:pt x="6021" y="1285"/>
                  </a:moveTo>
                  <a:cubicBezTo>
                    <a:pt x="6417" y="1285"/>
                    <a:pt x="6417" y="1908"/>
                    <a:pt x="6021" y="1908"/>
                  </a:cubicBezTo>
                  <a:cubicBezTo>
                    <a:pt x="6007" y="1908"/>
                    <a:pt x="5993" y="1908"/>
                    <a:pt x="5978" y="1906"/>
                  </a:cubicBezTo>
                  <a:lnTo>
                    <a:pt x="4073" y="1906"/>
                  </a:lnTo>
                  <a:cubicBezTo>
                    <a:pt x="3692" y="1858"/>
                    <a:pt x="3692" y="1311"/>
                    <a:pt x="4073" y="1287"/>
                  </a:cubicBezTo>
                  <a:lnTo>
                    <a:pt x="5978" y="1287"/>
                  </a:lnTo>
                  <a:cubicBezTo>
                    <a:pt x="5993" y="1285"/>
                    <a:pt x="6007" y="1285"/>
                    <a:pt x="6021" y="1285"/>
                  </a:cubicBezTo>
                  <a:close/>
                  <a:moveTo>
                    <a:pt x="1573" y="1876"/>
                  </a:moveTo>
                  <a:cubicBezTo>
                    <a:pt x="1739" y="1876"/>
                    <a:pt x="1906" y="1989"/>
                    <a:pt x="1882" y="2216"/>
                  </a:cubicBezTo>
                  <a:lnTo>
                    <a:pt x="1882" y="4621"/>
                  </a:lnTo>
                  <a:lnTo>
                    <a:pt x="2620" y="3906"/>
                  </a:lnTo>
                  <a:cubicBezTo>
                    <a:pt x="2668" y="3835"/>
                    <a:pt x="2745" y="3799"/>
                    <a:pt x="2826" y="3799"/>
                  </a:cubicBezTo>
                  <a:cubicBezTo>
                    <a:pt x="2906" y="3799"/>
                    <a:pt x="2990" y="3835"/>
                    <a:pt x="3049" y="3906"/>
                  </a:cubicBezTo>
                  <a:lnTo>
                    <a:pt x="3763" y="4621"/>
                  </a:lnTo>
                  <a:lnTo>
                    <a:pt x="5430" y="2954"/>
                  </a:lnTo>
                  <a:cubicBezTo>
                    <a:pt x="5490" y="2894"/>
                    <a:pt x="5573" y="2865"/>
                    <a:pt x="5657" y="2865"/>
                  </a:cubicBezTo>
                  <a:cubicBezTo>
                    <a:pt x="5740" y="2865"/>
                    <a:pt x="5823" y="2894"/>
                    <a:pt x="5883" y="2954"/>
                  </a:cubicBezTo>
                  <a:lnTo>
                    <a:pt x="6836" y="3906"/>
                  </a:lnTo>
                  <a:cubicBezTo>
                    <a:pt x="6883" y="3954"/>
                    <a:pt x="6907" y="4049"/>
                    <a:pt x="6907" y="4121"/>
                  </a:cubicBezTo>
                  <a:lnTo>
                    <a:pt x="6907" y="6002"/>
                  </a:lnTo>
                  <a:cubicBezTo>
                    <a:pt x="6907" y="6193"/>
                    <a:pt x="6764" y="6312"/>
                    <a:pt x="6597" y="6312"/>
                  </a:cubicBezTo>
                  <a:lnTo>
                    <a:pt x="1573" y="6312"/>
                  </a:lnTo>
                  <a:cubicBezTo>
                    <a:pt x="1406" y="6312"/>
                    <a:pt x="1263" y="6193"/>
                    <a:pt x="1263" y="6002"/>
                  </a:cubicBezTo>
                  <a:lnTo>
                    <a:pt x="1263" y="2216"/>
                  </a:lnTo>
                  <a:cubicBezTo>
                    <a:pt x="1239" y="1989"/>
                    <a:pt x="1406" y="1876"/>
                    <a:pt x="1573" y="1876"/>
                  </a:cubicBezTo>
                  <a:close/>
                  <a:moveTo>
                    <a:pt x="5978" y="6955"/>
                  </a:moveTo>
                  <a:cubicBezTo>
                    <a:pt x="6383" y="6955"/>
                    <a:pt x="6383" y="7574"/>
                    <a:pt x="5978" y="7574"/>
                  </a:cubicBezTo>
                  <a:lnTo>
                    <a:pt x="4073" y="7574"/>
                  </a:lnTo>
                  <a:cubicBezTo>
                    <a:pt x="3668" y="7574"/>
                    <a:pt x="3668" y="6955"/>
                    <a:pt x="4073" y="6955"/>
                  </a:cubicBezTo>
                  <a:close/>
                  <a:moveTo>
                    <a:pt x="6021" y="8215"/>
                  </a:moveTo>
                  <a:cubicBezTo>
                    <a:pt x="6417" y="8215"/>
                    <a:pt x="6417" y="8838"/>
                    <a:pt x="6021" y="8838"/>
                  </a:cubicBezTo>
                  <a:cubicBezTo>
                    <a:pt x="6007" y="8838"/>
                    <a:pt x="5993" y="8838"/>
                    <a:pt x="5978" y="8836"/>
                  </a:cubicBezTo>
                  <a:lnTo>
                    <a:pt x="4073" y="8836"/>
                  </a:lnTo>
                  <a:cubicBezTo>
                    <a:pt x="3692" y="8788"/>
                    <a:pt x="3692" y="8241"/>
                    <a:pt x="4073" y="8217"/>
                  </a:cubicBezTo>
                  <a:lnTo>
                    <a:pt x="5978" y="8217"/>
                  </a:lnTo>
                  <a:cubicBezTo>
                    <a:pt x="5993" y="8215"/>
                    <a:pt x="6007" y="8215"/>
                    <a:pt x="6021" y="8215"/>
                  </a:cubicBezTo>
                  <a:close/>
                  <a:moveTo>
                    <a:pt x="310" y="1"/>
                  </a:moveTo>
                  <a:cubicBezTo>
                    <a:pt x="144" y="1"/>
                    <a:pt x="1" y="120"/>
                    <a:pt x="1" y="310"/>
                  </a:cubicBezTo>
                  <a:lnTo>
                    <a:pt x="1" y="7574"/>
                  </a:lnTo>
                  <a:lnTo>
                    <a:pt x="2835" y="7574"/>
                  </a:lnTo>
                  <a:cubicBezTo>
                    <a:pt x="3001" y="7574"/>
                    <a:pt x="3144" y="7717"/>
                    <a:pt x="3144" y="7883"/>
                  </a:cubicBezTo>
                  <a:lnTo>
                    <a:pt x="3144" y="10717"/>
                  </a:lnTo>
                  <a:lnTo>
                    <a:pt x="7860" y="10717"/>
                  </a:lnTo>
                  <a:cubicBezTo>
                    <a:pt x="8026" y="10717"/>
                    <a:pt x="8169" y="10574"/>
                    <a:pt x="8169" y="10408"/>
                  </a:cubicBezTo>
                  <a:lnTo>
                    <a:pt x="8169" y="310"/>
                  </a:lnTo>
                  <a:cubicBezTo>
                    <a:pt x="8169" y="144"/>
                    <a:pt x="8026" y="1"/>
                    <a:pt x="7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70"/>
          <p:cNvGrpSpPr/>
          <p:nvPr/>
        </p:nvGrpSpPr>
        <p:grpSpPr>
          <a:xfrm>
            <a:off x="6285672" y="4044268"/>
            <a:ext cx="357295" cy="266403"/>
            <a:chOff x="5109375" y="4108050"/>
            <a:chExt cx="275075" cy="204375"/>
          </a:xfrm>
        </p:grpSpPr>
        <p:sp>
          <p:nvSpPr>
            <p:cNvPr id="5760" name="Google Shape;5760;p70"/>
            <p:cNvSpPr/>
            <p:nvPr/>
          </p:nvSpPr>
          <p:spPr>
            <a:xfrm>
              <a:off x="5109375" y="4108050"/>
              <a:ext cx="275075" cy="204225"/>
            </a:xfrm>
            <a:custGeom>
              <a:avLst/>
              <a:gdLst/>
              <a:ahLst/>
              <a:cxnLst/>
              <a:rect l="l" t="t" r="r" b="b"/>
              <a:pathLst>
                <a:path w="11003" h="8169" extrusionOk="0">
                  <a:moveTo>
                    <a:pt x="5692" y="1262"/>
                  </a:moveTo>
                  <a:lnTo>
                    <a:pt x="5692" y="2524"/>
                  </a:lnTo>
                  <a:lnTo>
                    <a:pt x="2167" y="2524"/>
                  </a:lnTo>
                  <a:lnTo>
                    <a:pt x="3001" y="1262"/>
                  </a:lnTo>
                  <a:close/>
                  <a:moveTo>
                    <a:pt x="1568" y="4413"/>
                  </a:moveTo>
                  <a:cubicBezTo>
                    <a:pt x="1727" y="4413"/>
                    <a:pt x="1881" y="4537"/>
                    <a:pt x="1881" y="4715"/>
                  </a:cubicBezTo>
                  <a:cubicBezTo>
                    <a:pt x="1905" y="4906"/>
                    <a:pt x="1739" y="5049"/>
                    <a:pt x="1572" y="5049"/>
                  </a:cubicBezTo>
                  <a:cubicBezTo>
                    <a:pt x="1286" y="5025"/>
                    <a:pt x="1143" y="4691"/>
                    <a:pt x="1358" y="4501"/>
                  </a:cubicBezTo>
                  <a:cubicBezTo>
                    <a:pt x="1418" y="4440"/>
                    <a:pt x="1493" y="4413"/>
                    <a:pt x="1568" y="4413"/>
                  </a:cubicBezTo>
                  <a:close/>
                  <a:moveTo>
                    <a:pt x="6025" y="4406"/>
                  </a:moveTo>
                  <a:cubicBezTo>
                    <a:pt x="6192" y="4406"/>
                    <a:pt x="6335" y="4549"/>
                    <a:pt x="6335" y="4715"/>
                  </a:cubicBezTo>
                  <a:lnTo>
                    <a:pt x="6335" y="5977"/>
                  </a:lnTo>
                  <a:cubicBezTo>
                    <a:pt x="6335" y="6144"/>
                    <a:pt x="6216" y="6287"/>
                    <a:pt x="6025" y="6287"/>
                  </a:cubicBezTo>
                  <a:lnTo>
                    <a:pt x="2858" y="6287"/>
                  </a:lnTo>
                  <a:cubicBezTo>
                    <a:pt x="2667" y="6287"/>
                    <a:pt x="2524" y="6144"/>
                    <a:pt x="2524" y="5977"/>
                  </a:cubicBezTo>
                  <a:lnTo>
                    <a:pt x="2524" y="4715"/>
                  </a:lnTo>
                  <a:cubicBezTo>
                    <a:pt x="2524" y="4549"/>
                    <a:pt x="2667" y="4406"/>
                    <a:pt x="2858" y="4406"/>
                  </a:cubicBezTo>
                  <a:close/>
                  <a:moveTo>
                    <a:pt x="1614" y="5666"/>
                  </a:moveTo>
                  <a:cubicBezTo>
                    <a:pt x="2010" y="5666"/>
                    <a:pt x="2010" y="6289"/>
                    <a:pt x="1614" y="6289"/>
                  </a:cubicBezTo>
                  <a:cubicBezTo>
                    <a:pt x="1601" y="6289"/>
                    <a:pt x="1586" y="6289"/>
                    <a:pt x="1572" y="6287"/>
                  </a:cubicBezTo>
                  <a:cubicBezTo>
                    <a:pt x="1191" y="6263"/>
                    <a:pt x="1191" y="5692"/>
                    <a:pt x="1572" y="5668"/>
                  </a:cubicBezTo>
                  <a:cubicBezTo>
                    <a:pt x="1586" y="5666"/>
                    <a:pt x="1601" y="5666"/>
                    <a:pt x="1614" y="5666"/>
                  </a:cubicBezTo>
                  <a:close/>
                  <a:moveTo>
                    <a:pt x="9788" y="0"/>
                  </a:moveTo>
                  <a:cubicBezTo>
                    <a:pt x="9383" y="0"/>
                    <a:pt x="9026" y="262"/>
                    <a:pt x="8883" y="643"/>
                  </a:cubicBezTo>
                  <a:lnTo>
                    <a:pt x="7883" y="643"/>
                  </a:lnTo>
                  <a:cubicBezTo>
                    <a:pt x="7811" y="643"/>
                    <a:pt x="7716" y="667"/>
                    <a:pt x="7668" y="738"/>
                  </a:cubicBezTo>
                  <a:lnTo>
                    <a:pt x="6311" y="2072"/>
                  </a:lnTo>
                  <a:lnTo>
                    <a:pt x="6311" y="953"/>
                  </a:lnTo>
                  <a:cubicBezTo>
                    <a:pt x="6311" y="786"/>
                    <a:pt x="6192" y="643"/>
                    <a:pt x="6025" y="643"/>
                  </a:cubicBezTo>
                  <a:lnTo>
                    <a:pt x="2834" y="643"/>
                  </a:lnTo>
                  <a:cubicBezTo>
                    <a:pt x="2739" y="643"/>
                    <a:pt x="2620" y="691"/>
                    <a:pt x="2572" y="786"/>
                  </a:cubicBezTo>
                  <a:lnTo>
                    <a:pt x="1405" y="2524"/>
                  </a:lnTo>
                  <a:lnTo>
                    <a:pt x="310" y="2524"/>
                  </a:lnTo>
                  <a:cubicBezTo>
                    <a:pt x="143" y="2524"/>
                    <a:pt x="0" y="2643"/>
                    <a:pt x="0" y="2834"/>
                  </a:cubicBezTo>
                  <a:lnTo>
                    <a:pt x="0" y="7859"/>
                  </a:lnTo>
                  <a:cubicBezTo>
                    <a:pt x="0" y="8026"/>
                    <a:pt x="143" y="8168"/>
                    <a:pt x="310" y="8168"/>
                  </a:cubicBezTo>
                  <a:lnTo>
                    <a:pt x="7287" y="8168"/>
                  </a:lnTo>
                  <a:cubicBezTo>
                    <a:pt x="7454" y="8168"/>
                    <a:pt x="7573" y="8026"/>
                    <a:pt x="7573" y="7859"/>
                  </a:cubicBezTo>
                  <a:lnTo>
                    <a:pt x="7573" y="6930"/>
                  </a:lnTo>
                  <a:lnTo>
                    <a:pt x="8216" y="6930"/>
                  </a:lnTo>
                  <a:lnTo>
                    <a:pt x="8216" y="3787"/>
                  </a:lnTo>
                  <a:lnTo>
                    <a:pt x="7573" y="3787"/>
                  </a:lnTo>
                  <a:lnTo>
                    <a:pt x="7573" y="2834"/>
                  </a:lnTo>
                  <a:cubicBezTo>
                    <a:pt x="7573" y="2667"/>
                    <a:pt x="7430" y="2548"/>
                    <a:pt x="7287" y="2548"/>
                  </a:cubicBezTo>
                  <a:lnTo>
                    <a:pt x="6763" y="2548"/>
                  </a:lnTo>
                  <a:lnTo>
                    <a:pt x="8026" y="1286"/>
                  </a:lnTo>
                  <a:lnTo>
                    <a:pt x="8907" y="1286"/>
                  </a:lnTo>
                  <a:cubicBezTo>
                    <a:pt x="9041" y="1688"/>
                    <a:pt x="9408" y="1901"/>
                    <a:pt x="9780" y="1901"/>
                  </a:cubicBezTo>
                  <a:cubicBezTo>
                    <a:pt x="10069" y="1901"/>
                    <a:pt x="10362" y="1772"/>
                    <a:pt x="10550" y="1500"/>
                  </a:cubicBezTo>
                  <a:cubicBezTo>
                    <a:pt x="11002" y="881"/>
                    <a:pt x="10550" y="24"/>
                    <a:pt x="9788" y="24"/>
                  </a:cubicBezTo>
                  <a:lnTo>
                    <a:pt x="97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5187950" y="4234250"/>
              <a:ext cx="63725" cy="15500"/>
            </a:xfrm>
            <a:custGeom>
              <a:avLst/>
              <a:gdLst/>
              <a:ahLst/>
              <a:cxnLst/>
              <a:rect l="l" t="t" r="r" b="b"/>
              <a:pathLst>
                <a:path w="2549" h="620" extrusionOk="0">
                  <a:moveTo>
                    <a:pt x="1" y="1"/>
                  </a:moveTo>
                  <a:lnTo>
                    <a:pt x="1" y="620"/>
                  </a:lnTo>
                  <a:lnTo>
                    <a:pt x="2549" y="620"/>
                  </a:lnTo>
                  <a:lnTo>
                    <a:pt x="2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5330250" y="4171000"/>
              <a:ext cx="47650" cy="141425"/>
            </a:xfrm>
            <a:custGeom>
              <a:avLst/>
              <a:gdLst/>
              <a:ahLst/>
              <a:cxnLst/>
              <a:rect l="l" t="t" r="r" b="b"/>
              <a:pathLst>
                <a:path w="1906" h="5657" extrusionOk="0">
                  <a:moveTo>
                    <a:pt x="1560" y="0"/>
                  </a:moveTo>
                  <a:cubicBezTo>
                    <a:pt x="1507" y="0"/>
                    <a:pt x="1453" y="18"/>
                    <a:pt x="1405" y="54"/>
                  </a:cubicBezTo>
                  <a:lnTo>
                    <a:pt x="0" y="983"/>
                  </a:lnTo>
                  <a:lnTo>
                    <a:pt x="0" y="4674"/>
                  </a:lnTo>
                  <a:lnTo>
                    <a:pt x="1405" y="5603"/>
                  </a:lnTo>
                  <a:cubicBezTo>
                    <a:pt x="1453" y="5638"/>
                    <a:pt x="1507" y="5656"/>
                    <a:pt x="1560" y="5656"/>
                  </a:cubicBezTo>
                  <a:cubicBezTo>
                    <a:pt x="1614" y="5656"/>
                    <a:pt x="1667" y="5638"/>
                    <a:pt x="1715" y="5603"/>
                  </a:cubicBezTo>
                  <a:cubicBezTo>
                    <a:pt x="1834" y="5555"/>
                    <a:pt x="1905" y="5436"/>
                    <a:pt x="1882" y="5317"/>
                  </a:cubicBezTo>
                  <a:lnTo>
                    <a:pt x="1882" y="316"/>
                  </a:lnTo>
                  <a:cubicBezTo>
                    <a:pt x="1905" y="197"/>
                    <a:pt x="1834" y="102"/>
                    <a:pt x="1715" y="54"/>
                  </a:cubicBezTo>
                  <a:cubicBezTo>
                    <a:pt x="1667" y="18"/>
                    <a:pt x="1614" y="0"/>
                    <a:pt x="1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3" name="Google Shape;5763;p70"/>
          <p:cNvGrpSpPr/>
          <p:nvPr/>
        </p:nvGrpSpPr>
        <p:grpSpPr>
          <a:xfrm>
            <a:off x="7046023" y="4003110"/>
            <a:ext cx="329736" cy="350055"/>
            <a:chOff x="5694756" y="4076475"/>
            <a:chExt cx="253858" cy="268550"/>
          </a:xfrm>
        </p:grpSpPr>
        <p:sp>
          <p:nvSpPr>
            <p:cNvPr id="5764" name="Google Shape;5764;p70"/>
            <p:cNvSpPr/>
            <p:nvPr/>
          </p:nvSpPr>
          <p:spPr>
            <a:xfrm>
              <a:off x="5694756" y="4170488"/>
              <a:ext cx="253858" cy="39754"/>
            </a:xfrm>
            <a:custGeom>
              <a:avLst/>
              <a:gdLst/>
              <a:ahLst/>
              <a:cxnLst/>
              <a:rect l="l" t="t" r="r" b="b"/>
              <a:pathLst>
                <a:path w="188043" h="29502" extrusionOk="0">
                  <a:moveTo>
                    <a:pt x="0" y="1"/>
                  </a:moveTo>
                  <a:lnTo>
                    <a:pt x="0" y="6229"/>
                  </a:lnTo>
                  <a:cubicBezTo>
                    <a:pt x="0" y="20269"/>
                    <a:pt x="11538" y="29502"/>
                    <a:pt x="23488" y="29502"/>
                  </a:cubicBezTo>
                  <a:cubicBezTo>
                    <a:pt x="29715" y="29502"/>
                    <a:pt x="36054" y="26995"/>
                    <a:pt x="40931" y="21356"/>
                  </a:cubicBezTo>
                  <a:cubicBezTo>
                    <a:pt x="45603" y="26695"/>
                    <a:pt x="52054" y="29365"/>
                    <a:pt x="58560" y="29365"/>
                  </a:cubicBezTo>
                  <a:cubicBezTo>
                    <a:pt x="65067" y="29365"/>
                    <a:pt x="71629" y="26695"/>
                    <a:pt x="76523" y="21356"/>
                  </a:cubicBezTo>
                  <a:cubicBezTo>
                    <a:pt x="80972" y="26695"/>
                    <a:pt x="87201" y="29365"/>
                    <a:pt x="93875" y="29365"/>
                  </a:cubicBezTo>
                  <a:cubicBezTo>
                    <a:pt x="100548" y="29365"/>
                    <a:pt x="107222" y="26250"/>
                    <a:pt x="111671" y="21356"/>
                  </a:cubicBezTo>
                  <a:cubicBezTo>
                    <a:pt x="116342" y="26695"/>
                    <a:pt x="122793" y="29365"/>
                    <a:pt x="129244" y="29365"/>
                  </a:cubicBezTo>
                  <a:cubicBezTo>
                    <a:pt x="135696" y="29365"/>
                    <a:pt x="142147" y="26695"/>
                    <a:pt x="146818" y="21356"/>
                  </a:cubicBezTo>
                  <a:cubicBezTo>
                    <a:pt x="151678" y="26975"/>
                    <a:pt x="158041" y="29484"/>
                    <a:pt x="164297" y="29484"/>
                  </a:cubicBezTo>
                  <a:cubicBezTo>
                    <a:pt x="176369" y="29484"/>
                    <a:pt x="188042" y="20143"/>
                    <a:pt x="187749" y="5785"/>
                  </a:cubicBezTo>
                  <a:lnTo>
                    <a:pt x="1877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5845510" y="4265810"/>
              <a:ext cx="39643" cy="79136"/>
            </a:xfrm>
            <a:custGeom>
              <a:avLst/>
              <a:gdLst/>
              <a:ahLst/>
              <a:cxnLst/>
              <a:rect l="l" t="t" r="r" b="b"/>
              <a:pathLst>
                <a:path w="29365" h="58728" extrusionOk="0">
                  <a:moveTo>
                    <a:pt x="1" y="1"/>
                  </a:moveTo>
                  <a:lnTo>
                    <a:pt x="1" y="58728"/>
                  </a:lnTo>
                  <a:lnTo>
                    <a:pt x="29364" y="58728"/>
                  </a:lnTo>
                  <a:lnTo>
                    <a:pt x="29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5758420" y="4265810"/>
              <a:ext cx="39643" cy="31176"/>
            </a:xfrm>
            <a:custGeom>
              <a:avLst/>
              <a:gdLst/>
              <a:ahLst/>
              <a:cxnLst/>
              <a:rect l="l" t="t" r="r" b="b"/>
              <a:pathLst>
                <a:path w="29365" h="23136" extrusionOk="0">
                  <a:moveTo>
                    <a:pt x="1" y="1"/>
                  </a:moveTo>
                  <a:lnTo>
                    <a:pt x="1" y="23136"/>
                  </a:lnTo>
                  <a:lnTo>
                    <a:pt x="29364" y="23136"/>
                  </a:lnTo>
                  <a:lnTo>
                    <a:pt x="29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5758300" y="4076475"/>
              <a:ext cx="126250" cy="31600"/>
            </a:xfrm>
            <a:custGeom>
              <a:avLst/>
              <a:gdLst/>
              <a:ahLst/>
              <a:cxnLst/>
              <a:rect l="l" t="t" r="r" b="b"/>
              <a:pathLst>
                <a:path w="5050" h="1264" extrusionOk="0">
                  <a:moveTo>
                    <a:pt x="334" y="1"/>
                  </a:moveTo>
                  <a:cubicBezTo>
                    <a:pt x="168" y="1"/>
                    <a:pt x="25" y="120"/>
                    <a:pt x="1" y="310"/>
                  </a:cubicBezTo>
                  <a:lnTo>
                    <a:pt x="1" y="1263"/>
                  </a:lnTo>
                  <a:lnTo>
                    <a:pt x="5050" y="1263"/>
                  </a:lnTo>
                  <a:lnTo>
                    <a:pt x="5050" y="310"/>
                  </a:lnTo>
                  <a:cubicBezTo>
                    <a:pt x="5026" y="120"/>
                    <a:pt x="4883" y="1"/>
                    <a:pt x="4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5699975" y="4124125"/>
              <a:ext cx="242925" cy="31575"/>
            </a:xfrm>
            <a:custGeom>
              <a:avLst/>
              <a:gdLst/>
              <a:ahLst/>
              <a:cxnLst/>
              <a:rect l="l" t="t" r="r" b="b"/>
              <a:pathLst>
                <a:path w="9717" h="1263" extrusionOk="0">
                  <a:moveTo>
                    <a:pt x="1405" y="0"/>
                  </a:moveTo>
                  <a:cubicBezTo>
                    <a:pt x="1310" y="0"/>
                    <a:pt x="1215" y="48"/>
                    <a:pt x="1167" y="119"/>
                  </a:cubicBezTo>
                  <a:lnTo>
                    <a:pt x="0" y="1262"/>
                  </a:lnTo>
                  <a:lnTo>
                    <a:pt x="9716" y="1262"/>
                  </a:lnTo>
                  <a:lnTo>
                    <a:pt x="8573" y="119"/>
                  </a:lnTo>
                  <a:cubicBezTo>
                    <a:pt x="8502" y="48"/>
                    <a:pt x="8407" y="0"/>
                    <a:pt x="8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5845225" y="4265225"/>
              <a:ext cx="39325" cy="79200"/>
            </a:xfrm>
            <a:custGeom>
              <a:avLst/>
              <a:gdLst/>
              <a:ahLst/>
              <a:cxnLst/>
              <a:rect l="l" t="t" r="r" b="b"/>
              <a:pathLst>
                <a:path w="1573" h="3168" extrusionOk="0">
                  <a:moveTo>
                    <a:pt x="1" y="0"/>
                  </a:moveTo>
                  <a:lnTo>
                    <a:pt x="1" y="3167"/>
                  </a:lnTo>
                  <a:lnTo>
                    <a:pt x="1573" y="3167"/>
                  </a:lnTo>
                  <a:lnTo>
                    <a:pt x="1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5758300" y="4265225"/>
              <a:ext cx="39325" cy="31575"/>
            </a:xfrm>
            <a:custGeom>
              <a:avLst/>
              <a:gdLst/>
              <a:ahLst/>
              <a:cxnLst/>
              <a:rect l="l" t="t" r="r" b="b"/>
              <a:pathLst>
                <a:path w="1573" h="1263" extrusionOk="0">
                  <a:moveTo>
                    <a:pt x="1" y="0"/>
                  </a:moveTo>
                  <a:lnTo>
                    <a:pt x="1" y="1262"/>
                  </a:lnTo>
                  <a:lnTo>
                    <a:pt x="1573" y="1262"/>
                  </a:lnTo>
                  <a:lnTo>
                    <a:pt x="1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5711275" y="4219975"/>
              <a:ext cx="220300" cy="125050"/>
            </a:xfrm>
            <a:custGeom>
              <a:avLst/>
              <a:gdLst/>
              <a:ahLst/>
              <a:cxnLst/>
              <a:rect l="l" t="t" r="r" b="b"/>
              <a:pathLst>
                <a:path w="8812" h="5002" extrusionOk="0">
                  <a:moveTo>
                    <a:pt x="3787" y="1191"/>
                  </a:moveTo>
                  <a:cubicBezTo>
                    <a:pt x="3954" y="1191"/>
                    <a:pt x="4097" y="1334"/>
                    <a:pt x="4097" y="1500"/>
                  </a:cubicBezTo>
                  <a:lnTo>
                    <a:pt x="4097" y="3382"/>
                  </a:lnTo>
                  <a:cubicBezTo>
                    <a:pt x="4097" y="3549"/>
                    <a:pt x="3954" y="3691"/>
                    <a:pt x="3787" y="3715"/>
                  </a:cubicBezTo>
                  <a:lnTo>
                    <a:pt x="1596" y="3715"/>
                  </a:lnTo>
                  <a:cubicBezTo>
                    <a:pt x="1429" y="3715"/>
                    <a:pt x="1287" y="3572"/>
                    <a:pt x="1287" y="3382"/>
                  </a:cubicBezTo>
                  <a:lnTo>
                    <a:pt x="1287" y="1500"/>
                  </a:lnTo>
                  <a:cubicBezTo>
                    <a:pt x="1287" y="1334"/>
                    <a:pt x="1429" y="1191"/>
                    <a:pt x="1596" y="1191"/>
                  </a:cubicBezTo>
                  <a:close/>
                  <a:moveTo>
                    <a:pt x="1572" y="0"/>
                  </a:moveTo>
                  <a:cubicBezTo>
                    <a:pt x="1287" y="172"/>
                    <a:pt x="966" y="257"/>
                    <a:pt x="643" y="257"/>
                  </a:cubicBezTo>
                  <a:cubicBezTo>
                    <a:pt x="427" y="257"/>
                    <a:pt x="210" y="219"/>
                    <a:pt x="1" y="143"/>
                  </a:cubicBezTo>
                  <a:lnTo>
                    <a:pt x="1" y="4692"/>
                  </a:lnTo>
                  <a:cubicBezTo>
                    <a:pt x="1" y="4858"/>
                    <a:pt x="143" y="5001"/>
                    <a:pt x="334" y="5001"/>
                  </a:cubicBezTo>
                  <a:lnTo>
                    <a:pt x="4716" y="5001"/>
                  </a:lnTo>
                  <a:lnTo>
                    <a:pt x="4716" y="1500"/>
                  </a:lnTo>
                  <a:cubicBezTo>
                    <a:pt x="4716" y="1334"/>
                    <a:pt x="4859" y="1191"/>
                    <a:pt x="5025" y="1191"/>
                  </a:cubicBezTo>
                  <a:lnTo>
                    <a:pt x="7240" y="1191"/>
                  </a:lnTo>
                  <a:cubicBezTo>
                    <a:pt x="7407" y="1191"/>
                    <a:pt x="7550" y="1334"/>
                    <a:pt x="7550" y="1500"/>
                  </a:cubicBezTo>
                  <a:lnTo>
                    <a:pt x="7550" y="4977"/>
                  </a:lnTo>
                  <a:lnTo>
                    <a:pt x="8502" y="4977"/>
                  </a:lnTo>
                  <a:cubicBezTo>
                    <a:pt x="8669" y="4977"/>
                    <a:pt x="8812" y="4834"/>
                    <a:pt x="8812" y="4668"/>
                  </a:cubicBezTo>
                  <a:lnTo>
                    <a:pt x="8812" y="143"/>
                  </a:lnTo>
                  <a:cubicBezTo>
                    <a:pt x="8598" y="214"/>
                    <a:pt x="8383" y="238"/>
                    <a:pt x="8169" y="238"/>
                  </a:cubicBezTo>
                  <a:cubicBezTo>
                    <a:pt x="7836" y="238"/>
                    <a:pt x="7526" y="167"/>
                    <a:pt x="7240" y="0"/>
                  </a:cubicBezTo>
                  <a:cubicBezTo>
                    <a:pt x="6942" y="167"/>
                    <a:pt x="6615" y="250"/>
                    <a:pt x="6291" y="250"/>
                  </a:cubicBezTo>
                  <a:cubicBezTo>
                    <a:pt x="5966" y="250"/>
                    <a:pt x="5645" y="167"/>
                    <a:pt x="5359" y="0"/>
                  </a:cubicBezTo>
                  <a:cubicBezTo>
                    <a:pt x="5073" y="167"/>
                    <a:pt x="4740" y="238"/>
                    <a:pt x="4406" y="238"/>
                  </a:cubicBezTo>
                  <a:cubicBezTo>
                    <a:pt x="4073" y="238"/>
                    <a:pt x="3739" y="167"/>
                    <a:pt x="3454" y="0"/>
                  </a:cubicBezTo>
                  <a:cubicBezTo>
                    <a:pt x="3168" y="167"/>
                    <a:pt x="2846" y="250"/>
                    <a:pt x="2522" y="250"/>
                  </a:cubicBezTo>
                  <a:cubicBezTo>
                    <a:pt x="2197" y="250"/>
                    <a:pt x="1870" y="167"/>
                    <a:pt x="1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70"/>
          <p:cNvGrpSpPr/>
          <p:nvPr/>
        </p:nvGrpSpPr>
        <p:grpSpPr>
          <a:xfrm>
            <a:off x="7786064" y="4003110"/>
            <a:ext cx="350183" cy="349501"/>
            <a:chOff x="6264500" y="4076475"/>
            <a:chExt cx="269600" cy="268125"/>
          </a:xfrm>
        </p:grpSpPr>
        <p:sp>
          <p:nvSpPr>
            <p:cNvPr id="5773" name="Google Shape;5773;p70"/>
            <p:cNvSpPr/>
            <p:nvPr/>
          </p:nvSpPr>
          <p:spPr>
            <a:xfrm>
              <a:off x="6264500" y="4243375"/>
              <a:ext cx="118800" cy="101225"/>
            </a:xfrm>
            <a:custGeom>
              <a:avLst/>
              <a:gdLst/>
              <a:ahLst/>
              <a:cxnLst/>
              <a:rect l="l" t="t" r="r" b="b"/>
              <a:pathLst>
                <a:path w="4752" h="4049" extrusionOk="0">
                  <a:moveTo>
                    <a:pt x="2468" y="1"/>
                  </a:moveTo>
                  <a:cubicBezTo>
                    <a:pt x="2092" y="1"/>
                    <a:pt x="1700" y="153"/>
                    <a:pt x="1353" y="517"/>
                  </a:cubicBezTo>
                  <a:cubicBezTo>
                    <a:pt x="805" y="1065"/>
                    <a:pt x="114" y="3303"/>
                    <a:pt x="43" y="3684"/>
                  </a:cubicBezTo>
                  <a:cubicBezTo>
                    <a:pt x="0" y="3876"/>
                    <a:pt x="148" y="4049"/>
                    <a:pt x="334" y="4049"/>
                  </a:cubicBezTo>
                  <a:cubicBezTo>
                    <a:pt x="355" y="4049"/>
                    <a:pt x="378" y="4046"/>
                    <a:pt x="400" y="4041"/>
                  </a:cubicBezTo>
                  <a:cubicBezTo>
                    <a:pt x="781" y="3970"/>
                    <a:pt x="3020" y="3279"/>
                    <a:pt x="3567" y="2755"/>
                  </a:cubicBezTo>
                  <a:cubicBezTo>
                    <a:pt x="4751" y="1608"/>
                    <a:pt x="3692" y="1"/>
                    <a:pt x="2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6328075" y="4140625"/>
              <a:ext cx="44675" cy="43050"/>
            </a:xfrm>
            <a:custGeom>
              <a:avLst/>
              <a:gdLst/>
              <a:ahLst/>
              <a:cxnLst/>
              <a:rect l="l" t="t" r="r" b="b"/>
              <a:pathLst>
                <a:path w="1787" h="1722" extrusionOk="0">
                  <a:moveTo>
                    <a:pt x="1630" y="1"/>
                  </a:moveTo>
                  <a:cubicBezTo>
                    <a:pt x="1068" y="1"/>
                    <a:pt x="536" y="234"/>
                    <a:pt x="143" y="626"/>
                  </a:cubicBezTo>
                  <a:cubicBezTo>
                    <a:pt x="0" y="745"/>
                    <a:pt x="0" y="959"/>
                    <a:pt x="143" y="1079"/>
                  </a:cubicBezTo>
                  <a:lnTo>
                    <a:pt x="762" y="1721"/>
                  </a:lnTo>
                  <a:cubicBezTo>
                    <a:pt x="1048" y="1102"/>
                    <a:pt x="1382" y="531"/>
                    <a:pt x="1786" y="7"/>
                  </a:cubicBezTo>
                  <a:cubicBezTo>
                    <a:pt x="1734" y="3"/>
                    <a:pt x="1682" y="1"/>
                    <a:pt x="1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6426900" y="4237225"/>
              <a:ext cx="43500" cy="43950"/>
            </a:xfrm>
            <a:custGeom>
              <a:avLst/>
              <a:gdLst/>
              <a:ahLst/>
              <a:cxnLst/>
              <a:rect l="l" t="t" r="r" b="b"/>
              <a:pathLst>
                <a:path w="1740" h="1758" extrusionOk="0">
                  <a:moveTo>
                    <a:pt x="1715" y="1"/>
                  </a:moveTo>
                  <a:lnTo>
                    <a:pt x="1715" y="1"/>
                  </a:lnTo>
                  <a:cubicBezTo>
                    <a:pt x="1167" y="406"/>
                    <a:pt x="596" y="739"/>
                    <a:pt x="1" y="1025"/>
                  </a:cubicBezTo>
                  <a:lnTo>
                    <a:pt x="620" y="1668"/>
                  </a:lnTo>
                  <a:cubicBezTo>
                    <a:pt x="679" y="1727"/>
                    <a:pt x="763" y="1757"/>
                    <a:pt x="846" y="1757"/>
                  </a:cubicBezTo>
                  <a:cubicBezTo>
                    <a:pt x="929" y="1757"/>
                    <a:pt x="1013" y="1727"/>
                    <a:pt x="1072" y="1668"/>
                  </a:cubicBezTo>
                  <a:cubicBezTo>
                    <a:pt x="1501" y="1215"/>
                    <a:pt x="1739" y="620"/>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6455475" y="4076475"/>
              <a:ext cx="78625" cy="78025"/>
            </a:xfrm>
            <a:custGeom>
              <a:avLst/>
              <a:gdLst/>
              <a:ahLst/>
              <a:cxnLst/>
              <a:rect l="l" t="t" r="r" b="b"/>
              <a:pathLst>
                <a:path w="3145" h="3121" extrusionOk="0">
                  <a:moveTo>
                    <a:pt x="2811" y="1"/>
                  </a:moveTo>
                  <a:cubicBezTo>
                    <a:pt x="1834" y="1"/>
                    <a:pt x="882" y="191"/>
                    <a:pt x="1" y="596"/>
                  </a:cubicBezTo>
                  <a:lnTo>
                    <a:pt x="2525" y="3121"/>
                  </a:lnTo>
                  <a:cubicBezTo>
                    <a:pt x="2930" y="2239"/>
                    <a:pt x="3144" y="1263"/>
                    <a:pt x="3120" y="310"/>
                  </a:cubicBezTo>
                  <a:cubicBezTo>
                    <a:pt x="3120" y="120"/>
                    <a:pt x="2977" y="1"/>
                    <a:pt x="2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6426300" y="4165350"/>
              <a:ext cx="20875" cy="15350"/>
            </a:xfrm>
            <a:custGeom>
              <a:avLst/>
              <a:gdLst/>
              <a:ahLst/>
              <a:cxnLst/>
              <a:rect l="l" t="t" r="r" b="b"/>
              <a:pathLst>
                <a:path w="835" h="614" extrusionOk="0">
                  <a:moveTo>
                    <a:pt x="426" y="0"/>
                  </a:moveTo>
                  <a:cubicBezTo>
                    <a:pt x="346" y="0"/>
                    <a:pt x="263" y="30"/>
                    <a:pt x="191" y="90"/>
                  </a:cubicBezTo>
                  <a:cubicBezTo>
                    <a:pt x="1" y="280"/>
                    <a:pt x="144" y="613"/>
                    <a:pt x="429" y="613"/>
                  </a:cubicBezTo>
                  <a:cubicBezTo>
                    <a:pt x="715" y="613"/>
                    <a:pt x="834" y="280"/>
                    <a:pt x="644" y="90"/>
                  </a:cubicBezTo>
                  <a:cubicBezTo>
                    <a:pt x="584" y="30"/>
                    <a:pt x="507"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6366175" y="4099700"/>
              <a:ext cx="144700" cy="144100"/>
            </a:xfrm>
            <a:custGeom>
              <a:avLst/>
              <a:gdLst/>
              <a:ahLst/>
              <a:cxnLst/>
              <a:rect l="l" t="t" r="r" b="b"/>
              <a:pathLst>
                <a:path w="5788" h="5764" extrusionOk="0">
                  <a:moveTo>
                    <a:pt x="2841" y="1986"/>
                  </a:moveTo>
                  <a:cubicBezTo>
                    <a:pt x="3073" y="1986"/>
                    <a:pt x="3309" y="2071"/>
                    <a:pt x="3501" y="2263"/>
                  </a:cubicBezTo>
                  <a:cubicBezTo>
                    <a:pt x="3858" y="2644"/>
                    <a:pt x="3858" y="3239"/>
                    <a:pt x="3501" y="3597"/>
                  </a:cubicBezTo>
                  <a:cubicBezTo>
                    <a:pt x="3307" y="3791"/>
                    <a:pt x="3066" y="3879"/>
                    <a:pt x="2831" y="3879"/>
                  </a:cubicBezTo>
                  <a:cubicBezTo>
                    <a:pt x="2346" y="3879"/>
                    <a:pt x="1882" y="3507"/>
                    <a:pt x="1882" y="2930"/>
                  </a:cubicBezTo>
                  <a:cubicBezTo>
                    <a:pt x="1882" y="2365"/>
                    <a:pt x="2352" y="1986"/>
                    <a:pt x="2841" y="1986"/>
                  </a:cubicBezTo>
                  <a:close/>
                  <a:moveTo>
                    <a:pt x="2977" y="1"/>
                  </a:moveTo>
                  <a:cubicBezTo>
                    <a:pt x="1715" y="787"/>
                    <a:pt x="691" y="1906"/>
                    <a:pt x="0" y="3216"/>
                  </a:cubicBezTo>
                  <a:lnTo>
                    <a:pt x="2549" y="5764"/>
                  </a:lnTo>
                  <a:cubicBezTo>
                    <a:pt x="3882" y="5073"/>
                    <a:pt x="5002" y="4049"/>
                    <a:pt x="5787" y="2787"/>
                  </a:cubicBezTo>
                  <a:lnTo>
                    <a:pt x="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6339375" y="4195550"/>
              <a:ext cx="75650" cy="74300"/>
            </a:xfrm>
            <a:custGeom>
              <a:avLst/>
              <a:gdLst/>
              <a:ahLst/>
              <a:cxnLst/>
              <a:rect l="l" t="t" r="r" b="b"/>
              <a:pathLst>
                <a:path w="3026" h="2972" extrusionOk="0">
                  <a:moveTo>
                    <a:pt x="787" y="1"/>
                  </a:moveTo>
                  <a:lnTo>
                    <a:pt x="120" y="668"/>
                  </a:lnTo>
                  <a:cubicBezTo>
                    <a:pt x="1" y="787"/>
                    <a:pt x="1" y="977"/>
                    <a:pt x="120" y="1096"/>
                  </a:cubicBezTo>
                  <a:lnTo>
                    <a:pt x="1906" y="2882"/>
                  </a:lnTo>
                  <a:cubicBezTo>
                    <a:pt x="1966" y="2942"/>
                    <a:pt x="2049" y="2972"/>
                    <a:pt x="2132" y="2972"/>
                  </a:cubicBezTo>
                  <a:cubicBezTo>
                    <a:pt x="2216" y="2972"/>
                    <a:pt x="2299" y="2942"/>
                    <a:pt x="2358" y="2882"/>
                  </a:cubicBezTo>
                  <a:lnTo>
                    <a:pt x="3025" y="2216"/>
                  </a:lnTo>
                  <a:lnTo>
                    <a:pt x="7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0" name="Google Shape;5780;p70"/>
          <p:cNvSpPr txBox="1"/>
          <p:nvPr/>
        </p:nvSpPr>
        <p:spPr>
          <a:xfrm>
            <a:off x="713225" y="1187975"/>
            <a:ext cx="3171000" cy="48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Inter"/>
                <a:ea typeface="Inter"/>
                <a:cs typeface="Inter"/>
                <a:sym typeface="Inter"/>
              </a:rPr>
              <a:t>Digital marketing</a:t>
            </a:r>
            <a:endParaRPr sz="1600">
              <a:solidFill>
                <a:schemeClr val="lt1"/>
              </a:solidFill>
              <a:latin typeface="Inter"/>
              <a:ea typeface="Inter"/>
              <a:cs typeface="Inter"/>
              <a:sym typeface="Inter"/>
            </a:endParaRPr>
          </a:p>
        </p:txBody>
      </p:sp>
      <p:sp>
        <p:nvSpPr>
          <p:cNvPr id="5781" name="Google Shape;5781;p70"/>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Premium icons</a:t>
            </a:r>
            <a:endParaRPr/>
          </a:p>
        </p:txBody>
      </p:sp>
      <p:grpSp>
        <p:nvGrpSpPr>
          <p:cNvPr id="5782" name="Google Shape;5782;p70"/>
          <p:cNvGrpSpPr/>
          <p:nvPr/>
        </p:nvGrpSpPr>
        <p:grpSpPr>
          <a:xfrm>
            <a:off x="8430787" y="228418"/>
            <a:ext cx="346490" cy="311075"/>
            <a:chOff x="5655285" y="1922218"/>
            <a:chExt cx="2946347" cy="2645192"/>
          </a:xfrm>
        </p:grpSpPr>
        <p:sp>
          <p:nvSpPr>
            <p:cNvPr id="5783" name="Google Shape;5783;p70"/>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4" name="Google Shape;5784;p70"/>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5" name="Google Shape;5785;p70"/>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6" name="Google Shape;5786;p70"/>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790"/>
        <p:cNvGrpSpPr/>
        <p:nvPr/>
      </p:nvGrpSpPr>
      <p:grpSpPr>
        <a:xfrm>
          <a:off x="0" y="0"/>
          <a:ext cx="0" cy="0"/>
          <a:chOff x="0" y="0"/>
          <a:chExt cx="0" cy="0"/>
        </a:xfrm>
      </p:grpSpPr>
      <p:grpSp>
        <p:nvGrpSpPr>
          <p:cNvPr id="5791" name="Google Shape;5791;p71"/>
          <p:cNvGrpSpPr/>
          <p:nvPr/>
        </p:nvGrpSpPr>
        <p:grpSpPr>
          <a:xfrm>
            <a:off x="6285540" y="4003061"/>
            <a:ext cx="349710" cy="349784"/>
            <a:chOff x="6281267" y="4151023"/>
            <a:chExt cx="348838" cy="348877"/>
          </a:xfrm>
        </p:grpSpPr>
        <p:sp>
          <p:nvSpPr>
            <p:cNvPr id="5792" name="Google Shape;5792;p71"/>
            <p:cNvSpPr/>
            <p:nvPr/>
          </p:nvSpPr>
          <p:spPr>
            <a:xfrm>
              <a:off x="6440181" y="4299878"/>
              <a:ext cx="32583" cy="22492"/>
            </a:xfrm>
            <a:custGeom>
              <a:avLst/>
              <a:gdLst/>
              <a:ahLst/>
              <a:cxnLst/>
              <a:rect l="l" t="t" r="r" b="b"/>
              <a:pathLst>
                <a:path w="1001" h="691" extrusionOk="0">
                  <a:moveTo>
                    <a:pt x="0" y="0"/>
                  </a:moveTo>
                  <a:lnTo>
                    <a:pt x="0" y="691"/>
                  </a:lnTo>
                  <a:lnTo>
                    <a:pt x="1001" y="691"/>
                  </a:lnTo>
                  <a:lnTo>
                    <a:pt x="1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6395228" y="4199101"/>
              <a:ext cx="120956" cy="81408"/>
            </a:xfrm>
            <a:custGeom>
              <a:avLst/>
              <a:gdLst/>
              <a:ahLst/>
              <a:cxnLst/>
              <a:rect l="l" t="t" r="r" b="b"/>
              <a:pathLst>
                <a:path w="3716" h="2501" extrusionOk="0">
                  <a:moveTo>
                    <a:pt x="1858" y="0"/>
                  </a:moveTo>
                  <a:cubicBezTo>
                    <a:pt x="500" y="0"/>
                    <a:pt x="0" y="1786"/>
                    <a:pt x="1143" y="2501"/>
                  </a:cubicBezTo>
                  <a:lnTo>
                    <a:pt x="1548" y="2501"/>
                  </a:lnTo>
                  <a:lnTo>
                    <a:pt x="1548" y="1239"/>
                  </a:lnTo>
                  <a:lnTo>
                    <a:pt x="2167" y="1239"/>
                  </a:lnTo>
                  <a:lnTo>
                    <a:pt x="2167" y="2501"/>
                  </a:lnTo>
                  <a:lnTo>
                    <a:pt x="2572" y="2501"/>
                  </a:lnTo>
                  <a:cubicBezTo>
                    <a:pt x="3715" y="1786"/>
                    <a:pt x="3215"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6281267" y="4151023"/>
              <a:ext cx="348838" cy="218638"/>
            </a:xfrm>
            <a:custGeom>
              <a:avLst/>
              <a:gdLst/>
              <a:ahLst/>
              <a:cxnLst/>
              <a:rect l="l" t="t" r="r" b="b"/>
              <a:pathLst>
                <a:path w="10717" h="6717" extrusionOk="0">
                  <a:moveTo>
                    <a:pt x="2168" y="1025"/>
                  </a:moveTo>
                  <a:lnTo>
                    <a:pt x="3168" y="1549"/>
                  </a:lnTo>
                  <a:lnTo>
                    <a:pt x="2882" y="2097"/>
                  </a:lnTo>
                  <a:lnTo>
                    <a:pt x="1858" y="1573"/>
                  </a:lnTo>
                  <a:lnTo>
                    <a:pt x="2168" y="1025"/>
                  </a:lnTo>
                  <a:close/>
                  <a:moveTo>
                    <a:pt x="8574" y="1025"/>
                  </a:moveTo>
                  <a:lnTo>
                    <a:pt x="8883" y="1573"/>
                  </a:lnTo>
                  <a:lnTo>
                    <a:pt x="7859" y="2097"/>
                  </a:lnTo>
                  <a:lnTo>
                    <a:pt x="7573" y="1549"/>
                  </a:lnTo>
                  <a:lnTo>
                    <a:pt x="8574" y="1025"/>
                  </a:lnTo>
                  <a:close/>
                  <a:moveTo>
                    <a:pt x="2763" y="2549"/>
                  </a:moveTo>
                  <a:lnTo>
                    <a:pt x="2763" y="3192"/>
                  </a:lnTo>
                  <a:lnTo>
                    <a:pt x="1596" y="3192"/>
                  </a:lnTo>
                  <a:lnTo>
                    <a:pt x="1596" y="2549"/>
                  </a:lnTo>
                  <a:close/>
                  <a:moveTo>
                    <a:pt x="9145" y="2549"/>
                  </a:moveTo>
                  <a:lnTo>
                    <a:pt x="9145" y="3192"/>
                  </a:lnTo>
                  <a:lnTo>
                    <a:pt x="7978" y="3192"/>
                  </a:lnTo>
                  <a:lnTo>
                    <a:pt x="7978" y="2549"/>
                  </a:lnTo>
                  <a:close/>
                  <a:moveTo>
                    <a:pt x="2882" y="3621"/>
                  </a:moveTo>
                  <a:lnTo>
                    <a:pt x="3168" y="4192"/>
                  </a:lnTo>
                  <a:lnTo>
                    <a:pt x="2168" y="4716"/>
                  </a:lnTo>
                  <a:lnTo>
                    <a:pt x="1858" y="4145"/>
                  </a:lnTo>
                  <a:lnTo>
                    <a:pt x="2882" y="3621"/>
                  </a:lnTo>
                  <a:close/>
                  <a:moveTo>
                    <a:pt x="7859" y="3621"/>
                  </a:moveTo>
                  <a:lnTo>
                    <a:pt x="8859" y="4145"/>
                  </a:lnTo>
                  <a:lnTo>
                    <a:pt x="8574" y="4716"/>
                  </a:lnTo>
                  <a:lnTo>
                    <a:pt x="7550" y="4192"/>
                  </a:lnTo>
                  <a:lnTo>
                    <a:pt x="7859" y="3621"/>
                  </a:lnTo>
                  <a:close/>
                  <a:moveTo>
                    <a:pt x="5359" y="858"/>
                  </a:moveTo>
                  <a:cubicBezTo>
                    <a:pt x="7288" y="858"/>
                    <a:pt x="8074" y="3335"/>
                    <a:pt x="6478" y="4454"/>
                  </a:cubicBezTo>
                  <a:lnTo>
                    <a:pt x="6478" y="5907"/>
                  </a:lnTo>
                  <a:lnTo>
                    <a:pt x="4239" y="5907"/>
                  </a:lnTo>
                  <a:lnTo>
                    <a:pt x="4239" y="4454"/>
                  </a:lnTo>
                  <a:cubicBezTo>
                    <a:pt x="2644" y="3335"/>
                    <a:pt x="3430" y="858"/>
                    <a:pt x="5359" y="858"/>
                  </a:cubicBezTo>
                  <a:close/>
                  <a:moveTo>
                    <a:pt x="0" y="1"/>
                  </a:moveTo>
                  <a:lnTo>
                    <a:pt x="0" y="6717"/>
                  </a:lnTo>
                  <a:lnTo>
                    <a:pt x="10717" y="6717"/>
                  </a:lnTo>
                  <a:lnTo>
                    <a:pt x="107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6281267" y="4389784"/>
              <a:ext cx="348838" cy="110117"/>
            </a:xfrm>
            <a:custGeom>
              <a:avLst/>
              <a:gdLst/>
              <a:ahLst/>
              <a:cxnLst/>
              <a:rect l="l" t="t" r="r" b="b"/>
              <a:pathLst>
                <a:path w="10717" h="3383" extrusionOk="0">
                  <a:moveTo>
                    <a:pt x="0" y="1"/>
                  </a:moveTo>
                  <a:lnTo>
                    <a:pt x="0" y="1596"/>
                  </a:lnTo>
                  <a:lnTo>
                    <a:pt x="4001" y="1596"/>
                  </a:lnTo>
                  <a:lnTo>
                    <a:pt x="4001" y="1977"/>
                  </a:lnTo>
                  <a:cubicBezTo>
                    <a:pt x="4001" y="2406"/>
                    <a:pt x="3668" y="2739"/>
                    <a:pt x="3239" y="2739"/>
                  </a:cubicBezTo>
                  <a:lnTo>
                    <a:pt x="2263" y="2739"/>
                  </a:lnTo>
                  <a:lnTo>
                    <a:pt x="2263" y="3382"/>
                  </a:lnTo>
                  <a:lnTo>
                    <a:pt x="8455" y="3382"/>
                  </a:lnTo>
                  <a:lnTo>
                    <a:pt x="8455" y="2763"/>
                  </a:lnTo>
                  <a:lnTo>
                    <a:pt x="7502" y="2763"/>
                  </a:lnTo>
                  <a:cubicBezTo>
                    <a:pt x="7073" y="2763"/>
                    <a:pt x="6716" y="2406"/>
                    <a:pt x="6740" y="1977"/>
                  </a:cubicBezTo>
                  <a:lnTo>
                    <a:pt x="6740" y="1596"/>
                  </a:lnTo>
                  <a:lnTo>
                    <a:pt x="10717" y="1596"/>
                  </a:lnTo>
                  <a:lnTo>
                    <a:pt x="107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71"/>
          <p:cNvGrpSpPr/>
          <p:nvPr/>
        </p:nvGrpSpPr>
        <p:grpSpPr>
          <a:xfrm>
            <a:off x="7804020" y="4003061"/>
            <a:ext cx="335746" cy="349778"/>
            <a:chOff x="7795960" y="4151023"/>
            <a:chExt cx="334909" cy="348871"/>
          </a:xfrm>
        </p:grpSpPr>
        <p:sp>
          <p:nvSpPr>
            <p:cNvPr id="5797" name="Google Shape;5797;p71"/>
            <p:cNvSpPr/>
            <p:nvPr/>
          </p:nvSpPr>
          <p:spPr>
            <a:xfrm>
              <a:off x="7857221" y="4296786"/>
              <a:ext cx="273648" cy="134106"/>
            </a:xfrm>
            <a:custGeom>
              <a:avLst/>
              <a:gdLst/>
              <a:ahLst/>
              <a:cxnLst/>
              <a:rect l="l" t="t" r="r" b="b"/>
              <a:pathLst>
                <a:path w="8407" h="4120" extrusionOk="0">
                  <a:moveTo>
                    <a:pt x="1858" y="714"/>
                  </a:moveTo>
                  <a:cubicBezTo>
                    <a:pt x="2334" y="714"/>
                    <a:pt x="2739" y="1072"/>
                    <a:pt x="2810" y="1548"/>
                  </a:cubicBezTo>
                  <a:cubicBezTo>
                    <a:pt x="2858" y="2096"/>
                    <a:pt x="2429" y="2548"/>
                    <a:pt x="1882" y="2548"/>
                  </a:cubicBezTo>
                  <a:lnTo>
                    <a:pt x="1501" y="2548"/>
                  </a:lnTo>
                  <a:lnTo>
                    <a:pt x="1501" y="3453"/>
                  </a:lnTo>
                  <a:lnTo>
                    <a:pt x="881" y="3453"/>
                  </a:lnTo>
                  <a:lnTo>
                    <a:pt x="881" y="714"/>
                  </a:lnTo>
                  <a:close/>
                  <a:moveTo>
                    <a:pt x="4287" y="714"/>
                  </a:moveTo>
                  <a:cubicBezTo>
                    <a:pt x="4811" y="714"/>
                    <a:pt x="5216" y="1119"/>
                    <a:pt x="5216" y="1643"/>
                  </a:cubicBezTo>
                  <a:lnTo>
                    <a:pt x="5216" y="2524"/>
                  </a:lnTo>
                  <a:cubicBezTo>
                    <a:pt x="5216" y="3048"/>
                    <a:pt x="4811" y="3453"/>
                    <a:pt x="4287" y="3453"/>
                  </a:cubicBezTo>
                  <a:lnTo>
                    <a:pt x="3287" y="3453"/>
                  </a:lnTo>
                  <a:lnTo>
                    <a:pt x="3287" y="714"/>
                  </a:lnTo>
                  <a:close/>
                  <a:moveTo>
                    <a:pt x="7502" y="714"/>
                  </a:moveTo>
                  <a:lnTo>
                    <a:pt x="7502" y="1334"/>
                  </a:lnTo>
                  <a:lnTo>
                    <a:pt x="6406" y="1334"/>
                  </a:lnTo>
                  <a:lnTo>
                    <a:pt x="6406" y="1929"/>
                  </a:lnTo>
                  <a:lnTo>
                    <a:pt x="7264" y="1929"/>
                  </a:lnTo>
                  <a:lnTo>
                    <a:pt x="7264" y="2572"/>
                  </a:lnTo>
                  <a:lnTo>
                    <a:pt x="6406" y="2572"/>
                  </a:lnTo>
                  <a:lnTo>
                    <a:pt x="6406" y="3453"/>
                  </a:lnTo>
                  <a:lnTo>
                    <a:pt x="5787" y="3453"/>
                  </a:lnTo>
                  <a:lnTo>
                    <a:pt x="5787" y="714"/>
                  </a:lnTo>
                  <a:close/>
                  <a:moveTo>
                    <a:pt x="0" y="0"/>
                  </a:moveTo>
                  <a:lnTo>
                    <a:pt x="0" y="4120"/>
                  </a:lnTo>
                  <a:lnTo>
                    <a:pt x="8407" y="4120"/>
                  </a:lnTo>
                  <a:lnTo>
                    <a:pt x="8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7906829" y="4340176"/>
              <a:ext cx="22525" cy="19400"/>
            </a:xfrm>
            <a:custGeom>
              <a:avLst/>
              <a:gdLst/>
              <a:ahLst/>
              <a:cxnLst/>
              <a:rect l="l" t="t" r="r" b="b"/>
              <a:pathLst>
                <a:path w="692" h="596" extrusionOk="0">
                  <a:moveTo>
                    <a:pt x="0" y="1"/>
                  </a:moveTo>
                  <a:lnTo>
                    <a:pt x="0" y="596"/>
                  </a:lnTo>
                  <a:lnTo>
                    <a:pt x="358" y="596"/>
                  </a:lnTo>
                  <a:cubicBezTo>
                    <a:pt x="548" y="596"/>
                    <a:pt x="691" y="453"/>
                    <a:pt x="667" y="263"/>
                  </a:cubicBezTo>
                  <a:cubicBezTo>
                    <a:pt x="643" y="120"/>
                    <a:pt x="50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7985114" y="4340176"/>
              <a:ext cx="21743" cy="47328"/>
            </a:xfrm>
            <a:custGeom>
              <a:avLst/>
              <a:gdLst/>
              <a:ahLst/>
              <a:cxnLst/>
              <a:rect l="l" t="t" r="r" b="b"/>
              <a:pathLst>
                <a:path w="668" h="1454" extrusionOk="0">
                  <a:moveTo>
                    <a:pt x="1" y="1"/>
                  </a:moveTo>
                  <a:lnTo>
                    <a:pt x="1" y="1453"/>
                  </a:lnTo>
                  <a:lnTo>
                    <a:pt x="358" y="1453"/>
                  </a:lnTo>
                  <a:cubicBezTo>
                    <a:pt x="525" y="1453"/>
                    <a:pt x="668" y="1310"/>
                    <a:pt x="668" y="1168"/>
                  </a:cubicBezTo>
                  <a:lnTo>
                    <a:pt x="668" y="286"/>
                  </a:lnTo>
                  <a:cubicBezTo>
                    <a:pt x="668" y="120"/>
                    <a:pt x="525"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7796741" y="4151023"/>
              <a:ext cx="260498" cy="348871"/>
            </a:xfrm>
            <a:custGeom>
              <a:avLst/>
              <a:gdLst/>
              <a:ahLst/>
              <a:cxnLst/>
              <a:rect l="l" t="t" r="r" b="b"/>
              <a:pathLst>
                <a:path w="8003" h="10718" extrusionOk="0">
                  <a:moveTo>
                    <a:pt x="6574" y="2382"/>
                  </a:moveTo>
                  <a:lnTo>
                    <a:pt x="6574" y="3002"/>
                  </a:lnTo>
                  <a:lnTo>
                    <a:pt x="3716" y="3002"/>
                  </a:lnTo>
                  <a:lnTo>
                    <a:pt x="3716" y="2382"/>
                  </a:lnTo>
                  <a:close/>
                  <a:moveTo>
                    <a:pt x="2954" y="1"/>
                  </a:moveTo>
                  <a:lnTo>
                    <a:pt x="2954" y="2954"/>
                  </a:lnTo>
                  <a:lnTo>
                    <a:pt x="1" y="2954"/>
                  </a:lnTo>
                  <a:lnTo>
                    <a:pt x="1" y="10717"/>
                  </a:lnTo>
                  <a:lnTo>
                    <a:pt x="8002" y="10717"/>
                  </a:lnTo>
                  <a:lnTo>
                    <a:pt x="8002" y="9241"/>
                  </a:lnTo>
                  <a:lnTo>
                    <a:pt x="1263" y="9241"/>
                  </a:lnTo>
                  <a:lnTo>
                    <a:pt x="1263" y="3859"/>
                  </a:lnTo>
                  <a:lnTo>
                    <a:pt x="8002" y="3859"/>
                  </a:lnTo>
                  <a:lnTo>
                    <a:pt x="80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7795960" y="4151023"/>
              <a:ext cx="76004" cy="76004"/>
            </a:xfrm>
            <a:custGeom>
              <a:avLst/>
              <a:gdLst/>
              <a:ahLst/>
              <a:cxnLst/>
              <a:rect l="l" t="t" r="r" b="b"/>
              <a:pathLst>
                <a:path w="2335" h="2335" extrusionOk="0">
                  <a:moveTo>
                    <a:pt x="2335" y="1"/>
                  </a:moveTo>
                  <a:lnTo>
                    <a:pt x="1" y="2335"/>
                  </a:lnTo>
                  <a:lnTo>
                    <a:pt x="2335" y="2335"/>
                  </a:lnTo>
                  <a:lnTo>
                    <a:pt x="2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71"/>
          <p:cNvGrpSpPr/>
          <p:nvPr/>
        </p:nvGrpSpPr>
        <p:grpSpPr>
          <a:xfrm>
            <a:off x="7041664" y="1788845"/>
            <a:ext cx="349743" cy="309344"/>
            <a:chOff x="7035505" y="1942549"/>
            <a:chExt cx="348871" cy="308541"/>
          </a:xfrm>
        </p:grpSpPr>
        <p:sp>
          <p:nvSpPr>
            <p:cNvPr id="5803" name="Google Shape;5803;p71"/>
            <p:cNvSpPr/>
            <p:nvPr/>
          </p:nvSpPr>
          <p:spPr>
            <a:xfrm>
              <a:off x="7035505" y="1942549"/>
              <a:ext cx="234913" cy="59729"/>
            </a:xfrm>
            <a:custGeom>
              <a:avLst/>
              <a:gdLst/>
              <a:ahLst/>
              <a:cxnLst/>
              <a:rect l="l" t="t" r="r" b="b"/>
              <a:pathLst>
                <a:path w="7217" h="1835" extrusionOk="0">
                  <a:moveTo>
                    <a:pt x="1763" y="596"/>
                  </a:moveTo>
                  <a:lnTo>
                    <a:pt x="1763" y="1239"/>
                  </a:lnTo>
                  <a:lnTo>
                    <a:pt x="1120" y="1239"/>
                  </a:lnTo>
                  <a:lnTo>
                    <a:pt x="1120" y="596"/>
                  </a:lnTo>
                  <a:close/>
                  <a:moveTo>
                    <a:pt x="2930" y="596"/>
                  </a:moveTo>
                  <a:lnTo>
                    <a:pt x="2930" y="1239"/>
                  </a:lnTo>
                  <a:lnTo>
                    <a:pt x="2311" y="1239"/>
                  </a:lnTo>
                  <a:lnTo>
                    <a:pt x="2287" y="596"/>
                  </a:lnTo>
                  <a:close/>
                  <a:moveTo>
                    <a:pt x="4073" y="596"/>
                  </a:moveTo>
                  <a:lnTo>
                    <a:pt x="4073" y="1239"/>
                  </a:lnTo>
                  <a:lnTo>
                    <a:pt x="3454" y="1239"/>
                  </a:lnTo>
                  <a:lnTo>
                    <a:pt x="3454" y="596"/>
                  </a:lnTo>
                  <a:close/>
                  <a:moveTo>
                    <a:pt x="1" y="1"/>
                  </a:moveTo>
                  <a:lnTo>
                    <a:pt x="1" y="1835"/>
                  </a:lnTo>
                  <a:lnTo>
                    <a:pt x="5693" y="1835"/>
                  </a:lnTo>
                  <a:lnTo>
                    <a:pt x="72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7178924" y="2102243"/>
              <a:ext cx="51982" cy="60510"/>
            </a:xfrm>
            <a:custGeom>
              <a:avLst/>
              <a:gdLst/>
              <a:ahLst/>
              <a:cxnLst/>
              <a:rect l="l" t="t" r="r" b="b"/>
              <a:pathLst>
                <a:path w="1597" h="1859" extrusionOk="0">
                  <a:moveTo>
                    <a:pt x="1" y="1"/>
                  </a:moveTo>
                  <a:lnTo>
                    <a:pt x="1" y="1858"/>
                  </a:lnTo>
                  <a:lnTo>
                    <a:pt x="1596" y="92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7035505" y="1942549"/>
              <a:ext cx="348871" cy="308541"/>
            </a:xfrm>
            <a:custGeom>
              <a:avLst/>
              <a:gdLst/>
              <a:ahLst/>
              <a:cxnLst/>
              <a:rect l="l" t="t" r="r" b="b"/>
              <a:pathLst>
                <a:path w="10718" h="9479" extrusionOk="0">
                  <a:moveTo>
                    <a:pt x="3764" y="3811"/>
                  </a:moveTo>
                  <a:lnTo>
                    <a:pt x="7264" y="5835"/>
                  </a:lnTo>
                  <a:lnTo>
                    <a:pt x="3764" y="7860"/>
                  </a:lnTo>
                  <a:lnTo>
                    <a:pt x="3764" y="3811"/>
                  </a:lnTo>
                  <a:close/>
                  <a:moveTo>
                    <a:pt x="8050" y="1"/>
                  </a:moveTo>
                  <a:lnTo>
                    <a:pt x="6002" y="2477"/>
                  </a:lnTo>
                  <a:lnTo>
                    <a:pt x="1" y="2477"/>
                  </a:lnTo>
                  <a:lnTo>
                    <a:pt x="1" y="9479"/>
                  </a:lnTo>
                  <a:lnTo>
                    <a:pt x="10718" y="9479"/>
                  </a:lnTo>
                  <a:lnTo>
                    <a:pt x="107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71"/>
          <p:cNvGrpSpPr/>
          <p:nvPr/>
        </p:nvGrpSpPr>
        <p:grpSpPr>
          <a:xfrm>
            <a:off x="1789099" y="2887027"/>
            <a:ext cx="276681" cy="349002"/>
            <a:chOff x="1796039" y="3037884"/>
            <a:chExt cx="275991" cy="348097"/>
          </a:xfrm>
        </p:grpSpPr>
        <p:sp>
          <p:nvSpPr>
            <p:cNvPr id="5807" name="Google Shape;5807;p71"/>
            <p:cNvSpPr/>
            <p:nvPr/>
          </p:nvSpPr>
          <p:spPr>
            <a:xfrm>
              <a:off x="1796039" y="3037884"/>
              <a:ext cx="275991" cy="270556"/>
            </a:xfrm>
            <a:custGeom>
              <a:avLst/>
              <a:gdLst/>
              <a:ahLst/>
              <a:cxnLst/>
              <a:rect l="l" t="t" r="r" b="b"/>
              <a:pathLst>
                <a:path w="8479" h="8312" extrusionOk="0">
                  <a:moveTo>
                    <a:pt x="1" y="0"/>
                  </a:moveTo>
                  <a:lnTo>
                    <a:pt x="1" y="8312"/>
                  </a:lnTo>
                  <a:lnTo>
                    <a:pt x="1263" y="8312"/>
                  </a:lnTo>
                  <a:lnTo>
                    <a:pt x="1263" y="1239"/>
                  </a:lnTo>
                  <a:lnTo>
                    <a:pt x="7240" y="1239"/>
                  </a:lnTo>
                  <a:lnTo>
                    <a:pt x="7240" y="8312"/>
                  </a:lnTo>
                  <a:lnTo>
                    <a:pt x="8479" y="8312"/>
                  </a:lnTo>
                  <a:lnTo>
                    <a:pt x="8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857300" y="3098363"/>
              <a:ext cx="154287" cy="210078"/>
            </a:xfrm>
            <a:custGeom>
              <a:avLst/>
              <a:gdLst/>
              <a:ahLst/>
              <a:cxnLst/>
              <a:rect l="l" t="t" r="r" b="b"/>
              <a:pathLst>
                <a:path w="4740" h="6454" extrusionOk="0">
                  <a:moveTo>
                    <a:pt x="3477" y="929"/>
                  </a:moveTo>
                  <a:lnTo>
                    <a:pt x="3477" y="1548"/>
                  </a:lnTo>
                  <a:lnTo>
                    <a:pt x="1262" y="1548"/>
                  </a:lnTo>
                  <a:lnTo>
                    <a:pt x="1262" y="929"/>
                  </a:lnTo>
                  <a:close/>
                  <a:moveTo>
                    <a:pt x="4049" y="2215"/>
                  </a:moveTo>
                  <a:lnTo>
                    <a:pt x="4049" y="2834"/>
                  </a:lnTo>
                  <a:lnTo>
                    <a:pt x="691" y="2834"/>
                  </a:lnTo>
                  <a:lnTo>
                    <a:pt x="691" y="2215"/>
                  </a:lnTo>
                  <a:close/>
                  <a:moveTo>
                    <a:pt x="4049" y="3525"/>
                  </a:moveTo>
                  <a:lnTo>
                    <a:pt x="4049" y="4168"/>
                  </a:lnTo>
                  <a:lnTo>
                    <a:pt x="691" y="4168"/>
                  </a:lnTo>
                  <a:lnTo>
                    <a:pt x="691" y="3525"/>
                  </a:lnTo>
                  <a:close/>
                  <a:moveTo>
                    <a:pt x="4049" y="4858"/>
                  </a:moveTo>
                  <a:lnTo>
                    <a:pt x="4049" y="5477"/>
                  </a:lnTo>
                  <a:lnTo>
                    <a:pt x="691" y="5477"/>
                  </a:lnTo>
                  <a:lnTo>
                    <a:pt x="691" y="4858"/>
                  </a:lnTo>
                  <a:close/>
                  <a:moveTo>
                    <a:pt x="0" y="0"/>
                  </a:moveTo>
                  <a:lnTo>
                    <a:pt x="0" y="6454"/>
                  </a:lnTo>
                  <a:lnTo>
                    <a:pt x="4739" y="6454"/>
                  </a:lnTo>
                  <a:lnTo>
                    <a:pt x="4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796039" y="3327814"/>
              <a:ext cx="275991" cy="58167"/>
            </a:xfrm>
            <a:custGeom>
              <a:avLst/>
              <a:gdLst/>
              <a:ahLst/>
              <a:cxnLst/>
              <a:rect l="l" t="t" r="r" b="b"/>
              <a:pathLst>
                <a:path w="8479" h="1787" extrusionOk="0">
                  <a:moveTo>
                    <a:pt x="4549" y="548"/>
                  </a:moveTo>
                  <a:lnTo>
                    <a:pt x="4549" y="1191"/>
                  </a:lnTo>
                  <a:lnTo>
                    <a:pt x="3930" y="1191"/>
                  </a:lnTo>
                  <a:lnTo>
                    <a:pt x="3930" y="548"/>
                  </a:lnTo>
                  <a:close/>
                  <a:moveTo>
                    <a:pt x="1" y="0"/>
                  </a:moveTo>
                  <a:lnTo>
                    <a:pt x="1" y="1786"/>
                  </a:lnTo>
                  <a:lnTo>
                    <a:pt x="8479" y="1786"/>
                  </a:lnTo>
                  <a:lnTo>
                    <a:pt x="8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71"/>
          <p:cNvGrpSpPr/>
          <p:nvPr/>
        </p:nvGrpSpPr>
        <p:grpSpPr>
          <a:xfrm>
            <a:off x="4019454" y="3445061"/>
            <a:ext cx="349710" cy="348968"/>
            <a:chOff x="4020831" y="3594470"/>
            <a:chExt cx="348838" cy="348063"/>
          </a:xfrm>
        </p:grpSpPr>
        <p:sp>
          <p:nvSpPr>
            <p:cNvPr id="5811" name="Google Shape;5811;p71"/>
            <p:cNvSpPr/>
            <p:nvPr/>
          </p:nvSpPr>
          <p:spPr>
            <a:xfrm>
              <a:off x="4144850" y="3724706"/>
              <a:ext cx="98496" cy="31801"/>
            </a:xfrm>
            <a:custGeom>
              <a:avLst/>
              <a:gdLst/>
              <a:ahLst/>
              <a:cxnLst/>
              <a:rect l="l" t="t" r="r" b="b"/>
              <a:pathLst>
                <a:path w="3026" h="977" extrusionOk="0">
                  <a:moveTo>
                    <a:pt x="1" y="0"/>
                  </a:moveTo>
                  <a:lnTo>
                    <a:pt x="1" y="976"/>
                  </a:lnTo>
                  <a:lnTo>
                    <a:pt x="3025" y="976"/>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4097586" y="3649513"/>
              <a:ext cx="195365" cy="55042"/>
            </a:xfrm>
            <a:custGeom>
              <a:avLst/>
              <a:gdLst/>
              <a:ahLst/>
              <a:cxnLst/>
              <a:rect l="l" t="t" r="r" b="b"/>
              <a:pathLst>
                <a:path w="6002" h="1691" extrusionOk="0">
                  <a:moveTo>
                    <a:pt x="3001" y="0"/>
                  </a:moveTo>
                  <a:lnTo>
                    <a:pt x="0" y="1286"/>
                  </a:lnTo>
                  <a:lnTo>
                    <a:pt x="953" y="1691"/>
                  </a:lnTo>
                  <a:lnTo>
                    <a:pt x="5049" y="1691"/>
                  </a:lnTo>
                  <a:lnTo>
                    <a:pt x="6001" y="1286"/>
                  </a:lnTo>
                  <a:lnTo>
                    <a:pt x="3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4020831" y="3833230"/>
              <a:ext cx="348838" cy="109303"/>
            </a:xfrm>
            <a:custGeom>
              <a:avLst/>
              <a:gdLst/>
              <a:ahLst/>
              <a:cxnLst/>
              <a:rect l="l" t="t" r="r" b="b"/>
              <a:pathLst>
                <a:path w="10717" h="3358" extrusionOk="0">
                  <a:moveTo>
                    <a:pt x="0" y="0"/>
                  </a:moveTo>
                  <a:lnTo>
                    <a:pt x="0" y="1596"/>
                  </a:lnTo>
                  <a:lnTo>
                    <a:pt x="4001" y="1596"/>
                  </a:lnTo>
                  <a:lnTo>
                    <a:pt x="4001" y="1953"/>
                  </a:lnTo>
                  <a:cubicBezTo>
                    <a:pt x="4001" y="2381"/>
                    <a:pt x="3644" y="2739"/>
                    <a:pt x="3215" y="2739"/>
                  </a:cubicBezTo>
                  <a:lnTo>
                    <a:pt x="2263" y="2739"/>
                  </a:lnTo>
                  <a:lnTo>
                    <a:pt x="2263" y="3358"/>
                  </a:lnTo>
                  <a:lnTo>
                    <a:pt x="8455" y="3358"/>
                  </a:lnTo>
                  <a:lnTo>
                    <a:pt x="8455" y="2739"/>
                  </a:lnTo>
                  <a:lnTo>
                    <a:pt x="7478" y="2739"/>
                  </a:lnTo>
                  <a:cubicBezTo>
                    <a:pt x="7050" y="2739"/>
                    <a:pt x="6716" y="2381"/>
                    <a:pt x="6716" y="1953"/>
                  </a:cubicBezTo>
                  <a:lnTo>
                    <a:pt x="6716" y="1596"/>
                  </a:lnTo>
                  <a:lnTo>
                    <a:pt x="10717" y="1596"/>
                  </a:ln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4020831" y="3594470"/>
              <a:ext cx="348838" cy="218606"/>
            </a:xfrm>
            <a:custGeom>
              <a:avLst/>
              <a:gdLst/>
              <a:ahLst/>
              <a:cxnLst/>
              <a:rect l="l" t="t" r="r" b="b"/>
              <a:pathLst>
                <a:path w="10717" h="6716" extrusionOk="0">
                  <a:moveTo>
                    <a:pt x="5359" y="1024"/>
                  </a:moveTo>
                  <a:lnTo>
                    <a:pt x="9407" y="2763"/>
                  </a:lnTo>
                  <a:lnTo>
                    <a:pt x="9407" y="3215"/>
                  </a:lnTo>
                  <a:lnTo>
                    <a:pt x="8859" y="3477"/>
                  </a:lnTo>
                  <a:lnTo>
                    <a:pt x="8859" y="4954"/>
                  </a:lnTo>
                  <a:lnTo>
                    <a:pt x="8216" y="4954"/>
                  </a:lnTo>
                  <a:lnTo>
                    <a:pt x="8216" y="3739"/>
                  </a:lnTo>
                  <a:lnTo>
                    <a:pt x="7478" y="4049"/>
                  </a:lnTo>
                  <a:lnTo>
                    <a:pt x="7478" y="5620"/>
                  </a:lnTo>
                  <a:lnTo>
                    <a:pt x="3192" y="5620"/>
                  </a:lnTo>
                  <a:lnTo>
                    <a:pt x="3192" y="4025"/>
                  </a:lnTo>
                  <a:lnTo>
                    <a:pt x="1310" y="3215"/>
                  </a:lnTo>
                  <a:lnTo>
                    <a:pt x="1310" y="2739"/>
                  </a:lnTo>
                  <a:lnTo>
                    <a:pt x="5359" y="1024"/>
                  </a:lnTo>
                  <a:close/>
                  <a:moveTo>
                    <a:pt x="0" y="0"/>
                  </a:moveTo>
                  <a:lnTo>
                    <a:pt x="0" y="6716"/>
                  </a:lnTo>
                  <a:lnTo>
                    <a:pt x="10717" y="6716"/>
                  </a:ln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71"/>
          <p:cNvGrpSpPr/>
          <p:nvPr/>
        </p:nvGrpSpPr>
        <p:grpSpPr>
          <a:xfrm>
            <a:off x="7086762" y="4003001"/>
            <a:ext cx="259589" cy="349845"/>
            <a:chOff x="7086762" y="4003001"/>
            <a:chExt cx="259589" cy="349845"/>
          </a:xfrm>
        </p:grpSpPr>
        <p:sp>
          <p:nvSpPr>
            <p:cNvPr id="5816" name="Google Shape;5816;p71"/>
            <p:cNvSpPr/>
            <p:nvPr/>
          </p:nvSpPr>
          <p:spPr>
            <a:xfrm>
              <a:off x="7192983" y="4003001"/>
              <a:ext cx="46668" cy="35801"/>
            </a:xfrm>
            <a:custGeom>
              <a:avLst/>
              <a:gdLst/>
              <a:ahLst/>
              <a:cxnLst/>
              <a:rect l="l" t="t" r="r" b="b"/>
              <a:pathLst>
                <a:path w="1430" h="1097" extrusionOk="0">
                  <a:moveTo>
                    <a:pt x="715" y="1"/>
                  </a:moveTo>
                  <a:lnTo>
                    <a:pt x="1" y="1096"/>
                  </a:lnTo>
                  <a:lnTo>
                    <a:pt x="1430" y="1096"/>
                  </a:lnTo>
                  <a:lnTo>
                    <a:pt x="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7" name="Google Shape;5817;p71"/>
            <p:cNvGrpSpPr/>
            <p:nvPr/>
          </p:nvGrpSpPr>
          <p:grpSpPr>
            <a:xfrm>
              <a:off x="7086762" y="4059031"/>
              <a:ext cx="259589" cy="293816"/>
              <a:chOff x="7080490" y="4206848"/>
              <a:chExt cx="258941" cy="293054"/>
            </a:xfrm>
          </p:grpSpPr>
          <p:sp>
            <p:nvSpPr>
              <p:cNvPr id="5818" name="Google Shape;5818;p71"/>
              <p:cNvSpPr/>
              <p:nvPr/>
            </p:nvSpPr>
            <p:spPr>
              <a:xfrm>
                <a:off x="7150247" y="4206848"/>
                <a:ext cx="117864" cy="34926"/>
              </a:xfrm>
              <a:custGeom>
                <a:avLst/>
                <a:gdLst/>
                <a:ahLst/>
                <a:cxnLst/>
                <a:rect l="l" t="t" r="r" b="b"/>
                <a:pathLst>
                  <a:path w="3621" h="1073" extrusionOk="0">
                    <a:moveTo>
                      <a:pt x="691" y="1"/>
                    </a:moveTo>
                    <a:lnTo>
                      <a:pt x="1" y="1072"/>
                    </a:lnTo>
                    <a:lnTo>
                      <a:pt x="3620" y="1072"/>
                    </a:lnTo>
                    <a:lnTo>
                      <a:pt x="29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7148685" y="4453355"/>
                <a:ext cx="120956" cy="46546"/>
              </a:xfrm>
              <a:custGeom>
                <a:avLst/>
                <a:gdLst/>
                <a:ahLst/>
                <a:cxnLst/>
                <a:rect l="l" t="t" r="r" b="b"/>
                <a:pathLst>
                  <a:path w="3716" h="1430" extrusionOk="0">
                    <a:moveTo>
                      <a:pt x="1" y="1"/>
                    </a:moveTo>
                    <a:lnTo>
                      <a:pt x="1" y="1429"/>
                    </a:lnTo>
                    <a:lnTo>
                      <a:pt x="3716" y="1429"/>
                    </a:lnTo>
                    <a:lnTo>
                      <a:pt x="3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7289793" y="4347142"/>
                <a:ext cx="49639" cy="129484"/>
              </a:xfrm>
              <a:custGeom>
                <a:avLst/>
                <a:gdLst/>
                <a:ahLst/>
                <a:cxnLst/>
                <a:rect l="l" t="t" r="r" b="b"/>
                <a:pathLst>
                  <a:path w="1525" h="3978" extrusionOk="0">
                    <a:moveTo>
                      <a:pt x="0" y="1"/>
                    </a:moveTo>
                    <a:lnTo>
                      <a:pt x="0" y="3978"/>
                    </a:lnTo>
                    <a:lnTo>
                      <a:pt x="1524" y="3978"/>
                    </a:lnTo>
                    <a:lnTo>
                      <a:pt x="1524" y="1144"/>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7080490" y="4347923"/>
                <a:ext cx="47295" cy="128703"/>
              </a:xfrm>
              <a:custGeom>
                <a:avLst/>
                <a:gdLst/>
                <a:ahLst/>
                <a:cxnLst/>
                <a:rect l="l" t="t" r="r" b="b"/>
                <a:pathLst>
                  <a:path w="1453" h="3954" extrusionOk="0">
                    <a:moveTo>
                      <a:pt x="1453" y="1"/>
                    </a:moveTo>
                    <a:lnTo>
                      <a:pt x="0" y="1120"/>
                    </a:lnTo>
                    <a:lnTo>
                      <a:pt x="0" y="3954"/>
                    </a:lnTo>
                    <a:lnTo>
                      <a:pt x="1453" y="3954"/>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7148685" y="4261892"/>
                <a:ext cx="50420" cy="171343"/>
              </a:xfrm>
              <a:custGeom>
                <a:avLst/>
                <a:gdLst/>
                <a:ahLst/>
                <a:cxnLst/>
                <a:rect l="l" t="t" r="r" b="b"/>
                <a:pathLst>
                  <a:path w="1549" h="5264" extrusionOk="0">
                    <a:moveTo>
                      <a:pt x="1" y="0"/>
                    </a:moveTo>
                    <a:lnTo>
                      <a:pt x="1" y="5263"/>
                    </a:lnTo>
                    <a:lnTo>
                      <a:pt x="1549" y="5263"/>
                    </a:lnTo>
                    <a:lnTo>
                      <a:pt x="1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7219255" y="4261892"/>
                <a:ext cx="50387" cy="171343"/>
              </a:xfrm>
              <a:custGeom>
                <a:avLst/>
                <a:gdLst/>
                <a:ahLst/>
                <a:cxnLst/>
                <a:rect l="l" t="t" r="r" b="b"/>
                <a:pathLst>
                  <a:path w="1548" h="5264" extrusionOk="0">
                    <a:moveTo>
                      <a:pt x="0" y="0"/>
                    </a:moveTo>
                    <a:lnTo>
                      <a:pt x="0" y="5263"/>
                    </a:lnTo>
                    <a:lnTo>
                      <a:pt x="1548" y="5263"/>
                    </a:lnTo>
                    <a:lnTo>
                      <a:pt x="15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4" name="Google Shape;5824;p71"/>
          <p:cNvGrpSpPr/>
          <p:nvPr/>
        </p:nvGrpSpPr>
        <p:grpSpPr>
          <a:xfrm>
            <a:off x="2508740" y="2922012"/>
            <a:ext cx="348937" cy="278248"/>
            <a:chOff x="2513885" y="3072778"/>
            <a:chExt cx="348066" cy="277527"/>
          </a:xfrm>
        </p:grpSpPr>
        <p:sp>
          <p:nvSpPr>
            <p:cNvPr id="5825" name="Google Shape;5825;p71"/>
            <p:cNvSpPr/>
            <p:nvPr/>
          </p:nvSpPr>
          <p:spPr>
            <a:xfrm>
              <a:off x="2649525" y="3072778"/>
              <a:ext cx="116301" cy="159690"/>
            </a:xfrm>
            <a:custGeom>
              <a:avLst/>
              <a:gdLst/>
              <a:ahLst/>
              <a:cxnLst/>
              <a:rect l="l" t="t" r="r" b="b"/>
              <a:pathLst>
                <a:path w="3573" h="4906" extrusionOk="0">
                  <a:moveTo>
                    <a:pt x="2811" y="1358"/>
                  </a:moveTo>
                  <a:lnTo>
                    <a:pt x="2811" y="1977"/>
                  </a:lnTo>
                  <a:lnTo>
                    <a:pt x="810" y="1977"/>
                  </a:lnTo>
                  <a:lnTo>
                    <a:pt x="810" y="1358"/>
                  </a:lnTo>
                  <a:close/>
                  <a:moveTo>
                    <a:pt x="2811" y="2763"/>
                  </a:moveTo>
                  <a:lnTo>
                    <a:pt x="2811" y="3406"/>
                  </a:lnTo>
                  <a:lnTo>
                    <a:pt x="810" y="3406"/>
                  </a:lnTo>
                  <a:lnTo>
                    <a:pt x="810" y="2763"/>
                  </a:lnTo>
                  <a:close/>
                  <a:moveTo>
                    <a:pt x="1096" y="0"/>
                  </a:moveTo>
                  <a:cubicBezTo>
                    <a:pt x="501" y="0"/>
                    <a:pt x="1" y="500"/>
                    <a:pt x="1" y="1119"/>
                  </a:cubicBezTo>
                  <a:lnTo>
                    <a:pt x="1" y="4906"/>
                  </a:lnTo>
                  <a:cubicBezTo>
                    <a:pt x="310" y="4644"/>
                    <a:pt x="715" y="4501"/>
                    <a:pt x="1120" y="4501"/>
                  </a:cubicBezTo>
                  <a:lnTo>
                    <a:pt x="3573" y="4501"/>
                  </a:lnTo>
                  <a:lnTo>
                    <a:pt x="3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2650306" y="3240219"/>
              <a:ext cx="106243" cy="25584"/>
            </a:xfrm>
            <a:custGeom>
              <a:avLst/>
              <a:gdLst/>
              <a:ahLst/>
              <a:cxnLst/>
              <a:rect l="l" t="t" r="r" b="b"/>
              <a:pathLst>
                <a:path w="3264" h="786" extrusionOk="0">
                  <a:moveTo>
                    <a:pt x="1072" y="0"/>
                  </a:moveTo>
                  <a:cubicBezTo>
                    <a:pt x="572" y="0"/>
                    <a:pt x="143" y="333"/>
                    <a:pt x="0" y="786"/>
                  </a:cubicBezTo>
                  <a:lnTo>
                    <a:pt x="3215" y="786"/>
                  </a:lnTo>
                  <a:lnTo>
                    <a:pt x="3215" y="310"/>
                  </a:lnTo>
                  <a:cubicBezTo>
                    <a:pt x="3215" y="191"/>
                    <a:pt x="3239" y="95"/>
                    <a:pt x="3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2513885" y="3240219"/>
              <a:ext cx="115520" cy="25584"/>
            </a:xfrm>
            <a:custGeom>
              <a:avLst/>
              <a:gdLst/>
              <a:ahLst/>
              <a:cxnLst/>
              <a:rect l="l" t="t" r="r" b="b"/>
              <a:pathLst>
                <a:path w="3549" h="786" extrusionOk="0">
                  <a:moveTo>
                    <a:pt x="0" y="0"/>
                  </a:moveTo>
                  <a:lnTo>
                    <a:pt x="0" y="786"/>
                  </a:lnTo>
                  <a:lnTo>
                    <a:pt x="3548" y="786"/>
                  </a:lnTo>
                  <a:cubicBezTo>
                    <a:pt x="3406" y="333"/>
                    <a:pt x="2977"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2776669" y="3227818"/>
              <a:ext cx="32583" cy="43422"/>
            </a:xfrm>
            <a:custGeom>
              <a:avLst/>
              <a:gdLst/>
              <a:ahLst/>
              <a:cxnLst/>
              <a:rect l="l" t="t" r="r" b="b"/>
              <a:pathLst>
                <a:path w="1001" h="1334" extrusionOk="0">
                  <a:moveTo>
                    <a:pt x="643" y="0"/>
                  </a:moveTo>
                  <a:cubicBezTo>
                    <a:pt x="286" y="0"/>
                    <a:pt x="0" y="286"/>
                    <a:pt x="0" y="667"/>
                  </a:cubicBezTo>
                  <a:lnTo>
                    <a:pt x="0" y="1334"/>
                  </a:lnTo>
                  <a:lnTo>
                    <a:pt x="1000" y="1334"/>
                  </a:lnTo>
                  <a:lnTo>
                    <a:pt x="10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2829369" y="3227818"/>
              <a:ext cx="32583" cy="43422"/>
            </a:xfrm>
            <a:custGeom>
              <a:avLst/>
              <a:gdLst/>
              <a:ahLst/>
              <a:cxnLst/>
              <a:rect l="l" t="t" r="r" b="b"/>
              <a:pathLst>
                <a:path w="1001" h="1334" extrusionOk="0">
                  <a:moveTo>
                    <a:pt x="1" y="0"/>
                  </a:moveTo>
                  <a:lnTo>
                    <a:pt x="1" y="1334"/>
                  </a:lnTo>
                  <a:lnTo>
                    <a:pt x="1001" y="1334"/>
                  </a:lnTo>
                  <a:lnTo>
                    <a:pt x="1001" y="667"/>
                  </a:lnTo>
                  <a:cubicBezTo>
                    <a:pt x="1001" y="286"/>
                    <a:pt x="715"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2786727" y="3132444"/>
              <a:ext cx="41892" cy="75223"/>
            </a:xfrm>
            <a:custGeom>
              <a:avLst/>
              <a:gdLst/>
              <a:ahLst/>
              <a:cxnLst/>
              <a:rect l="l" t="t" r="r" b="b"/>
              <a:pathLst>
                <a:path w="1287" h="2311" extrusionOk="0">
                  <a:moveTo>
                    <a:pt x="1" y="1"/>
                  </a:moveTo>
                  <a:lnTo>
                    <a:pt x="1" y="644"/>
                  </a:lnTo>
                  <a:lnTo>
                    <a:pt x="287" y="644"/>
                  </a:lnTo>
                  <a:cubicBezTo>
                    <a:pt x="299" y="642"/>
                    <a:pt x="311" y="642"/>
                    <a:pt x="323" y="642"/>
                  </a:cubicBezTo>
                  <a:cubicBezTo>
                    <a:pt x="522" y="642"/>
                    <a:pt x="691" y="823"/>
                    <a:pt x="691" y="1025"/>
                  </a:cubicBezTo>
                  <a:lnTo>
                    <a:pt x="691" y="2311"/>
                  </a:lnTo>
                  <a:lnTo>
                    <a:pt x="1287" y="2311"/>
                  </a:lnTo>
                  <a:lnTo>
                    <a:pt x="1287" y="1025"/>
                  </a:lnTo>
                  <a:cubicBezTo>
                    <a:pt x="1287" y="453"/>
                    <a:pt x="834"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2775888" y="3291357"/>
              <a:ext cx="86062" cy="58948"/>
            </a:xfrm>
            <a:custGeom>
              <a:avLst/>
              <a:gdLst/>
              <a:ahLst/>
              <a:cxnLst/>
              <a:rect l="l" t="t" r="r" b="b"/>
              <a:pathLst>
                <a:path w="2644" h="1811" extrusionOk="0">
                  <a:moveTo>
                    <a:pt x="0" y="1"/>
                  </a:moveTo>
                  <a:lnTo>
                    <a:pt x="0" y="763"/>
                  </a:lnTo>
                  <a:cubicBezTo>
                    <a:pt x="0" y="1334"/>
                    <a:pt x="453" y="1811"/>
                    <a:pt x="1024" y="1811"/>
                  </a:cubicBezTo>
                  <a:lnTo>
                    <a:pt x="1620" y="1811"/>
                  </a:lnTo>
                  <a:cubicBezTo>
                    <a:pt x="2191" y="1811"/>
                    <a:pt x="2644" y="1334"/>
                    <a:pt x="2644" y="787"/>
                  </a:cubicBezTo>
                  <a:lnTo>
                    <a:pt x="2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2513885" y="3072778"/>
              <a:ext cx="116301" cy="159690"/>
            </a:xfrm>
            <a:custGeom>
              <a:avLst/>
              <a:gdLst/>
              <a:ahLst/>
              <a:cxnLst/>
              <a:rect l="l" t="t" r="r" b="b"/>
              <a:pathLst>
                <a:path w="3573" h="4906" extrusionOk="0">
                  <a:moveTo>
                    <a:pt x="2763" y="1358"/>
                  </a:moveTo>
                  <a:lnTo>
                    <a:pt x="2763" y="1977"/>
                  </a:lnTo>
                  <a:lnTo>
                    <a:pt x="762" y="1977"/>
                  </a:lnTo>
                  <a:lnTo>
                    <a:pt x="762" y="1358"/>
                  </a:lnTo>
                  <a:close/>
                  <a:moveTo>
                    <a:pt x="2763" y="2763"/>
                  </a:moveTo>
                  <a:lnTo>
                    <a:pt x="2763" y="3406"/>
                  </a:lnTo>
                  <a:lnTo>
                    <a:pt x="762" y="3406"/>
                  </a:lnTo>
                  <a:lnTo>
                    <a:pt x="762" y="2763"/>
                  </a:lnTo>
                  <a:close/>
                  <a:moveTo>
                    <a:pt x="0" y="0"/>
                  </a:moveTo>
                  <a:lnTo>
                    <a:pt x="0" y="4501"/>
                  </a:lnTo>
                  <a:lnTo>
                    <a:pt x="2453" y="4501"/>
                  </a:lnTo>
                  <a:cubicBezTo>
                    <a:pt x="2858" y="4501"/>
                    <a:pt x="3263" y="4644"/>
                    <a:pt x="3572" y="4906"/>
                  </a:cubicBezTo>
                  <a:lnTo>
                    <a:pt x="3572" y="1119"/>
                  </a:lnTo>
                  <a:cubicBezTo>
                    <a:pt x="3572" y="500"/>
                    <a:pt x="3072" y="0"/>
                    <a:pt x="2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71"/>
          <p:cNvGrpSpPr/>
          <p:nvPr/>
        </p:nvGrpSpPr>
        <p:grpSpPr>
          <a:xfrm>
            <a:off x="3283784" y="1768616"/>
            <a:ext cx="335749" cy="349782"/>
            <a:chOff x="3283784" y="1768616"/>
            <a:chExt cx="335749" cy="349782"/>
          </a:xfrm>
        </p:grpSpPr>
        <p:sp>
          <p:nvSpPr>
            <p:cNvPr id="5834" name="Google Shape;5834;p71"/>
            <p:cNvSpPr/>
            <p:nvPr/>
          </p:nvSpPr>
          <p:spPr>
            <a:xfrm>
              <a:off x="3286742" y="1770000"/>
              <a:ext cx="75972" cy="76004"/>
            </a:xfrm>
            <a:custGeom>
              <a:avLst/>
              <a:gdLst/>
              <a:ahLst/>
              <a:cxnLst/>
              <a:rect l="l" t="t" r="r" b="b"/>
              <a:pathLst>
                <a:path w="2334" h="2335" extrusionOk="0">
                  <a:moveTo>
                    <a:pt x="2334" y="1"/>
                  </a:moveTo>
                  <a:lnTo>
                    <a:pt x="0" y="2334"/>
                  </a:lnTo>
                  <a:lnTo>
                    <a:pt x="2334" y="2334"/>
                  </a:lnTo>
                  <a:lnTo>
                    <a:pt x="2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3390529" y="1959534"/>
              <a:ext cx="21788" cy="48176"/>
            </a:xfrm>
            <a:custGeom>
              <a:avLst/>
              <a:gdLst/>
              <a:ahLst/>
              <a:cxnLst/>
              <a:rect l="l" t="t" r="r" b="b"/>
              <a:pathLst>
                <a:path w="668" h="1477" extrusionOk="0">
                  <a:moveTo>
                    <a:pt x="0" y="0"/>
                  </a:moveTo>
                  <a:lnTo>
                    <a:pt x="0" y="1477"/>
                  </a:lnTo>
                  <a:lnTo>
                    <a:pt x="381" y="1477"/>
                  </a:lnTo>
                  <a:cubicBezTo>
                    <a:pt x="524" y="1477"/>
                    <a:pt x="667" y="1334"/>
                    <a:pt x="667" y="1167"/>
                  </a:cubicBezTo>
                  <a:lnTo>
                    <a:pt x="667" y="310"/>
                  </a:lnTo>
                  <a:cubicBezTo>
                    <a:pt x="667" y="143"/>
                    <a:pt x="524"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3470540" y="1959534"/>
              <a:ext cx="22539" cy="48176"/>
            </a:xfrm>
            <a:custGeom>
              <a:avLst/>
              <a:gdLst/>
              <a:ahLst/>
              <a:cxnLst/>
              <a:rect l="l" t="t" r="r" b="b"/>
              <a:pathLst>
                <a:path w="691" h="1477" extrusionOk="0">
                  <a:moveTo>
                    <a:pt x="310" y="0"/>
                  </a:moveTo>
                  <a:cubicBezTo>
                    <a:pt x="143" y="0"/>
                    <a:pt x="0" y="143"/>
                    <a:pt x="0" y="310"/>
                  </a:cubicBezTo>
                  <a:lnTo>
                    <a:pt x="0" y="1167"/>
                  </a:lnTo>
                  <a:cubicBezTo>
                    <a:pt x="0" y="1334"/>
                    <a:pt x="119" y="1477"/>
                    <a:pt x="286" y="1477"/>
                  </a:cubicBezTo>
                  <a:lnTo>
                    <a:pt x="381" y="1477"/>
                  </a:lnTo>
                  <a:cubicBezTo>
                    <a:pt x="548" y="1477"/>
                    <a:pt x="691" y="1334"/>
                    <a:pt x="691" y="1167"/>
                  </a:cubicBezTo>
                  <a:lnTo>
                    <a:pt x="691" y="310"/>
                  </a:lnTo>
                  <a:cubicBezTo>
                    <a:pt x="691" y="143"/>
                    <a:pt x="548"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3345171" y="1914722"/>
              <a:ext cx="274362" cy="134489"/>
            </a:xfrm>
            <a:custGeom>
              <a:avLst/>
              <a:gdLst/>
              <a:ahLst/>
              <a:cxnLst/>
              <a:rect l="l" t="t" r="r" b="b"/>
              <a:pathLst>
                <a:path w="8407" h="4121" extrusionOk="0">
                  <a:moveTo>
                    <a:pt x="1810" y="715"/>
                  </a:moveTo>
                  <a:cubicBezTo>
                    <a:pt x="2310" y="715"/>
                    <a:pt x="2715" y="1120"/>
                    <a:pt x="2715" y="1644"/>
                  </a:cubicBezTo>
                  <a:lnTo>
                    <a:pt x="2715" y="2525"/>
                  </a:lnTo>
                  <a:cubicBezTo>
                    <a:pt x="2715" y="3025"/>
                    <a:pt x="2310" y="3430"/>
                    <a:pt x="1810" y="3430"/>
                  </a:cubicBezTo>
                  <a:lnTo>
                    <a:pt x="810" y="3430"/>
                  </a:lnTo>
                  <a:lnTo>
                    <a:pt x="810" y="715"/>
                  </a:lnTo>
                  <a:close/>
                  <a:moveTo>
                    <a:pt x="4263" y="715"/>
                  </a:moveTo>
                  <a:cubicBezTo>
                    <a:pt x="4763" y="715"/>
                    <a:pt x="5192" y="1120"/>
                    <a:pt x="5192" y="1644"/>
                  </a:cubicBezTo>
                  <a:lnTo>
                    <a:pt x="5192" y="2501"/>
                  </a:lnTo>
                  <a:cubicBezTo>
                    <a:pt x="5192" y="3025"/>
                    <a:pt x="4763" y="3430"/>
                    <a:pt x="4263" y="3430"/>
                  </a:cubicBezTo>
                  <a:lnTo>
                    <a:pt x="4192" y="3430"/>
                  </a:lnTo>
                  <a:cubicBezTo>
                    <a:pt x="3668" y="3430"/>
                    <a:pt x="3263" y="3025"/>
                    <a:pt x="3263" y="2501"/>
                  </a:cubicBezTo>
                  <a:lnTo>
                    <a:pt x="3263" y="1644"/>
                  </a:lnTo>
                  <a:cubicBezTo>
                    <a:pt x="3263" y="1144"/>
                    <a:pt x="3668" y="715"/>
                    <a:pt x="4168" y="715"/>
                  </a:cubicBezTo>
                  <a:close/>
                  <a:moveTo>
                    <a:pt x="6692" y="715"/>
                  </a:moveTo>
                  <a:cubicBezTo>
                    <a:pt x="7192" y="715"/>
                    <a:pt x="7597" y="1120"/>
                    <a:pt x="7597" y="1644"/>
                  </a:cubicBezTo>
                  <a:lnTo>
                    <a:pt x="6978" y="1644"/>
                  </a:lnTo>
                  <a:cubicBezTo>
                    <a:pt x="6978" y="1477"/>
                    <a:pt x="6835" y="1334"/>
                    <a:pt x="6692" y="1334"/>
                  </a:cubicBezTo>
                  <a:lnTo>
                    <a:pt x="6621" y="1334"/>
                  </a:lnTo>
                  <a:cubicBezTo>
                    <a:pt x="6454" y="1334"/>
                    <a:pt x="6311" y="1477"/>
                    <a:pt x="6311" y="1644"/>
                  </a:cubicBezTo>
                  <a:lnTo>
                    <a:pt x="6311" y="2501"/>
                  </a:lnTo>
                  <a:cubicBezTo>
                    <a:pt x="6311" y="2668"/>
                    <a:pt x="6454" y="2811"/>
                    <a:pt x="6621" y="2811"/>
                  </a:cubicBezTo>
                  <a:lnTo>
                    <a:pt x="6692" y="2811"/>
                  </a:lnTo>
                  <a:cubicBezTo>
                    <a:pt x="6835" y="2811"/>
                    <a:pt x="6978" y="2668"/>
                    <a:pt x="6978" y="2501"/>
                  </a:cubicBezTo>
                  <a:lnTo>
                    <a:pt x="7597" y="2501"/>
                  </a:lnTo>
                  <a:cubicBezTo>
                    <a:pt x="7597" y="3025"/>
                    <a:pt x="7192" y="3430"/>
                    <a:pt x="6692" y="3430"/>
                  </a:cubicBezTo>
                  <a:lnTo>
                    <a:pt x="6621" y="3430"/>
                  </a:lnTo>
                  <a:cubicBezTo>
                    <a:pt x="6097" y="3430"/>
                    <a:pt x="5692" y="3025"/>
                    <a:pt x="5692" y="2501"/>
                  </a:cubicBezTo>
                  <a:lnTo>
                    <a:pt x="5692" y="1644"/>
                  </a:lnTo>
                  <a:cubicBezTo>
                    <a:pt x="5692" y="1120"/>
                    <a:pt x="6097" y="715"/>
                    <a:pt x="6621" y="715"/>
                  </a:cubicBezTo>
                  <a:close/>
                  <a:moveTo>
                    <a:pt x="0" y="1"/>
                  </a:moveTo>
                  <a:lnTo>
                    <a:pt x="0" y="4121"/>
                  </a:lnTo>
                  <a:lnTo>
                    <a:pt x="8407" y="4121"/>
                  </a:lnTo>
                  <a:lnTo>
                    <a:pt x="8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3283784" y="1768616"/>
              <a:ext cx="261929" cy="349782"/>
            </a:xfrm>
            <a:custGeom>
              <a:avLst/>
              <a:gdLst/>
              <a:ahLst/>
              <a:cxnLst/>
              <a:rect l="l" t="t" r="r" b="b"/>
              <a:pathLst>
                <a:path w="8026" h="10718" extrusionOk="0">
                  <a:moveTo>
                    <a:pt x="6597" y="2382"/>
                  </a:moveTo>
                  <a:lnTo>
                    <a:pt x="6597" y="3001"/>
                  </a:lnTo>
                  <a:lnTo>
                    <a:pt x="3715" y="3001"/>
                  </a:lnTo>
                  <a:lnTo>
                    <a:pt x="3715"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9" name="Google Shape;5839;p71"/>
          <p:cNvGrpSpPr/>
          <p:nvPr/>
        </p:nvGrpSpPr>
        <p:grpSpPr>
          <a:xfrm>
            <a:off x="4774827" y="3465262"/>
            <a:ext cx="349710" cy="308560"/>
            <a:chOff x="4774321" y="3614619"/>
            <a:chExt cx="348838" cy="307760"/>
          </a:xfrm>
        </p:grpSpPr>
        <p:sp>
          <p:nvSpPr>
            <p:cNvPr id="5840" name="Google Shape;5840;p71"/>
            <p:cNvSpPr/>
            <p:nvPr/>
          </p:nvSpPr>
          <p:spPr>
            <a:xfrm>
              <a:off x="4840985" y="3747166"/>
              <a:ext cx="217076" cy="123299"/>
            </a:xfrm>
            <a:custGeom>
              <a:avLst/>
              <a:gdLst/>
              <a:ahLst/>
              <a:cxnLst/>
              <a:rect l="l" t="t" r="r" b="b"/>
              <a:pathLst>
                <a:path w="6669" h="3788" extrusionOk="0">
                  <a:moveTo>
                    <a:pt x="3159" y="483"/>
                  </a:moveTo>
                  <a:cubicBezTo>
                    <a:pt x="3656" y="483"/>
                    <a:pt x="4156" y="822"/>
                    <a:pt x="4120" y="1501"/>
                  </a:cubicBezTo>
                  <a:lnTo>
                    <a:pt x="4120" y="3263"/>
                  </a:lnTo>
                  <a:lnTo>
                    <a:pt x="3501" y="3263"/>
                  </a:lnTo>
                  <a:lnTo>
                    <a:pt x="3501" y="2477"/>
                  </a:lnTo>
                  <a:lnTo>
                    <a:pt x="2834" y="2477"/>
                  </a:lnTo>
                  <a:lnTo>
                    <a:pt x="2834" y="3263"/>
                  </a:lnTo>
                  <a:lnTo>
                    <a:pt x="2215" y="3263"/>
                  </a:lnTo>
                  <a:lnTo>
                    <a:pt x="2215" y="1501"/>
                  </a:lnTo>
                  <a:cubicBezTo>
                    <a:pt x="2167" y="822"/>
                    <a:pt x="2661" y="483"/>
                    <a:pt x="3159" y="483"/>
                  </a:cubicBezTo>
                  <a:close/>
                  <a:moveTo>
                    <a:pt x="0" y="1"/>
                  </a:moveTo>
                  <a:lnTo>
                    <a:pt x="0" y="3787"/>
                  </a:lnTo>
                  <a:lnTo>
                    <a:pt x="6668" y="3787"/>
                  </a:lnTo>
                  <a:lnTo>
                    <a:pt x="66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4774321" y="3614619"/>
              <a:ext cx="348838" cy="307760"/>
            </a:xfrm>
            <a:custGeom>
              <a:avLst/>
              <a:gdLst/>
              <a:ahLst/>
              <a:cxnLst/>
              <a:rect l="l" t="t" r="r" b="b"/>
              <a:pathLst>
                <a:path w="10717" h="9455" extrusionOk="0">
                  <a:moveTo>
                    <a:pt x="9335" y="3453"/>
                  </a:moveTo>
                  <a:lnTo>
                    <a:pt x="9335" y="8454"/>
                  </a:lnTo>
                  <a:lnTo>
                    <a:pt x="1405" y="8454"/>
                  </a:lnTo>
                  <a:lnTo>
                    <a:pt x="1405" y="3453"/>
                  </a:lnTo>
                  <a:close/>
                  <a:moveTo>
                    <a:pt x="8073" y="0"/>
                  </a:moveTo>
                  <a:lnTo>
                    <a:pt x="6025" y="2453"/>
                  </a:lnTo>
                  <a:lnTo>
                    <a:pt x="0" y="2453"/>
                  </a:lnTo>
                  <a:lnTo>
                    <a:pt x="0" y="9455"/>
                  </a:lnTo>
                  <a:lnTo>
                    <a:pt x="10717" y="9455"/>
                  </a:ln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4933234" y="3785152"/>
              <a:ext cx="21711" cy="21743"/>
            </a:xfrm>
            <a:custGeom>
              <a:avLst/>
              <a:gdLst/>
              <a:ahLst/>
              <a:cxnLst/>
              <a:rect l="l" t="t" r="r" b="b"/>
              <a:pathLst>
                <a:path w="667" h="668" extrusionOk="0">
                  <a:moveTo>
                    <a:pt x="334" y="1"/>
                  </a:moveTo>
                  <a:cubicBezTo>
                    <a:pt x="143" y="1"/>
                    <a:pt x="0" y="143"/>
                    <a:pt x="0" y="334"/>
                  </a:cubicBezTo>
                  <a:lnTo>
                    <a:pt x="0" y="667"/>
                  </a:lnTo>
                  <a:lnTo>
                    <a:pt x="667" y="667"/>
                  </a:lnTo>
                  <a:lnTo>
                    <a:pt x="667" y="334"/>
                  </a:lnTo>
                  <a:cubicBezTo>
                    <a:pt x="667" y="143"/>
                    <a:pt x="524"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4774321" y="3614619"/>
              <a:ext cx="235662" cy="59729"/>
            </a:xfrm>
            <a:custGeom>
              <a:avLst/>
              <a:gdLst/>
              <a:ahLst/>
              <a:cxnLst/>
              <a:rect l="l" t="t" r="r" b="b"/>
              <a:pathLst>
                <a:path w="7240" h="1835" extrusionOk="0">
                  <a:moveTo>
                    <a:pt x="1762" y="596"/>
                  </a:moveTo>
                  <a:lnTo>
                    <a:pt x="1762" y="1215"/>
                  </a:lnTo>
                  <a:lnTo>
                    <a:pt x="1143" y="1215"/>
                  </a:lnTo>
                  <a:lnTo>
                    <a:pt x="1143" y="596"/>
                  </a:lnTo>
                  <a:close/>
                  <a:moveTo>
                    <a:pt x="2929" y="596"/>
                  </a:moveTo>
                  <a:lnTo>
                    <a:pt x="2929" y="1215"/>
                  </a:lnTo>
                  <a:lnTo>
                    <a:pt x="2310" y="1215"/>
                  </a:lnTo>
                  <a:lnTo>
                    <a:pt x="2310" y="596"/>
                  </a:lnTo>
                  <a:close/>
                  <a:moveTo>
                    <a:pt x="4072" y="596"/>
                  </a:moveTo>
                  <a:lnTo>
                    <a:pt x="4072" y="1215"/>
                  </a:lnTo>
                  <a:lnTo>
                    <a:pt x="3453" y="1215"/>
                  </a:lnTo>
                  <a:lnTo>
                    <a:pt x="3453" y="596"/>
                  </a:lnTo>
                  <a:close/>
                  <a:moveTo>
                    <a:pt x="0" y="0"/>
                  </a:moveTo>
                  <a:lnTo>
                    <a:pt x="0" y="1834"/>
                  </a:lnTo>
                  <a:lnTo>
                    <a:pt x="5716" y="1834"/>
                  </a:lnTo>
                  <a:lnTo>
                    <a:pt x="7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4" name="Google Shape;5844;p71"/>
          <p:cNvGrpSpPr/>
          <p:nvPr/>
        </p:nvGrpSpPr>
        <p:grpSpPr>
          <a:xfrm>
            <a:off x="1753367" y="2329124"/>
            <a:ext cx="351277" cy="348085"/>
            <a:chOff x="1760396" y="2481428"/>
            <a:chExt cx="350401" cy="347182"/>
          </a:xfrm>
        </p:grpSpPr>
        <p:sp>
          <p:nvSpPr>
            <p:cNvPr id="5845" name="Google Shape;5845;p71"/>
            <p:cNvSpPr/>
            <p:nvPr/>
          </p:nvSpPr>
          <p:spPr>
            <a:xfrm>
              <a:off x="1868139" y="2639429"/>
              <a:ext cx="132576" cy="189181"/>
            </a:xfrm>
            <a:custGeom>
              <a:avLst/>
              <a:gdLst/>
              <a:ahLst/>
              <a:cxnLst/>
              <a:rect l="l" t="t" r="r" b="b"/>
              <a:pathLst>
                <a:path w="4073" h="5812" extrusionOk="0">
                  <a:moveTo>
                    <a:pt x="3192" y="2763"/>
                  </a:moveTo>
                  <a:lnTo>
                    <a:pt x="3192" y="3383"/>
                  </a:lnTo>
                  <a:lnTo>
                    <a:pt x="882" y="3383"/>
                  </a:lnTo>
                  <a:lnTo>
                    <a:pt x="882" y="2763"/>
                  </a:lnTo>
                  <a:close/>
                  <a:moveTo>
                    <a:pt x="3192" y="4073"/>
                  </a:moveTo>
                  <a:lnTo>
                    <a:pt x="3192" y="4716"/>
                  </a:lnTo>
                  <a:lnTo>
                    <a:pt x="882" y="4716"/>
                  </a:lnTo>
                  <a:lnTo>
                    <a:pt x="882" y="4073"/>
                  </a:lnTo>
                  <a:close/>
                  <a:moveTo>
                    <a:pt x="1739" y="1"/>
                  </a:moveTo>
                  <a:lnTo>
                    <a:pt x="1739" y="1763"/>
                  </a:lnTo>
                  <a:lnTo>
                    <a:pt x="1" y="1763"/>
                  </a:lnTo>
                  <a:lnTo>
                    <a:pt x="1" y="5812"/>
                  </a:lnTo>
                  <a:lnTo>
                    <a:pt x="4073" y="5812"/>
                  </a:lnTo>
                  <a:lnTo>
                    <a:pt x="40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760396" y="2481428"/>
              <a:ext cx="350401" cy="244125"/>
            </a:xfrm>
            <a:custGeom>
              <a:avLst/>
              <a:gdLst/>
              <a:ahLst/>
              <a:cxnLst/>
              <a:rect l="l" t="t" r="r" b="b"/>
              <a:pathLst>
                <a:path w="10765" h="7500" extrusionOk="0">
                  <a:moveTo>
                    <a:pt x="5245" y="1"/>
                  </a:moveTo>
                  <a:cubicBezTo>
                    <a:pt x="5133" y="1"/>
                    <a:pt x="5020" y="7"/>
                    <a:pt x="4906" y="21"/>
                  </a:cubicBezTo>
                  <a:cubicBezTo>
                    <a:pt x="3477" y="187"/>
                    <a:pt x="2382" y="1378"/>
                    <a:pt x="2358" y="2831"/>
                  </a:cubicBezTo>
                  <a:lnTo>
                    <a:pt x="2358" y="2902"/>
                  </a:lnTo>
                  <a:lnTo>
                    <a:pt x="2287" y="2902"/>
                  </a:lnTo>
                  <a:cubicBezTo>
                    <a:pt x="1024" y="2902"/>
                    <a:pt x="0" y="3926"/>
                    <a:pt x="24" y="5212"/>
                  </a:cubicBezTo>
                  <a:cubicBezTo>
                    <a:pt x="24" y="6460"/>
                    <a:pt x="1025" y="7475"/>
                    <a:pt x="2267" y="7475"/>
                  </a:cubicBezTo>
                  <a:cubicBezTo>
                    <a:pt x="2282" y="7475"/>
                    <a:pt x="2296" y="7475"/>
                    <a:pt x="2310" y="7474"/>
                  </a:cubicBezTo>
                  <a:lnTo>
                    <a:pt x="2691" y="7474"/>
                  </a:lnTo>
                  <a:lnTo>
                    <a:pt x="2691" y="5760"/>
                  </a:lnTo>
                  <a:lnTo>
                    <a:pt x="4239" y="4212"/>
                  </a:lnTo>
                  <a:lnTo>
                    <a:pt x="8026" y="4212"/>
                  </a:lnTo>
                  <a:lnTo>
                    <a:pt x="8026" y="7498"/>
                  </a:lnTo>
                  <a:cubicBezTo>
                    <a:pt x="8054" y="7499"/>
                    <a:pt x="8083" y="7500"/>
                    <a:pt x="8111" y="7500"/>
                  </a:cubicBezTo>
                  <a:cubicBezTo>
                    <a:pt x="9573" y="7500"/>
                    <a:pt x="10765" y="6303"/>
                    <a:pt x="10765" y="4831"/>
                  </a:cubicBezTo>
                  <a:cubicBezTo>
                    <a:pt x="10765" y="3359"/>
                    <a:pt x="9573" y="2163"/>
                    <a:pt x="8111" y="2163"/>
                  </a:cubicBezTo>
                  <a:cubicBezTo>
                    <a:pt x="8083" y="2163"/>
                    <a:pt x="8054" y="2163"/>
                    <a:pt x="8026" y="2164"/>
                  </a:cubicBezTo>
                  <a:cubicBezTo>
                    <a:pt x="7697" y="870"/>
                    <a:pt x="6541" y="1"/>
                    <a:pt x="5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870483" y="2641773"/>
              <a:ext cx="34112" cy="34145"/>
            </a:xfrm>
            <a:custGeom>
              <a:avLst/>
              <a:gdLst/>
              <a:ahLst/>
              <a:cxnLst/>
              <a:rect l="l" t="t" r="r" b="b"/>
              <a:pathLst>
                <a:path w="1048" h="1049" extrusionOk="0">
                  <a:moveTo>
                    <a:pt x="1048" y="0"/>
                  </a:moveTo>
                  <a:lnTo>
                    <a:pt x="0" y="1048"/>
                  </a:lnTo>
                  <a:lnTo>
                    <a:pt x="1048" y="1048"/>
                  </a:lnTo>
                  <a:lnTo>
                    <a:pt x="1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8" name="Google Shape;5848;p71"/>
          <p:cNvGrpSpPr/>
          <p:nvPr/>
        </p:nvGrpSpPr>
        <p:grpSpPr>
          <a:xfrm>
            <a:off x="997211" y="2347661"/>
            <a:ext cx="349743" cy="309344"/>
            <a:chOff x="1006125" y="2499916"/>
            <a:chExt cx="348871" cy="308541"/>
          </a:xfrm>
        </p:grpSpPr>
        <p:sp>
          <p:nvSpPr>
            <p:cNvPr id="5849" name="Google Shape;5849;p71"/>
            <p:cNvSpPr/>
            <p:nvPr/>
          </p:nvSpPr>
          <p:spPr>
            <a:xfrm>
              <a:off x="1088316" y="2640210"/>
              <a:ext cx="186056" cy="31053"/>
            </a:xfrm>
            <a:custGeom>
              <a:avLst/>
              <a:gdLst/>
              <a:ahLst/>
              <a:cxnLst/>
              <a:rect l="l" t="t" r="r" b="b"/>
              <a:pathLst>
                <a:path w="5716" h="954" extrusionOk="0">
                  <a:moveTo>
                    <a:pt x="0" y="1"/>
                  </a:moveTo>
                  <a:lnTo>
                    <a:pt x="0" y="953"/>
                  </a:lnTo>
                  <a:lnTo>
                    <a:pt x="5716" y="953"/>
                  </a:lnTo>
                  <a:lnTo>
                    <a:pt x="5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006125" y="2499916"/>
              <a:ext cx="235695" cy="59729"/>
            </a:xfrm>
            <a:custGeom>
              <a:avLst/>
              <a:gdLst/>
              <a:ahLst/>
              <a:cxnLst/>
              <a:rect l="l" t="t" r="r" b="b"/>
              <a:pathLst>
                <a:path w="7241" h="1835" extrusionOk="0">
                  <a:moveTo>
                    <a:pt x="1763" y="619"/>
                  </a:moveTo>
                  <a:lnTo>
                    <a:pt x="1763" y="1239"/>
                  </a:lnTo>
                  <a:lnTo>
                    <a:pt x="1144" y="1239"/>
                  </a:lnTo>
                  <a:lnTo>
                    <a:pt x="1144" y="619"/>
                  </a:lnTo>
                  <a:close/>
                  <a:moveTo>
                    <a:pt x="2930" y="619"/>
                  </a:moveTo>
                  <a:lnTo>
                    <a:pt x="2930" y="1239"/>
                  </a:lnTo>
                  <a:lnTo>
                    <a:pt x="2311" y="1239"/>
                  </a:lnTo>
                  <a:lnTo>
                    <a:pt x="2311" y="619"/>
                  </a:lnTo>
                  <a:close/>
                  <a:moveTo>
                    <a:pt x="4097" y="619"/>
                  </a:moveTo>
                  <a:lnTo>
                    <a:pt x="4097" y="1239"/>
                  </a:lnTo>
                  <a:lnTo>
                    <a:pt x="3454" y="1239"/>
                  </a:lnTo>
                  <a:lnTo>
                    <a:pt x="3454" y="619"/>
                  </a:lnTo>
                  <a:close/>
                  <a:moveTo>
                    <a:pt x="1" y="0"/>
                  </a:moveTo>
                  <a:lnTo>
                    <a:pt x="1" y="1834"/>
                  </a:lnTo>
                  <a:lnTo>
                    <a:pt x="5716" y="1834"/>
                  </a:lnTo>
                  <a:lnTo>
                    <a:pt x="72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006125" y="2499916"/>
              <a:ext cx="348871" cy="308541"/>
            </a:xfrm>
            <a:custGeom>
              <a:avLst/>
              <a:gdLst/>
              <a:ahLst/>
              <a:cxnLst/>
              <a:rect l="l" t="t" r="r" b="b"/>
              <a:pathLst>
                <a:path w="10718" h="9479" extrusionOk="0">
                  <a:moveTo>
                    <a:pt x="8860" y="3692"/>
                  </a:moveTo>
                  <a:lnTo>
                    <a:pt x="8860" y="5906"/>
                  </a:lnTo>
                  <a:lnTo>
                    <a:pt x="1882" y="5906"/>
                  </a:lnTo>
                  <a:lnTo>
                    <a:pt x="1882" y="3692"/>
                  </a:lnTo>
                  <a:close/>
                  <a:moveTo>
                    <a:pt x="8074" y="0"/>
                  </a:moveTo>
                  <a:lnTo>
                    <a:pt x="6026" y="2477"/>
                  </a:lnTo>
                  <a:lnTo>
                    <a:pt x="1" y="2477"/>
                  </a:lnTo>
                  <a:lnTo>
                    <a:pt x="1" y="9478"/>
                  </a:lnTo>
                  <a:lnTo>
                    <a:pt x="10717" y="9478"/>
                  </a:ln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71"/>
          <p:cNvGrpSpPr/>
          <p:nvPr/>
        </p:nvGrpSpPr>
        <p:grpSpPr>
          <a:xfrm>
            <a:off x="5530167" y="4003061"/>
            <a:ext cx="349743" cy="349784"/>
            <a:chOff x="5527778" y="4151023"/>
            <a:chExt cx="348871" cy="348877"/>
          </a:xfrm>
        </p:grpSpPr>
        <p:sp>
          <p:nvSpPr>
            <p:cNvPr id="5853" name="Google Shape;5853;p71"/>
            <p:cNvSpPr/>
            <p:nvPr/>
          </p:nvSpPr>
          <p:spPr>
            <a:xfrm>
              <a:off x="5720707" y="4226606"/>
              <a:ext cx="69885" cy="55335"/>
            </a:xfrm>
            <a:custGeom>
              <a:avLst/>
              <a:gdLst/>
              <a:ahLst/>
              <a:cxnLst/>
              <a:rect l="l" t="t" r="r" b="b"/>
              <a:pathLst>
                <a:path w="2147" h="1700" extrusionOk="0">
                  <a:moveTo>
                    <a:pt x="1218" y="1"/>
                  </a:moveTo>
                  <a:cubicBezTo>
                    <a:pt x="1004" y="1"/>
                    <a:pt x="789" y="84"/>
                    <a:pt x="623" y="251"/>
                  </a:cubicBezTo>
                  <a:cubicBezTo>
                    <a:pt x="0" y="855"/>
                    <a:pt x="561" y="1699"/>
                    <a:pt x="1221" y="1699"/>
                  </a:cubicBezTo>
                  <a:cubicBezTo>
                    <a:pt x="1419" y="1699"/>
                    <a:pt x="1627" y="1623"/>
                    <a:pt x="1814" y="1442"/>
                  </a:cubicBezTo>
                  <a:cubicBezTo>
                    <a:pt x="2147" y="1108"/>
                    <a:pt x="2147" y="560"/>
                    <a:pt x="1814" y="251"/>
                  </a:cubicBezTo>
                  <a:cubicBezTo>
                    <a:pt x="1647" y="84"/>
                    <a:pt x="1432" y="1"/>
                    <a:pt x="1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5527778" y="4389784"/>
              <a:ext cx="348871" cy="110117"/>
            </a:xfrm>
            <a:custGeom>
              <a:avLst/>
              <a:gdLst/>
              <a:ahLst/>
              <a:cxnLst/>
              <a:rect l="l" t="t" r="r" b="b"/>
              <a:pathLst>
                <a:path w="10718" h="3383" extrusionOk="0">
                  <a:moveTo>
                    <a:pt x="1" y="1"/>
                  </a:moveTo>
                  <a:lnTo>
                    <a:pt x="1" y="1596"/>
                  </a:lnTo>
                  <a:lnTo>
                    <a:pt x="4002" y="1596"/>
                  </a:lnTo>
                  <a:lnTo>
                    <a:pt x="4002" y="1977"/>
                  </a:lnTo>
                  <a:cubicBezTo>
                    <a:pt x="4002" y="2406"/>
                    <a:pt x="3644" y="2739"/>
                    <a:pt x="3216" y="2739"/>
                  </a:cubicBezTo>
                  <a:lnTo>
                    <a:pt x="2263" y="2739"/>
                  </a:lnTo>
                  <a:lnTo>
                    <a:pt x="2263" y="3382"/>
                  </a:lnTo>
                  <a:lnTo>
                    <a:pt x="8455" y="3382"/>
                  </a:lnTo>
                  <a:lnTo>
                    <a:pt x="8455" y="2763"/>
                  </a:lnTo>
                  <a:lnTo>
                    <a:pt x="7479" y="2763"/>
                  </a:lnTo>
                  <a:cubicBezTo>
                    <a:pt x="7050" y="2763"/>
                    <a:pt x="6716" y="2406"/>
                    <a:pt x="6716" y="1977"/>
                  </a:cubicBezTo>
                  <a:lnTo>
                    <a:pt x="6716" y="1596"/>
                  </a:lnTo>
                  <a:lnTo>
                    <a:pt x="10717" y="1596"/>
                  </a:lnTo>
                  <a:lnTo>
                    <a:pt x="107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5527778" y="4151023"/>
              <a:ext cx="348871" cy="218638"/>
            </a:xfrm>
            <a:custGeom>
              <a:avLst/>
              <a:gdLst/>
              <a:ahLst/>
              <a:cxnLst/>
              <a:rect l="l" t="t" r="r" b="b"/>
              <a:pathLst>
                <a:path w="10718" h="6717" extrusionOk="0">
                  <a:moveTo>
                    <a:pt x="4907" y="1239"/>
                  </a:moveTo>
                  <a:lnTo>
                    <a:pt x="4907" y="1858"/>
                  </a:lnTo>
                  <a:lnTo>
                    <a:pt x="1763" y="1858"/>
                  </a:lnTo>
                  <a:lnTo>
                    <a:pt x="1763" y="1239"/>
                  </a:lnTo>
                  <a:close/>
                  <a:moveTo>
                    <a:pt x="4907" y="2478"/>
                  </a:moveTo>
                  <a:lnTo>
                    <a:pt x="4907" y="3121"/>
                  </a:lnTo>
                  <a:lnTo>
                    <a:pt x="1763" y="3121"/>
                  </a:lnTo>
                  <a:lnTo>
                    <a:pt x="1763" y="2478"/>
                  </a:lnTo>
                  <a:close/>
                  <a:moveTo>
                    <a:pt x="4907" y="3740"/>
                  </a:moveTo>
                  <a:lnTo>
                    <a:pt x="4907" y="4359"/>
                  </a:lnTo>
                  <a:lnTo>
                    <a:pt x="1763" y="4359"/>
                  </a:lnTo>
                  <a:lnTo>
                    <a:pt x="1763" y="3740"/>
                  </a:lnTo>
                  <a:close/>
                  <a:moveTo>
                    <a:pt x="7113" y="1677"/>
                  </a:moveTo>
                  <a:cubicBezTo>
                    <a:pt x="8146" y="1677"/>
                    <a:pt x="9079" y="2849"/>
                    <a:pt x="8384" y="3954"/>
                  </a:cubicBezTo>
                  <a:lnTo>
                    <a:pt x="9217" y="4788"/>
                  </a:lnTo>
                  <a:lnTo>
                    <a:pt x="8765" y="5240"/>
                  </a:lnTo>
                  <a:lnTo>
                    <a:pt x="7931" y="4383"/>
                  </a:lnTo>
                  <a:cubicBezTo>
                    <a:pt x="7693" y="4549"/>
                    <a:pt x="7431" y="4621"/>
                    <a:pt x="7145" y="4621"/>
                  </a:cubicBezTo>
                  <a:cubicBezTo>
                    <a:pt x="5835" y="4621"/>
                    <a:pt x="5192" y="3049"/>
                    <a:pt x="6097" y="2120"/>
                  </a:cubicBezTo>
                  <a:cubicBezTo>
                    <a:pt x="6409" y="1809"/>
                    <a:pt x="6767" y="1677"/>
                    <a:pt x="7113" y="1677"/>
                  </a:cubicBezTo>
                  <a:close/>
                  <a:moveTo>
                    <a:pt x="4907" y="4978"/>
                  </a:moveTo>
                  <a:lnTo>
                    <a:pt x="4907" y="5597"/>
                  </a:lnTo>
                  <a:lnTo>
                    <a:pt x="1763" y="5597"/>
                  </a:lnTo>
                  <a:lnTo>
                    <a:pt x="1763" y="4978"/>
                  </a:lnTo>
                  <a:close/>
                  <a:moveTo>
                    <a:pt x="1" y="1"/>
                  </a:moveTo>
                  <a:lnTo>
                    <a:pt x="1" y="6717"/>
                  </a:lnTo>
                  <a:lnTo>
                    <a:pt x="10717" y="6717"/>
                  </a:lnTo>
                  <a:lnTo>
                    <a:pt x="107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71"/>
          <p:cNvGrpSpPr/>
          <p:nvPr/>
        </p:nvGrpSpPr>
        <p:grpSpPr>
          <a:xfrm>
            <a:off x="7831236" y="1768839"/>
            <a:ext cx="281352" cy="349590"/>
            <a:chOff x="7823108" y="1922595"/>
            <a:chExt cx="280651" cy="348683"/>
          </a:xfrm>
        </p:grpSpPr>
        <p:sp>
          <p:nvSpPr>
            <p:cNvPr id="5857" name="Google Shape;5857;p71"/>
            <p:cNvSpPr/>
            <p:nvPr/>
          </p:nvSpPr>
          <p:spPr>
            <a:xfrm>
              <a:off x="7823108" y="2240226"/>
              <a:ext cx="131046" cy="31053"/>
            </a:xfrm>
            <a:custGeom>
              <a:avLst/>
              <a:gdLst/>
              <a:ahLst/>
              <a:cxnLst/>
              <a:rect l="l" t="t" r="r" b="b"/>
              <a:pathLst>
                <a:path w="4026" h="954" extrusionOk="0">
                  <a:moveTo>
                    <a:pt x="1" y="1"/>
                  </a:moveTo>
                  <a:lnTo>
                    <a:pt x="1" y="953"/>
                  </a:lnTo>
                  <a:lnTo>
                    <a:pt x="4025" y="953"/>
                  </a:lnTo>
                  <a:cubicBezTo>
                    <a:pt x="3858" y="405"/>
                    <a:pt x="3358" y="24"/>
                    <a:pt x="2787" y="24"/>
                  </a:cubicBezTo>
                  <a:lnTo>
                    <a:pt x="27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7823108" y="2056509"/>
              <a:ext cx="130265" cy="179090"/>
            </a:xfrm>
            <a:custGeom>
              <a:avLst/>
              <a:gdLst/>
              <a:ahLst/>
              <a:cxnLst/>
              <a:rect l="l" t="t" r="r" b="b"/>
              <a:pathLst>
                <a:path w="4002" h="5502" extrusionOk="0">
                  <a:moveTo>
                    <a:pt x="3096" y="1548"/>
                  </a:moveTo>
                  <a:lnTo>
                    <a:pt x="3096" y="2168"/>
                  </a:lnTo>
                  <a:lnTo>
                    <a:pt x="905" y="2168"/>
                  </a:lnTo>
                  <a:lnTo>
                    <a:pt x="905" y="1548"/>
                  </a:lnTo>
                  <a:close/>
                  <a:moveTo>
                    <a:pt x="3096" y="3120"/>
                  </a:moveTo>
                  <a:lnTo>
                    <a:pt x="3096" y="3739"/>
                  </a:lnTo>
                  <a:lnTo>
                    <a:pt x="905" y="3739"/>
                  </a:lnTo>
                  <a:lnTo>
                    <a:pt x="905" y="3120"/>
                  </a:lnTo>
                  <a:close/>
                  <a:moveTo>
                    <a:pt x="1" y="1"/>
                  </a:moveTo>
                  <a:lnTo>
                    <a:pt x="1" y="5025"/>
                  </a:lnTo>
                  <a:lnTo>
                    <a:pt x="2763" y="5025"/>
                  </a:lnTo>
                  <a:cubicBezTo>
                    <a:pt x="3215" y="5025"/>
                    <a:pt x="3668" y="5192"/>
                    <a:pt x="4001" y="5502"/>
                  </a:cubicBezTo>
                  <a:lnTo>
                    <a:pt x="4001" y="1239"/>
                  </a:lnTo>
                  <a:cubicBezTo>
                    <a:pt x="4001" y="548"/>
                    <a:pt x="3454"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7974274" y="2241007"/>
              <a:ext cx="129484" cy="30272"/>
            </a:xfrm>
            <a:custGeom>
              <a:avLst/>
              <a:gdLst/>
              <a:ahLst/>
              <a:cxnLst/>
              <a:rect l="l" t="t" r="r" b="b"/>
              <a:pathLst>
                <a:path w="3978" h="930" extrusionOk="0">
                  <a:moveTo>
                    <a:pt x="1215" y="0"/>
                  </a:moveTo>
                  <a:cubicBezTo>
                    <a:pt x="620" y="0"/>
                    <a:pt x="143" y="381"/>
                    <a:pt x="0" y="929"/>
                  </a:cubicBezTo>
                  <a:lnTo>
                    <a:pt x="3977" y="929"/>
                  </a:lnTo>
                  <a:lnTo>
                    <a:pt x="3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7973493" y="2056509"/>
              <a:ext cx="130265" cy="179090"/>
            </a:xfrm>
            <a:custGeom>
              <a:avLst/>
              <a:gdLst/>
              <a:ahLst/>
              <a:cxnLst/>
              <a:rect l="l" t="t" r="r" b="b"/>
              <a:pathLst>
                <a:path w="4002" h="5502" extrusionOk="0">
                  <a:moveTo>
                    <a:pt x="3120" y="1548"/>
                  </a:moveTo>
                  <a:lnTo>
                    <a:pt x="3120" y="2168"/>
                  </a:lnTo>
                  <a:lnTo>
                    <a:pt x="929" y="2168"/>
                  </a:lnTo>
                  <a:lnTo>
                    <a:pt x="929" y="1548"/>
                  </a:lnTo>
                  <a:close/>
                  <a:moveTo>
                    <a:pt x="3120" y="3096"/>
                  </a:moveTo>
                  <a:lnTo>
                    <a:pt x="3120" y="3739"/>
                  </a:lnTo>
                  <a:lnTo>
                    <a:pt x="929" y="3739"/>
                  </a:lnTo>
                  <a:lnTo>
                    <a:pt x="929" y="3096"/>
                  </a:lnTo>
                  <a:close/>
                  <a:moveTo>
                    <a:pt x="1263" y="1"/>
                  </a:moveTo>
                  <a:cubicBezTo>
                    <a:pt x="572" y="1"/>
                    <a:pt x="24" y="548"/>
                    <a:pt x="1" y="1239"/>
                  </a:cubicBezTo>
                  <a:lnTo>
                    <a:pt x="1" y="5502"/>
                  </a:lnTo>
                  <a:cubicBezTo>
                    <a:pt x="338" y="5209"/>
                    <a:pt x="738" y="5023"/>
                    <a:pt x="1183" y="5023"/>
                  </a:cubicBezTo>
                  <a:cubicBezTo>
                    <a:pt x="1209" y="5023"/>
                    <a:pt x="1236" y="5024"/>
                    <a:pt x="1263" y="5025"/>
                  </a:cubicBezTo>
                  <a:lnTo>
                    <a:pt x="4001" y="5025"/>
                  </a:lnTo>
                  <a:lnTo>
                    <a:pt x="4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7934725" y="2003028"/>
              <a:ext cx="58167" cy="27147"/>
            </a:xfrm>
            <a:custGeom>
              <a:avLst/>
              <a:gdLst/>
              <a:ahLst/>
              <a:cxnLst/>
              <a:rect l="l" t="t" r="r" b="b"/>
              <a:pathLst>
                <a:path w="1787" h="834" extrusionOk="0">
                  <a:moveTo>
                    <a:pt x="885" y="0"/>
                  </a:moveTo>
                  <a:cubicBezTo>
                    <a:pt x="543" y="0"/>
                    <a:pt x="203" y="167"/>
                    <a:pt x="1" y="500"/>
                  </a:cubicBezTo>
                  <a:lnTo>
                    <a:pt x="525" y="834"/>
                  </a:lnTo>
                  <a:cubicBezTo>
                    <a:pt x="608" y="703"/>
                    <a:pt x="745" y="637"/>
                    <a:pt x="882" y="637"/>
                  </a:cubicBezTo>
                  <a:cubicBezTo>
                    <a:pt x="1019" y="637"/>
                    <a:pt x="1156" y="703"/>
                    <a:pt x="1239" y="834"/>
                  </a:cubicBezTo>
                  <a:lnTo>
                    <a:pt x="1787" y="500"/>
                  </a:lnTo>
                  <a:cubicBezTo>
                    <a:pt x="1573" y="167"/>
                    <a:pt x="1227" y="0"/>
                    <a:pt x="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7900612" y="1963479"/>
              <a:ext cx="125610" cy="45765"/>
            </a:xfrm>
            <a:custGeom>
              <a:avLst/>
              <a:gdLst/>
              <a:ahLst/>
              <a:cxnLst/>
              <a:rect l="l" t="t" r="r" b="b"/>
              <a:pathLst>
                <a:path w="3859" h="1406" extrusionOk="0">
                  <a:moveTo>
                    <a:pt x="1939" y="1"/>
                  </a:moveTo>
                  <a:cubicBezTo>
                    <a:pt x="1198" y="1"/>
                    <a:pt x="453" y="358"/>
                    <a:pt x="1" y="1072"/>
                  </a:cubicBezTo>
                  <a:lnTo>
                    <a:pt x="549" y="1406"/>
                  </a:lnTo>
                  <a:cubicBezTo>
                    <a:pt x="870" y="894"/>
                    <a:pt x="1406" y="638"/>
                    <a:pt x="1942" y="638"/>
                  </a:cubicBezTo>
                  <a:cubicBezTo>
                    <a:pt x="2478" y="638"/>
                    <a:pt x="3013" y="894"/>
                    <a:pt x="3335" y="1406"/>
                  </a:cubicBezTo>
                  <a:lnTo>
                    <a:pt x="3859" y="1072"/>
                  </a:lnTo>
                  <a:cubicBezTo>
                    <a:pt x="3418" y="358"/>
                    <a:pt x="2680" y="1"/>
                    <a:pt x="1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7864968" y="1922595"/>
              <a:ext cx="196927" cy="64970"/>
            </a:xfrm>
            <a:custGeom>
              <a:avLst/>
              <a:gdLst/>
              <a:ahLst/>
              <a:cxnLst/>
              <a:rect l="l" t="t" r="r" b="b"/>
              <a:pathLst>
                <a:path w="6050" h="1996" extrusionOk="0">
                  <a:moveTo>
                    <a:pt x="3025" y="1"/>
                  </a:moveTo>
                  <a:cubicBezTo>
                    <a:pt x="1864" y="1"/>
                    <a:pt x="703" y="554"/>
                    <a:pt x="0" y="1662"/>
                  </a:cubicBezTo>
                  <a:lnTo>
                    <a:pt x="524" y="1995"/>
                  </a:lnTo>
                  <a:cubicBezTo>
                    <a:pt x="1072" y="1138"/>
                    <a:pt x="2025" y="614"/>
                    <a:pt x="3025" y="614"/>
                  </a:cubicBezTo>
                  <a:cubicBezTo>
                    <a:pt x="4025" y="614"/>
                    <a:pt x="4978" y="1138"/>
                    <a:pt x="5525" y="1995"/>
                  </a:cubicBezTo>
                  <a:lnTo>
                    <a:pt x="6049" y="1662"/>
                  </a:lnTo>
                  <a:cubicBezTo>
                    <a:pt x="5347" y="554"/>
                    <a:pt x="4186" y="1"/>
                    <a:pt x="3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71"/>
          <p:cNvGrpSpPr/>
          <p:nvPr/>
        </p:nvGrpSpPr>
        <p:grpSpPr>
          <a:xfrm>
            <a:off x="6286323" y="1768643"/>
            <a:ext cx="348927" cy="349783"/>
            <a:chOff x="6282048" y="1922400"/>
            <a:chExt cx="348057" cy="348876"/>
          </a:xfrm>
        </p:grpSpPr>
        <p:sp>
          <p:nvSpPr>
            <p:cNvPr id="5865" name="Google Shape;5865;p71"/>
            <p:cNvSpPr/>
            <p:nvPr/>
          </p:nvSpPr>
          <p:spPr>
            <a:xfrm>
              <a:off x="6458019" y="2140230"/>
              <a:ext cx="80626" cy="131046"/>
            </a:xfrm>
            <a:custGeom>
              <a:avLst/>
              <a:gdLst/>
              <a:ahLst/>
              <a:cxnLst/>
              <a:rect l="l" t="t" r="r" b="b"/>
              <a:pathLst>
                <a:path w="2477" h="4026" extrusionOk="0">
                  <a:moveTo>
                    <a:pt x="0" y="0"/>
                  </a:moveTo>
                  <a:lnTo>
                    <a:pt x="215" y="3096"/>
                  </a:lnTo>
                  <a:lnTo>
                    <a:pt x="1048" y="2620"/>
                  </a:lnTo>
                  <a:lnTo>
                    <a:pt x="1834" y="4025"/>
                  </a:lnTo>
                  <a:lnTo>
                    <a:pt x="2429" y="3692"/>
                  </a:lnTo>
                  <a:lnTo>
                    <a:pt x="1643" y="2287"/>
                  </a:lnTo>
                  <a:lnTo>
                    <a:pt x="2477" y="1834"/>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6282048" y="1922400"/>
              <a:ext cx="234913" cy="59729"/>
            </a:xfrm>
            <a:custGeom>
              <a:avLst/>
              <a:gdLst/>
              <a:ahLst/>
              <a:cxnLst/>
              <a:rect l="l" t="t" r="r" b="b"/>
              <a:pathLst>
                <a:path w="7217" h="1835" extrusionOk="0">
                  <a:moveTo>
                    <a:pt x="1739" y="596"/>
                  </a:moveTo>
                  <a:lnTo>
                    <a:pt x="1739" y="1215"/>
                  </a:lnTo>
                  <a:lnTo>
                    <a:pt x="1120" y="1215"/>
                  </a:lnTo>
                  <a:lnTo>
                    <a:pt x="1120" y="596"/>
                  </a:lnTo>
                  <a:close/>
                  <a:moveTo>
                    <a:pt x="2906" y="596"/>
                  </a:moveTo>
                  <a:lnTo>
                    <a:pt x="2906" y="1215"/>
                  </a:lnTo>
                  <a:lnTo>
                    <a:pt x="2286" y="1215"/>
                  </a:lnTo>
                  <a:lnTo>
                    <a:pt x="2286" y="596"/>
                  </a:lnTo>
                  <a:close/>
                  <a:moveTo>
                    <a:pt x="4049" y="596"/>
                  </a:moveTo>
                  <a:lnTo>
                    <a:pt x="4049" y="1215"/>
                  </a:lnTo>
                  <a:lnTo>
                    <a:pt x="3430" y="1215"/>
                  </a:lnTo>
                  <a:lnTo>
                    <a:pt x="3430" y="596"/>
                  </a:lnTo>
                  <a:close/>
                  <a:moveTo>
                    <a:pt x="0" y="1"/>
                  </a:moveTo>
                  <a:lnTo>
                    <a:pt x="0" y="1834"/>
                  </a:lnTo>
                  <a:lnTo>
                    <a:pt x="5692" y="1834"/>
                  </a:lnTo>
                  <a:lnTo>
                    <a:pt x="7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6282048" y="1922400"/>
              <a:ext cx="348057" cy="308541"/>
            </a:xfrm>
            <a:custGeom>
              <a:avLst/>
              <a:gdLst/>
              <a:ahLst/>
              <a:cxnLst/>
              <a:rect l="l" t="t" r="r" b="b"/>
              <a:pathLst>
                <a:path w="10693" h="9479" extrusionOk="0">
                  <a:moveTo>
                    <a:pt x="5144" y="3311"/>
                  </a:moveTo>
                  <a:lnTo>
                    <a:pt x="5740" y="3478"/>
                  </a:lnTo>
                  <a:lnTo>
                    <a:pt x="5430" y="4573"/>
                  </a:lnTo>
                  <a:lnTo>
                    <a:pt x="4835" y="4406"/>
                  </a:lnTo>
                  <a:lnTo>
                    <a:pt x="5144" y="3311"/>
                  </a:lnTo>
                  <a:close/>
                  <a:moveTo>
                    <a:pt x="3954" y="3454"/>
                  </a:moveTo>
                  <a:lnTo>
                    <a:pt x="4501" y="4430"/>
                  </a:lnTo>
                  <a:lnTo>
                    <a:pt x="3954" y="4740"/>
                  </a:lnTo>
                  <a:lnTo>
                    <a:pt x="3406" y="3739"/>
                  </a:lnTo>
                  <a:lnTo>
                    <a:pt x="3954" y="3454"/>
                  </a:lnTo>
                  <a:close/>
                  <a:moveTo>
                    <a:pt x="6716" y="4263"/>
                  </a:moveTo>
                  <a:lnTo>
                    <a:pt x="7026" y="4811"/>
                  </a:lnTo>
                  <a:lnTo>
                    <a:pt x="6025" y="5359"/>
                  </a:lnTo>
                  <a:lnTo>
                    <a:pt x="5740" y="4787"/>
                  </a:lnTo>
                  <a:lnTo>
                    <a:pt x="6716" y="4263"/>
                  </a:lnTo>
                  <a:close/>
                  <a:moveTo>
                    <a:pt x="2644" y="4692"/>
                  </a:moveTo>
                  <a:lnTo>
                    <a:pt x="3739" y="5002"/>
                  </a:lnTo>
                  <a:lnTo>
                    <a:pt x="3549" y="5597"/>
                  </a:lnTo>
                  <a:lnTo>
                    <a:pt x="2477" y="5287"/>
                  </a:lnTo>
                  <a:lnTo>
                    <a:pt x="2644" y="4692"/>
                  </a:lnTo>
                  <a:close/>
                  <a:moveTo>
                    <a:pt x="3596" y="5978"/>
                  </a:moveTo>
                  <a:lnTo>
                    <a:pt x="3906" y="6526"/>
                  </a:lnTo>
                  <a:lnTo>
                    <a:pt x="2906" y="7073"/>
                  </a:lnTo>
                  <a:lnTo>
                    <a:pt x="2620" y="6526"/>
                  </a:lnTo>
                  <a:lnTo>
                    <a:pt x="3596" y="5978"/>
                  </a:lnTo>
                  <a:close/>
                  <a:moveTo>
                    <a:pt x="8050" y="1"/>
                  </a:moveTo>
                  <a:lnTo>
                    <a:pt x="6002" y="2477"/>
                  </a:lnTo>
                  <a:lnTo>
                    <a:pt x="0" y="2477"/>
                  </a:lnTo>
                  <a:lnTo>
                    <a:pt x="0" y="9479"/>
                  </a:lnTo>
                  <a:lnTo>
                    <a:pt x="4978" y="9479"/>
                  </a:lnTo>
                  <a:lnTo>
                    <a:pt x="4692" y="5383"/>
                  </a:lnTo>
                  <a:lnTo>
                    <a:pt x="9050" y="8598"/>
                  </a:lnTo>
                  <a:lnTo>
                    <a:pt x="7931" y="9241"/>
                  </a:lnTo>
                  <a:lnTo>
                    <a:pt x="8050" y="9479"/>
                  </a:lnTo>
                  <a:lnTo>
                    <a:pt x="10693" y="9479"/>
                  </a:lnTo>
                  <a:lnTo>
                    <a:pt x="10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71"/>
          <p:cNvGrpSpPr/>
          <p:nvPr/>
        </p:nvGrpSpPr>
        <p:grpSpPr>
          <a:xfrm>
            <a:off x="5537183" y="1768643"/>
            <a:ext cx="336497" cy="349778"/>
            <a:chOff x="5534776" y="1922400"/>
            <a:chExt cx="335657" cy="348871"/>
          </a:xfrm>
        </p:grpSpPr>
        <p:sp>
          <p:nvSpPr>
            <p:cNvPr id="5869" name="Google Shape;5869;p71"/>
            <p:cNvSpPr/>
            <p:nvPr/>
          </p:nvSpPr>
          <p:spPr>
            <a:xfrm>
              <a:off x="5596004" y="2068130"/>
              <a:ext cx="274429" cy="134139"/>
            </a:xfrm>
            <a:custGeom>
              <a:avLst/>
              <a:gdLst/>
              <a:ahLst/>
              <a:cxnLst/>
              <a:rect l="l" t="t" r="r" b="b"/>
              <a:pathLst>
                <a:path w="8431" h="4121" extrusionOk="0">
                  <a:moveTo>
                    <a:pt x="2715" y="715"/>
                  </a:moveTo>
                  <a:lnTo>
                    <a:pt x="2715" y="1334"/>
                  </a:lnTo>
                  <a:lnTo>
                    <a:pt x="2049" y="1334"/>
                  </a:lnTo>
                  <a:lnTo>
                    <a:pt x="2049" y="3430"/>
                  </a:lnTo>
                  <a:lnTo>
                    <a:pt x="1429" y="3430"/>
                  </a:lnTo>
                  <a:lnTo>
                    <a:pt x="1429" y="1334"/>
                  </a:lnTo>
                  <a:lnTo>
                    <a:pt x="786" y="1334"/>
                  </a:lnTo>
                  <a:lnTo>
                    <a:pt x="786" y="715"/>
                  </a:lnTo>
                  <a:close/>
                  <a:moveTo>
                    <a:pt x="5311" y="715"/>
                  </a:moveTo>
                  <a:lnTo>
                    <a:pt x="4597" y="2073"/>
                  </a:lnTo>
                  <a:lnTo>
                    <a:pt x="5335" y="3430"/>
                  </a:lnTo>
                  <a:lnTo>
                    <a:pt x="4620" y="3430"/>
                  </a:lnTo>
                  <a:lnTo>
                    <a:pt x="4239" y="2739"/>
                  </a:lnTo>
                  <a:lnTo>
                    <a:pt x="3858" y="3430"/>
                  </a:lnTo>
                  <a:lnTo>
                    <a:pt x="3144" y="3430"/>
                  </a:lnTo>
                  <a:lnTo>
                    <a:pt x="3882" y="2073"/>
                  </a:lnTo>
                  <a:lnTo>
                    <a:pt x="3144" y="715"/>
                  </a:lnTo>
                  <a:lnTo>
                    <a:pt x="3858" y="715"/>
                  </a:lnTo>
                  <a:lnTo>
                    <a:pt x="4239" y="1406"/>
                  </a:lnTo>
                  <a:lnTo>
                    <a:pt x="4620" y="715"/>
                  </a:lnTo>
                  <a:close/>
                  <a:moveTo>
                    <a:pt x="7645" y="715"/>
                  </a:moveTo>
                  <a:lnTo>
                    <a:pt x="7645" y="1334"/>
                  </a:lnTo>
                  <a:lnTo>
                    <a:pt x="7002" y="1334"/>
                  </a:lnTo>
                  <a:lnTo>
                    <a:pt x="7002" y="3430"/>
                  </a:lnTo>
                  <a:lnTo>
                    <a:pt x="6359" y="3430"/>
                  </a:lnTo>
                  <a:lnTo>
                    <a:pt x="6359" y="1334"/>
                  </a:lnTo>
                  <a:lnTo>
                    <a:pt x="5716" y="1334"/>
                  </a:lnTo>
                  <a:lnTo>
                    <a:pt x="5716" y="715"/>
                  </a:lnTo>
                  <a:close/>
                  <a:moveTo>
                    <a:pt x="0" y="1"/>
                  </a:moveTo>
                  <a:lnTo>
                    <a:pt x="0" y="4121"/>
                  </a:lnTo>
                  <a:lnTo>
                    <a:pt x="8431" y="4121"/>
                  </a:lnTo>
                  <a:lnTo>
                    <a:pt x="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5534776" y="1922400"/>
              <a:ext cx="75972" cy="76004"/>
            </a:xfrm>
            <a:custGeom>
              <a:avLst/>
              <a:gdLst/>
              <a:ahLst/>
              <a:cxnLst/>
              <a:rect l="l" t="t" r="r" b="b"/>
              <a:pathLst>
                <a:path w="2334" h="2335" extrusionOk="0">
                  <a:moveTo>
                    <a:pt x="2334" y="1"/>
                  </a:moveTo>
                  <a:lnTo>
                    <a:pt x="0" y="2334"/>
                  </a:lnTo>
                  <a:lnTo>
                    <a:pt x="2334" y="2334"/>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5534776" y="1922400"/>
              <a:ext cx="261246" cy="348871"/>
            </a:xfrm>
            <a:custGeom>
              <a:avLst/>
              <a:gdLst/>
              <a:ahLst/>
              <a:cxnLst/>
              <a:rect l="l" t="t" r="r" b="b"/>
              <a:pathLst>
                <a:path w="8026" h="10718" extrusionOk="0">
                  <a:moveTo>
                    <a:pt x="6597" y="2382"/>
                  </a:moveTo>
                  <a:lnTo>
                    <a:pt x="6597" y="3001"/>
                  </a:lnTo>
                  <a:lnTo>
                    <a:pt x="3739" y="3001"/>
                  </a:lnTo>
                  <a:lnTo>
                    <a:pt x="3739"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71"/>
          <p:cNvGrpSpPr/>
          <p:nvPr/>
        </p:nvGrpSpPr>
        <p:grpSpPr>
          <a:xfrm>
            <a:off x="4774827" y="1768643"/>
            <a:ext cx="349710" cy="349781"/>
            <a:chOff x="4774321" y="1922400"/>
            <a:chExt cx="348838" cy="348874"/>
          </a:xfrm>
        </p:grpSpPr>
        <p:sp>
          <p:nvSpPr>
            <p:cNvPr id="5873" name="Google Shape;5873;p71"/>
            <p:cNvSpPr/>
            <p:nvPr/>
          </p:nvSpPr>
          <p:spPr>
            <a:xfrm>
              <a:off x="4846388" y="2191400"/>
              <a:ext cx="23306" cy="24054"/>
            </a:xfrm>
            <a:custGeom>
              <a:avLst/>
              <a:gdLst/>
              <a:ahLst/>
              <a:cxnLst/>
              <a:rect l="l" t="t" r="r" b="b"/>
              <a:pathLst>
                <a:path w="716" h="739" extrusionOk="0">
                  <a:moveTo>
                    <a:pt x="1" y="0"/>
                  </a:moveTo>
                  <a:lnTo>
                    <a:pt x="1" y="738"/>
                  </a:lnTo>
                  <a:lnTo>
                    <a:pt x="715" y="738"/>
                  </a:lnTo>
                  <a:lnTo>
                    <a:pt x="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4774321" y="1947985"/>
              <a:ext cx="348838" cy="77534"/>
            </a:xfrm>
            <a:custGeom>
              <a:avLst/>
              <a:gdLst/>
              <a:ahLst/>
              <a:cxnLst/>
              <a:rect l="l" t="t" r="r" b="b"/>
              <a:pathLst>
                <a:path w="10717" h="2382" extrusionOk="0">
                  <a:moveTo>
                    <a:pt x="0" y="0"/>
                  </a:moveTo>
                  <a:lnTo>
                    <a:pt x="0" y="2382"/>
                  </a:lnTo>
                  <a:lnTo>
                    <a:pt x="10717" y="2382"/>
                  </a:lnTo>
                  <a:lnTo>
                    <a:pt x="10717" y="0"/>
                  </a:lnTo>
                  <a:lnTo>
                    <a:pt x="9288" y="0"/>
                  </a:lnTo>
                  <a:lnTo>
                    <a:pt x="9288" y="310"/>
                  </a:lnTo>
                  <a:cubicBezTo>
                    <a:pt x="9288" y="834"/>
                    <a:pt x="8859" y="1263"/>
                    <a:pt x="8335" y="1263"/>
                  </a:cubicBezTo>
                  <a:lnTo>
                    <a:pt x="8264" y="1263"/>
                  </a:lnTo>
                  <a:cubicBezTo>
                    <a:pt x="7740" y="1263"/>
                    <a:pt x="7311" y="834"/>
                    <a:pt x="7311" y="310"/>
                  </a:cubicBezTo>
                  <a:lnTo>
                    <a:pt x="7311" y="0"/>
                  </a:lnTo>
                  <a:lnTo>
                    <a:pt x="3406" y="0"/>
                  </a:lnTo>
                  <a:lnTo>
                    <a:pt x="3406" y="310"/>
                  </a:lnTo>
                  <a:cubicBezTo>
                    <a:pt x="3406" y="834"/>
                    <a:pt x="2977" y="1263"/>
                    <a:pt x="2453" y="1263"/>
                  </a:cubicBezTo>
                  <a:lnTo>
                    <a:pt x="2382" y="1263"/>
                  </a:lnTo>
                  <a:cubicBezTo>
                    <a:pt x="1858" y="1263"/>
                    <a:pt x="1429" y="834"/>
                    <a:pt x="1429" y="310"/>
                  </a:cubicBezTo>
                  <a:lnTo>
                    <a:pt x="1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4774321" y="2045670"/>
              <a:ext cx="348838" cy="225604"/>
            </a:xfrm>
            <a:custGeom>
              <a:avLst/>
              <a:gdLst/>
              <a:ahLst/>
              <a:cxnLst/>
              <a:rect l="l" t="t" r="r" b="b"/>
              <a:pathLst>
                <a:path w="10717" h="6931" extrusionOk="0">
                  <a:moveTo>
                    <a:pt x="3572" y="1096"/>
                  </a:moveTo>
                  <a:lnTo>
                    <a:pt x="3572" y="3072"/>
                  </a:lnTo>
                  <a:lnTo>
                    <a:pt x="1596" y="3072"/>
                  </a:lnTo>
                  <a:lnTo>
                    <a:pt x="1596" y="1096"/>
                  </a:lnTo>
                  <a:close/>
                  <a:moveTo>
                    <a:pt x="6382" y="1096"/>
                  </a:moveTo>
                  <a:lnTo>
                    <a:pt x="6382" y="3072"/>
                  </a:lnTo>
                  <a:lnTo>
                    <a:pt x="4406" y="3072"/>
                  </a:lnTo>
                  <a:lnTo>
                    <a:pt x="4406" y="1096"/>
                  </a:lnTo>
                  <a:close/>
                  <a:moveTo>
                    <a:pt x="9169" y="1096"/>
                  </a:moveTo>
                  <a:lnTo>
                    <a:pt x="9169" y="3072"/>
                  </a:lnTo>
                  <a:lnTo>
                    <a:pt x="7168" y="3072"/>
                  </a:lnTo>
                  <a:lnTo>
                    <a:pt x="7168" y="1096"/>
                  </a:lnTo>
                  <a:close/>
                  <a:moveTo>
                    <a:pt x="3572" y="3858"/>
                  </a:moveTo>
                  <a:lnTo>
                    <a:pt x="3572" y="5835"/>
                  </a:lnTo>
                  <a:lnTo>
                    <a:pt x="1596" y="5835"/>
                  </a:lnTo>
                  <a:lnTo>
                    <a:pt x="1596" y="3858"/>
                  </a:lnTo>
                  <a:close/>
                  <a:moveTo>
                    <a:pt x="6382" y="3858"/>
                  </a:moveTo>
                  <a:lnTo>
                    <a:pt x="6382" y="5835"/>
                  </a:lnTo>
                  <a:lnTo>
                    <a:pt x="4406" y="5835"/>
                  </a:lnTo>
                  <a:lnTo>
                    <a:pt x="4406" y="3858"/>
                  </a:lnTo>
                  <a:close/>
                  <a:moveTo>
                    <a:pt x="9169" y="3858"/>
                  </a:moveTo>
                  <a:lnTo>
                    <a:pt x="9169" y="5835"/>
                  </a:lnTo>
                  <a:lnTo>
                    <a:pt x="7168" y="5835"/>
                  </a:lnTo>
                  <a:lnTo>
                    <a:pt x="7168" y="3858"/>
                  </a:lnTo>
                  <a:close/>
                  <a:moveTo>
                    <a:pt x="0" y="0"/>
                  </a:moveTo>
                  <a:lnTo>
                    <a:pt x="0" y="6930"/>
                  </a:lnTo>
                  <a:lnTo>
                    <a:pt x="10717" y="6930"/>
                  </a:ln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4846388" y="2101462"/>
              <a:ext cx="23306" cy="24054"/>
            </a:xfrm>
            <a:custGeom>
              <a:avLst/>
              <a:gdLst/>
              <a:ahLst/>
              <a:cxnLst/>
              <a:rect l="l" t="t" r="r" b="b"/>
              <a:pathLst>
                <a:path w="716" h="739" extrusionOk="0">
                  <a:moveTo>
                    <a:pt x="1" y="1"/>
                  </a:moveTo>
                  <a:lnTo>
                    <a:pt x="1" y="739"/>
                  </a:lnTo>
                  <a:lnTo>
                    <a:pt x="715" y="739"/>
                  </a:lnTo>
                  <a:lnTo>
                    <a:pt x="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4840985"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8" y="1287"/>
                    <a:pt x="738" y="1096"/>
                  </a:cubicBez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5032450"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9" y="1287"/>
                    <a:pt x="739" y="1096"/>
                  </a:cubicBezTo>
                  <a:lnTo>
                    <a:pt x="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4937108" y="2191400"/>
              <a:ext cx="24054" cy="24054"/>
            </a:xfrm>
            <a:custGeom>
              <a:avLst/>
              <a:gdLst/>
              <a:ahLst/>
              <a:cxnLst/>
              <a:rect l="l" t="t" r="r" b="b"/>
              <a:pathLst>
                <a:path w="739" h="739" extrusionOk="0">
                  <a:moveTo>
                    <a:pt x="0" y="0"/>
                  </a:moveTo>
                  <a:lnTo>
                    <a:pt x="0" y="738"/>
                  </a:lnTo>
                  <a:lnTo>
                    <a:pt x="738" y="738"/>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5027795" y="2101462"/>
              <a:ext cx="23273" cy="24054"/>
            </a:xfrm>
            <a:custGeom>
              <a:avLst/>
              <a:gdLst/>
              <a:ahLst/>
              <a:cxnLst/>
              <a:rect l="l" t="t" r="r" b="b"/>
              <a:pathLst>
                <a:path w="715" h="739" extrusionOk="0">
                  <a:moveTo>
                    <a:pt x="0" y="1"/>
                  </a:moveTo>
                  <a:lnTo>
                    <a:pt x="0" y="739"/>
                  </a:lnTo>
                  <a:lnTo>
                    <a:pt x="715" y="739"/>
                  </a:lnTo>
                  <a:lnTo>
                    <a:pt x="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5027795" y="2191400"/>
              <a:ext cx="23273" cy="24054"/>
            </a:xfrm>
            <a:custGeom>
              <a:avLst/>
              <a:gdLst/>
              <a:ahLst/>
              <a:cxnLst/>
              <a:rect l="l" t="t" r="r" b="b"/>
              <a:pathLst>
                <a:path w="715" h="739" extrusionOk="0">
                  <a:moveTo>
                    <a:pt x="0" y="0"/>
                  </a:moveTo>
                  <a:lnTo>
                    <a:pt x="0" y="738"/>
                  </a:lnTo>
                  <a:lnTo>
                    <a:pt x="715" y="738"/>
                  </a:lnTo>
                  <a:lnTo>
                    <a:pt x="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4937108" y="2101462"/>
              <a:ext cx="24054" cy="24054"/>
            </a:xfrm>
            <a:custGeom>
              <a:avLst/>
              <a:gdLst/>
              <a:ahLst/>
              <a:cxnLst/>
              <a:rect l="l" t="t" r="r" b="b"/>
              <a:pathLst>
                <a:path w="739" h="739" extrusionOk="0">
                  <a:moveTo>
                    <a:pt x="0" y="1"/>
                  </a:moveTo>
                  <a:lnTo>
                    <a:pt x="0" y="739"/>
                  </a:lnTo>
                  <a:lnTo>
                    <a:pt x="738" y="739"/>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71"/>
          <p:cNvGrpSpPr/>
          <p:nvPr/>
        </p:nvGrpSpPr>
        <p:grpSpPr>
          <a:xfrm>
            <a:off x="4063736" y="1768643"/>
            <a:ext cx="261149" cy="349778"/>
            <a:chOff x="4065003" y="1922400"/>
            <a:chExt cx="260498" cy="348871"/>
          </a:xfrm>
        </p:grpSpPr>
        <p:sp>
          <p:nvSpPr>
            <p:cNvPr id="5884" name="Google Shape;5884;p71"/>
            <p:cNvSpPr/>
            <p:nvPr/>
          </p:nvSpPr>
          <p:spPr>
            <a:xfrm>
              <a:off x="4065003" y="1922400"/>
              <a:ext cx="75223" cy="76004"/>
            </a:xfrm>
            <a:custGeom>
              <a:avLst/>
              <a:gdLst/>
              <a:ahLst/>
              <a:cxnLst/>
              <a:rect l="l" t="t" r="r" b="b"/>
              <a:pathLst>
                <a:path w="2311" h="2335" extrusionOk="0">
                  <a:moveTo>
                    <a:pt x="2311" y="1"/>
                  </a:moveTo>
                  <a:lnTo>
                    <a:pt x="1" y="2334"/>
                  </a:lnTo>
                  <a:lnTo>
                    <a:pt x="2311" y="2334"/>
                  </a:lnTo>
                  <a:lnTo>
                    <a:pt x="23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4065003" y="1922400"/>
              <a:ext cx="260498" cy="348871"/>
            </a:xfrm>
            <a:custGeom>
              <a:avLst/>
              <a:gdLst/>
              <a:ahLst/>
              <a:cxnLst/>
              <a:rect l="l" t="t" r="r" b="b"/>
              <a:pathLst>
                <a:path w="8003" h="10718" extrusionOk="0">
                  <a:moveTo>
                    <a:pt x="4311" y="3739"/>
                  </a:moveTo>
                  <a:lnTo>
                    <a:pt x="4311" y="6526"/>
                  </a:lnTo>
                  <a:lnTo>
                    <a:pt x="5240" y="5621"/>
                  </a:lnTo>
                  <a:lnTo>
                    <a:pt x="5693" y="6049"/>
                  </a:lnTo>
                  <a:lnTo>
                    <a:pt x="4002" y="7740"/>
                  </a:lnTo>
                  <a:lnTo>
                    <a:pt x="2335" y="6073"/>
                  </a:lnTo>
                  <a:lnTo>
                    <a:pt x="2787" y="5621"/>
                  </a:lnTo>
                  <a:lnTo>
                    <a:pt x="3692" y="6526"/>
                  </a:lnTo>
                  <a:lnTo>
                    <a:pt x="3692" y="3739"/>
                  </a:lnTo>
                  <a:close/>
                  <a:moveTo>
                    <a:pt x="6312" y="7740"/>
                  </a:moveTo>
                  <a:lnTo>
                    <a:pt x="6312" y="9169"/>
                  </a:lnTo>
                  <a:lnTo>
                    <a:pt x="1668" y="9169"/>
                  </a:lnTo>
                  <a:lnTo>
                    <a:pt x="1668" y="7740"/>
                  </a:lnTo>
                  <a:lnTo>
                    <a:pt x="2287" y="7740"/>
                  </a:lnTo>
                  <a:lnTo>
                    <a:pt x="2287" y="8526"/>
                  </a:lnTo>
                  <a:lnTo>
                    <a:pt x="5693" y="8526"/>
                  </a:lnTo>
                  <a:lnTo>
                    <a:pt x="5693" y="7740"/>
                  </a:lnTo>
                  <a:close/>
                  <a:moveTo>
                    <a:pt x="2954" y="1"/>
                  </a:moveTo>
                  <a:lnTo>
                    <a:pt x="2954" y="2954"/>
                  </a:lnTo>
                  <a:lnTo>
                    <a:pt x="1" y="2954"/>
                  </a:lnTo>
                  <a:lnTo>
                    <a:pt x="1" y="10717"/>
                  </a:lnTo>
                  <a:lnTo>
                    <a:pt x="8003" y="10717"/>
                  </a:lnTo>
                  <a:lnTo>
                    <a:pt x="80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71"/>
          <p:cNvGrpSpPr/>
          <p:nvPr/>
        </p:nvGrpSpPr>
        <p:grpSpPr>
          <a:xfrm>
            <a:off x="2508740" y="1781077"/>
            <a:ext cx="349710" cy="325661"/>
            <a:chOff x="2513885" y="1934802"/>
            <a:chExt cx="348838" cy="324816"/>
          </a:xfrm>
        </p:grpSpPr>
        <p:sp>
          <p:nvSpPr>
            <p:cNvPr id="5887" name="Google Shape;5887;p71"/>
            <p:cNvSpPr/>
            <p:nvPr/>
          </p:nvSpPr>
          <p:spPr>
            <a:xfrm>
              <a:off x="2669674" y="2065038"/>
              <a:ext cx="35707" cy="61259"/>
            </a:xfrm>
            <a:custGeom>
              <a:avLst/>
              <a:gdLst/>
              <a:ahLst/>
              <a:cxnLst/>
              <a:rect l="l" t="t" r="r" b="b"/>
              <a:pathLst>
                <a:path w="1097" h="1882" extrusionOk="0">
                  <a:moveTo>
                    <a:pt x="549" y="0"/>
                  </a:moveTo>
                  <a:cubicBezTo>
                    <a:pt x="525" y="0"/>
                    <a:pt x="382" y="120"/>
                    <a:pt x="215" y="572"/>
                  </a:cubicBezTo>
                  <a:cubicBezTo>
                    <a:pt x="96" y="1001"/>
                    <a:pt x="25" y="1429"/>
                    <a:pt x="1" y="1882"/>
                  </a:cubicBezTo>
                  <a:lnTo>
                    <a:pt x="1096" y="1882"/>
                  </a:lnTo>
                  <a:cubicBezTo>
                    <a:pt x="1096" y="1429"/>
                    <a:pt x="1025" y="1001"/>
                    <a:pt x="882" y="572"/>
                  </a:cubicBezTo>
                  <a:cubicBezTo>
                    <a:pt x="739" y="120"/>
                    <a:pt x="596" y="0"/>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2669674" y="2146415"/>
              <a:ext cx="35707" cy="62073"/>
            </a:xfrm>
            <a:custGeom>
              <a:avLst/>
              <a:gdLst/>
              <a:ahLst/>
              <a:cxnLst/>
              <a:rect l="l" t="t" r="r" b="b"/>
              <a:pathLst>
                <a:path w="1097" h="1907" extrusionOk="0">
                  <a:moveTo>
                    <a:pt x="1" y="1"/>
                  </a:moveTo>
                  <a:cubicBezTo>
                    <a:pt x="25" y="453"/>
                    <a:pt x="96" y="906"/>
                    <a:pt x="215" y="1335"/>
                  </a:cubicBezTo>
                  <a:cubicBezTo>
                    <a:pt x="382" y="1763"/>
                    <a:pt x="525" y="1882"/>
                    <a:pt x="549" y="1906"/>
                  </a:cubicBezTo>
                  <a:cubicBezTo>
                    <a:pt x="596" y="1906"/>
                    <a:pt x="739" y="1763"/>
                    <a:pt x="882" y="1335"/>
                  </a:cubicBezTo>
                  <a:cubicBezTo>
                    <a:pt x="1025" y="906"/>
                    <a:pt x="1096" y="453"/>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2715408" y="2071222"/>
              <a:ext cx="42673" cy="55075"/>
            </a:xfrm>
            <a:custGeom>
              <a:avLst/>
              <a:gdLst/>
              <a:ahLst/>
              <a:cxnLst/>
              <a:rect l="l" t="t" r="r" b="b"/>
              <a:pathLst>
                <a:path w="1311" h="1692" extrusionOk="0">
                  <a:moveTo>
                    <a:pt x="1" y="1"/>
                  </a:moveTo>
                  <a:lnTo>
                    <a:pt x="1" y="1"/>
                  </a:lnTo>
                  <a:cubicBezTo>
                    <a:pt x="215" y="549"/>
                    <a:pt x="310" y="1120"/>
                    <a:pt x="334" y="1692"/>
                  </a:cubicBezTo>
                  <a:lnTo>
                    <a:pt x="1311" y="1692"/>
                  </a:lnTo>
                  <a:cubicBezTo>
                    <a:pt x="1215" y="930"/>
                    <a:pt x="715" y="28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2677421" y="1949547"/>
              <a:ext cx="162066" cy="41892"/>
            </a:xfrm>
            <a:custGeom>
              <a:avLst/>
              <a:gdLst/>
              <a:ahLst/>
              <a:cxnLst/>
              <a:rect l="l" t="t" r="r" b="b"/>
              <a:pathLst>
                <a:path w="4979" h="1287" extrusionOk="0">
                  <a:moveTo>
                    <a:pt x="1" y="0"/>
                  </a:moveTo>
                  <a:lnTo>
                    <a:pt x="739" y="1286"/>
                  </a:lnTo>
                  <a:lnTo>
                    <a:pt x="4978" y="1286"/>
                  </a:lnTo>
                  <a:lnTo>
                    <a:pt x="49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2616974" y="2071222"/>
              <a:ext cx="42673" cy="55075"/>
            </a:xfrm>
            <a:custGeom>
              <a:avLst/>
              <a:gdLst/>
              <a:ahLst/>
              <a:cxnLst/>
              <a:rect l="l" t="t" r="r" b="b"/>
              <a:pathLst>
                <a:path w="1311" h="1692" extrusionOk="0">
                  <a:moveTo>
                    <a:pt x="1310" y="1"/>
                  </a:moveTo>
                  <a:lnTo>
                    <a:pt x="1310" y="1"/>
                  </a:lnTo>
                  <a:cubicBezTo>
                    <a:pt x="620" y="287"/>
                    <a:pt x="119" y="930"/>
                    <a:pt x="0" y="1692"/>
                  </a:cubicBezTo>
                  <a:lnTo>
                    <a:pt x="1001" y="1692"/>
                  </a:lnTo>
                  <a:cubicBezTo>
                    <a:pt x="1001" y="1120"/>
                    <a:pt x="1120" y="549"/>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2616974" y="2146415"/>
              <a:ext cx="42673" cy="55856"/>
            </a:xfrm>
            <a:custGeom>
              <a:avLst/>
              <a:gdLst/>
              <a:ahLst/>
              <a:cxnLst/>
              <a:rect l="l" t="t" r="r" b="b"/>
              <a:pathLst>
                <a:path w="1311" h="1716" extrusionOk="0">
                  <a:moveTo>
                    <a:pt x="0" y="1"/>
                  </a:moveTo>
                  <a:cubicBezTo>
                    <a:pt x="119" y="763"/>
                    <a:pt x="620" y="1406"/>
                    <a:pt x="1310" y="1716"/>
                  </a:cubicBezTo>
                  <a:cubicBezTo>
                    <a:pt x="1120" y="1168"/>
                    <a:pt x="1001" y="596"/>
                    <a:pt x="1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2513885" y="1934802"/>
              <a:ext cx="348838" cy="324816"/>
            </a:xfrm>
            <a:custGeom>
              <a:avLst/>
              <a:gdLst/>
              <a:ahLst/>
              <a:cxnLst/>
              <a:rect l="l" t="t" r="r" b="b"/>
              <a:pathLst>
                <a:path w="10717" h="9979" extrusionOk="0">
                  <a:moveTo>
                    <a:pt x="5315" y="3371"/>
                  </a:moveTo>
                  <a:cubicBezTo>
                    <a:pt x="6767" y="3371"/>
                    <a:pt x="8168" y="4497"/>
                    <a:pt x="8168" y="6192"/>
                  </a:cubicBezTo>
                  <a:cubicBezTo>
                    <a:pt x="8168" y="7740"/>
                    <a:pt x="6906" y="9002"/>
                    <a:pt x="5335" y="9002"/>
                  </a:cubicBezTo>
                  <a:cubicBezTo>
                    <a:pt x="2834" y="9002"/>
                    <a:pt x="1572" y="5978"/>
                    <a:pt x="3358" y="4192"/>
                  </a:cubicBezTo>
                  <a:cubicBezTo>
                    <a:pt x="3925" y="3625"/>
                    <a:pt x="4626" y="3371"/>
                    <a:pt x="5315" y="3371"/>
                  </a:cubicBezTo>
                  <a:close/>
                  <a:moveTo>
                    <a:pt x="0" y="1"/>
                  </a:moveTo>
                  <a:lnTo>
                    <a:pt x="0" y="9979"/>
                  </a:lnTo>
                  <a:lnTo>
                    <a:pt x="10717" y="9979"/>
                  </a:lnTo>
                  <a:lnTo>
                    <a:pt x="10717" y="2382"/>
                  </a:lnTo>
                  <a:lnTo>
                    <a:pt x="5406" y="2382"/>
                  </a:ln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2715408" y="2146415"/>
              <a:ext cx="42673" cy="55856"/>
            </a:xfrm>
            <a:custGeom>
              <a:avLst/>
              <a:gdLst/>
              <a:ahLst/>
              <a:cxnLst/>
              <a:rect l="l" t="t" r="r" b="b"/>
              <a:pathLst>
                <a:path w="1311" h="1716" extrusionOk="0">
                  <a:moveTo>
                    <a:pt x="334" y="1"/>
                  </a:moveTo>
                  <a:cubicBezTo>
                    <a:pt x="310" y="596"/>
                    <a:pt x="215" y="1168"/>
                    <a:pt x="1" y="1716"/>
                  </a:cubicBezTo>
                  <a:cubicBezTo>
                    <a:pt x="715" y="1406"/>
                    <a:pt x="1215" y="763"/>
                    <a:pt x="1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71"/>
          <p:cNvGrpSpPr/>
          <p:nvPr/>
        </p:nvGrpSpPr>
        <p:grpSpPr>
          <a:xfrm>
            <a:off x="1752584" y="1784178"/>
            <a:ext cx="349743" cy="318684"/>
            <a:chOff x="1759614" y="1937894"/>
            <a:chExt cx="348871" cy="317857"/>
          </a:xfrm>
        </p:grpSpPr>
        <p:sp>
          <p:nvSpPr>
            <p:cNvPr id="5896" name="Google Shape;5896;p71"/>
            <p:cNvSpPr/>
            <p:nvPr/>
          </p:nvSpPr>
          <p:spPr>
            <a:xfrm>
              <a:off x="1844898" y="1937894"/>
              <a:ext cx="179090" cy="251188"/>
            </a:xfrm>
            <a:custGeom>
              <a:avLst/>
              <a:gdLst/>
              <a:ahLst/>
              <a:cxnLst/>
              <a:rect l="l" t="t" r="r" b="b"/>
              <a:pathLst>
                <a:path w="5502" h="7717" extrusionOk="0">
                  <a:moveTo>
                    <a:pt x="1858" y="2525"/>
                  </a:moveTo>
                  <a:lnTo>
                    <a:pt x="2310" y="2954"/>
                  </a:lnTo>
                  <a:lnTo>
                    <a:pt x="1286" y="4026"/>
                  </a:lnTo>
                  <a:lnTo>
                    <a:pt x="524" y="3311"/>
                  </a:lnTo>
                  <a:lnTo>
                    <a:pt x="953" y="2859"/>
                  </a:lnTo>
                  <a:lnTo>
                    <a:pt x="1262" y="3144"/>
                  </a:lnTo>
                  <a:lnTo>
                    <a:pt x="1858" y="2525"/>
                  </a:lnTo>
                  <a:close/>
                  <a:moveTo>
                    <a:pt x="4811" y="3406"/>
                  </a:moveTo>
                  <a:lnTo>
                    <a:pt x="4811" y="4026"/>
                  </a:lnTo>
                  <a:lnTo>
                    <a:pt x="2667" y="4026"/>
                  </a:lnTo>
                  <a:lnTo>
                    <a:pt x="2667" y="3406"/>
                  </a:lnTo>
                  <a:close/>
                  <a:moveTo>
                    <a:pt x="1739" y="4692"/>
                  </a:moveTo>
                  <a:lnTo>
                    <a:pt x="1739" y="5312"/>
                  </a:lnTo>
                  <a:lnTo>
                    <a:pt x="1096" y="5312"/>
                  </a:lnTo>
                  <a:lnTo>
                    <a:pt x="1096" y="4692"/>
                  </a:lnTo>
                  <a:close/>
                  <a:moveTo>
                    <a:pt x="4811" y="4692"/>
                  </a:moveTo>
                  <a:lnTo>
                    <a:pt x="4811" y="5312"/>
                  </a:lnTo>
                  <a:lnTo>
                    <a:pt x="2667" y="5312"/>
                  </a:lnTo>
                  <a:lnTo>
                    <a:pt x="2667" y="4692"/>
                  </a:lnTo>
                  <a:close/>
                  <a:moveTo>
                    <a:pt x="1739" y="5954"/>
                  </a:moveTo>
                  <a:lnTo>
                    <a:pt x="1739" y="6597"/>
                  </a:lnTo>
                  <a:lnTo>
                    <a:pt x="1096" y="6597"/>
                  </a:lnTo>
                  <a:lnTo>
                    <a:pt x="1096" y="5954"/>
                  </a:lnTo>
                  <a:close/>
                  <a:moveTo>
                    <a:pt x="4811" y="5954"/>
                  </a:moveTo>
                  <a:lnTo>
                    <a:pt x="4811" y="6597"/>
                  </a:lnTo>
                  <a:lnTo>
                    <a:pt x="2667" y="6597"/>
                  </a:lnTo>
                  <a:lnTo>
                    <a:pt x="2667" y="5954"/>
                  </a:lnTo>
                  <a:close/>
                  <a:moveTo>
                    <a:pt x="1953" y="1"/>
                  </a:moveTo>
                  <a:lnTo>
                    <a:pt x="1953" y="1954"/>
                  </a:lnTo>
                  <a:lnTo>
                    <a:pt x="0" y="1954"/>
                  </a:lnTo>
                  <a:lnTo>
                    <a:pt x="0" y="7717"/>
                  </a:lnTo>
                  <a:lnTo>
                    <a:pt x="5501" y="7717"/>
                  </a:lnTo>
                  <a:lnTo>
                    <a:pt x="5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853426" y="1946422"/>
              <a:ext cx="34894" cy="34145"/>
            </a:xfrm>
            <a:custGeom>
              <a:avLst/>
              <a:gdLst/>
              <a:ahLst/>
              <a:cxnLst/>
              <a:rect l="l" t="t" r="r" b="b"/>
              <a:pathLst>
                <a:path w="1072" h="1049" extrusionOk="0">
                  <a:moveTo>
                    <a:pt x="1072" y="1"/>
                  </a:moveTo>
                  <a:lnTo>
                    <a:pt x="0" y="1049"/>
                  </a:lnTo>
                  <a:lnTo>
                    <a:pt x="1072" y="1049"/>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2044110" y="2012338"/>
              <a:ext cx="43454" cy="176747"/>
            </a:xfrm>
            <a:custGeom>
              <a:avLst/>
              <a:gdLst/>
              <a:ahLst/>
              <a:cxnLst/>
              <a:rect l="l" t="t" r="r" b="b"/>
              <a:pathLst>
                <a:path w="1335" h="5430" extrusionOk="0">
                  <a:moveTo>
                    <a:pt x="1" y="0"/>
                  </a:moveTo>
                  <a:lnTo>
                    <a:pt x="1" y="5430"/>
                  </a:lnTo>
                  <a:lnTo>
                    <a:pt x="1334" y="5430"/>
                  </a:lnTo>
                  <a:lnTo>
                    <a:pt x="13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780545" y="2012338"/>
              <a:ext cx="44235" cy="176747"/>
            </a:xfrm>
            <a:custGeom>
              <a:avLst/>
              <a:gdLst/>
              <a:ahLst/>
              <a:cxnLst/>
              <a:rect l="l" t="t" r="r" b="b"/>
              <a:pathLst>
                <a:path w="1359" h="5430" extrusionOk="0">
                  <a:moveTo>
                    <a:pt x="1" y="0"/>
                  </a:moveTo>
                  <a:lnTo>
                    <a:pt x="1" y="5430"/>
                  </a:lnTo>
                  <a:lnTo>
                    <a:pt x="1358" y="5430"/>
                  </a:lnTo>
                  <a:lnTo>
                    <a:pt x="1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759614" y="2209205"/>
              <a:ext cx="348871" cy="46547"/>
            </a:xfrm>
            <a:custGeom>
              <a:avLst/>
              <a:gdLst/>
              <a:ahLst/>
              <a:cxnLst/>
              <a:rect l="l" t="t" r="r" b="b"/>
              <a:pathLst>
                <a:path w="10718" h="1430" extrusionOk="0">
                  <a:moveTo>
                    <a:pt x="1" y="1"/>
                  </a:moveTo>
                  <a:lnTo>
                    <a:pt x="1" y="406"/>
                  </a:lnTo>
                  <a:cubicBezTo>
                    <a:pt x="1" y="977"/>
                    <a:pt x="477" y="1430"/>
                    <a:pt x="1025" y="1430"/>
                  </a:cubicBezTo>
                  <a:lnTo>
                    <a:pt x="9693" y="1430"/>
                  </a:lnTo>
                  <a:cubicBezTo>
                    <a:pt x="10265" y="1430"/>
                    <a:pt x="10717" y="977"/>
                    <a:pt x="10717" y="406"/>
                  </a:cubicBezTo>
                  <a:lnTo>
                    <a:pt x="107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71"/>
          <p:cNvGrpSpPr/>
          <p:nvPr/>
        </p:nvGrpSpPr>
        <p:grpSpPr>
          <a:xfrm>
            <a:off x="1052392" y="1768643"/>
            <a:ext cx="240167" cy="349785"/>
            <a:chOff x="1061169" y="1922400"/>
            <a:chExt cx="239568" cy="348878"/>
          </a:xfrm>
        </p:grpSpPr>
        <p:sp>
          <p:nvSpPr>
            <p:cNvPr id="5902" name="Google Shape;5902;p71"/>
            <p:cNvSpPr/>
            <p:nvPr/>
          </p:nvSpPr>
          <p:spPr>
            <a:xfrm>
              <a:off x="1159635" y="2002247"/>
              <a:ext cx="31801" cy="36456"/>
            </a:xfrm>
            <a:custGeom>
              <a:avLst/>
              <a:gdLst/>
              <a:ahLst/>
              <a:cxnLst/>
              <a:rect l="l" t="t" r="r" b="b"/>
              <a:pathLst>
                <a:path w="977" h="1120" extrusionOk="0">
                  <a:moveTo>
                    <a:pt x="0" y="1"/>
                  </a:moveTo>
                  <a:lnTo>
                    <a:pt x="0" y="1120"/>
                  </a:lnTo>
                  <a:lnTo>
                    <a:pt x="977" y="54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061169" y="1922400"/>
              <a:ext cx="239568" cy="265901"/>
            </a:xfrm>
            <a:custGeom>
              <a:avLst/>
              <a:gdLst/>
              <a:ahLst/>
              <a:cxnLst/>
              <a:rect l="l" t="t" r="r" b="b"/>
              <a:pathLst>
                <a:path w="7360" h="8169" extrusionOk="0">
                  <a:moveTo>
                    <a:pt x="2406" y="1358"/>
                  </a:moveTo>
                  <a:lnTo>
                    <a:pt x="5264" y="3025"/>
                  </a:lnTo>
                  <a:lnTo>
                    <a:pt x="2406" y="4668"/>
                  </a:lnTo>
                  <a:lnTo>
                    <a:pt x="2406" y="1358"/>
                  </a:lnTo>
                  <a:close/>
                  <a:moveTo>
                    <a:pt x="5573" y="5335"/>
                  </a:moveTo>
                  <a:lnTo>
                    <a:pt x="5573" y="5954"/>
                  </a:lnTo>
                  <a:lnTo>
                    <a:pt x="1763" y="5954"/>
                  </a:lnTo>
                  <a:lnTo>
                    <a:pt x="1763" y="5335"/>
                  </a:lnTo>
                  <a:close/>
                  <a:moveTo>
                    <a:pt x="5573" y="6645"/>
                  </a:moveTo>
                  <a:lnTo>
                    <a:pt x="5573" y="7264"/>
                  </a:lnTo>
                  <a:lnTo>
                    <a:pt x="1763" y="7264"/>
                  </a:lnTo>
                  <a:lnTo>
                    <a:pt x="1763" y="6645"/>
                  </a:lnTo>
                  <a:close/>
                  <a:moveTo>
                    <a:pt x="1" y="1"/>
                  </a:moveTo>
                  <a:lnTo>
                    <a:pt x="1" y="8169"/>
                  </a:lnTo>
                  <a:lnTo>
                    <a:pt x="7359" y="8169"/>
                  </a:lnTo>
                  <a:lnTo>
                    <a:pt x="7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061169" y="2208456"/>
              <a:ext cx="239568" cy="62822"/>
            </a:xfrm>
            <a:custGeom>
              <a:avLst/>
              <a:gdLst/>
              <a:ahLst/>
              <a:cxnLst/>
              <a:rect l="l" t="t" r="r" b="b"/>
              <a:pathLst>
                <a:path w="7360" h="1930" extrusionOk="0">
                  <a:moveTo>
                    <a:pt x="4002" y="643"/>
                  </a:moveTo>
                  <a:lnTo>
                    <a:pt x="3978" y="1286"/>
                  </a:lnTo>
                  <a:lnTo>
                    <a:pt x="3382" y="1286"/>
                  </a:lnTo>
                  <a:lnTo>
                    <a:pt x="3382" y="643"/>
                  </a:lnTo>
                  <a:close/>
                  <a:moveTo>
                    <a:pt x="1" y="0"/>
                  </a:moveTo>
                  <a:lnTo>
                    <a:pt x="1" y="1929"/>
                  </a:lnTo>
                  <a:lnTo>
                    <a:pt x="7359" y="1929"/>
                  </a:lnTo>
                  <a:lnTo>
                    <a:pt x="7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71"/>
          <p:cNvGrpSpPr/>
          <p:nvPr/>
        </p:nvGrpSpPr>
        <p:grpSpPr>
          <a:xfrm>
            <a:off x="3262547" y="2914996"/>
            <a:ext cx="348927" cy="293026"/>
            <a:chOff x="3265812" y="3065780"/>
            <a:chExt cx="348057" cy="292266"/>
          </a:xfrm>
        </p:grpSpPr>
        <p:sp>
          <p:nvSpPr>
            <p:cNvPr id="5906" name="Google Shape;5906;p71"/>
            <p:cNvSpPr/>
            <p:nvPr/>
          </p:nvSpPr>
          <p:spPr>
            <a:xfrm>
              <a:off x="3327040" y="3127040"/>
              <a:ext cx="225604" cy="126359"/>
            </a:xfrm>
            <a:custGeom>
              <a:avLst/>
              <a:gdLst/>
              <a:ahLst/>
              <a:cxnLst/>
              <a:rect l="l" t="t" r="r" b="b"/>
              <a:pathLst>
                <a:path w="6931" h="3882" extrusionOk="0">
                  <a:moveTo>
                    <a:pt x="4763" y="595"/>
                  </a:moveTo>
                  <a:cubicBezTo>
                    <a:pt x="5263" y="595"/>
                    <a:pt x="5692" y="1000"/>
                    <a:pt x="5692" y="1524"/>
                  </a:cubicBezTo>
                  <a:lnTo>
                    <a:pt x="5692" y="2405"/>
                  </a:lnTo>
                  <a:cubicBezTo>
                    <a:pt x="5692" y="2905"/>
                    <a:pt x="5263" y="3310"/>
                    <a:pt x="4763" y="3310"/>
                  </a:cubicBezTo>
                  <a:lnTo>
                    <a:pt x="3763" y="3310"/>
                  </a:lnTo>
                  <a:lnTo>
                    <a:pt x="3763" y="595"/>
                  </a:lnTo>
                  <a:close/>
                  <a:moveTo>
                    <a:pt x="3168" y="595"/>
                  </a:moveTo>
                  <a:lnTo>
                    <a:pt x="3168" y="3310"/>
                  </a:lnTo>
                  <a:lnTo>
                    <a:pt x="2549" y="3310"/>
                  </a:lnTo>
                  <a:lnTo>
                    <a:pt x="2549" y="2286"/>
                  </a:lnTo>
                  <a:lnTo>
                    <a:pt x="1882" y="2286"/>
                  </a:lnTo>
                  <a:lnTo>
                    <a:pt x="1882" y="3334"/>
                  </a:lnTo>
                  <a:lnTo>
                    <a:pt x="1239" y="3334"/>
                  </a:lnTo>
                  <a:lnTo>
                    <a:pt x="1239" y="595"/>
                  </a:lnTo>
                  <a:lnTo>
                    <a:pt x="1882" y="595"/>
                  </a:lnTo>
                  <a:lnTo>
                    <a:pt x="1882" y="1667"/>
                  </a:lnTo>
                  <a:lnTo>
                    <a:pt x="2549" y="1667"/>
                  </a:lnTo>
                  <a:lnTo>
                    <a:pt x="2549" y="595"/>
                  </a:lnTo>
                  <a:close/>
                  <a:moveTo>
                    <a:pt x="0" y="0"/>
                  </a:moveTo>
                  <a:lnTo>
                    <a:pt x="0" y="3882"/>
                  </a:lnTo>
                  <a:lnTo>
                    <a:pt x="6931" y="3882"/>
                  </a:lnTo>
                  <a:lnTo>
                    <a:pt x="69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3265812" y="3065780"/>
              <a:ext cx="348057" cy="292266"/>
            </a:xfrm>
            <a:custGeom>
              <a:avLst/>
              <a:gdLst/>
              <a:ahLst/>
              <a:cxnLst/>
              <a:rect l="l" t="t" r="r" b="b"/>
              <a:pathLst>
                <a:path w="10693" h="8979" extrusionOk="0">
                  <a:moveTo>
                    <a:pt x="9454" y="1239"/>
                  </a:moveTo>
                  <a:lnTo>
                    <a:pt x="9454" y="6407"/>
                  </a:lnTo>
                  <a:lnTo>
                    <a:pt x="1238" y="6407"/>
                  </a:lnTo>
                  <a:lnTo>
                    <a:pt x="1238" y="1239"/>
                  </a:lnTo>
                  <a:close/>
                  <a:moveTo>
                    <a:pt x="0" y="1"/>
                  </a:moveTo>
                  <a:lnTo>
                    <a:pt x="0" y="7645"/>
                  </a:lnTo>
                  <a:lnTo>
                    <a:pt x="3358" y="7645"/>
                  </a:lnTo>
                  <a:lnTo>
                    <a:pt x="3358" y="8979"/>
                  </a:lnTo>
                  <a:lnTo>
                    <a:pt x="7359" y="8979"/>
                  </a:lnTo>
                  <a:lnTo>
                    <a:pt x="7359" y="7645"/>
                  </a:lnTo>
                  <a:lnTo>
                    <a:pt x="10693" y="7645"/>
                  </a:lnTo>
                  <a:lnTo>
                    <a:pt x="106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3469679" y="3166557"/>
              <a:ext cx="21743" cy="48109"/>
            </a:xfrm>
            <a:custGeom>
              <a:avLst/>
              <a:gdLst/>
              <a:ahLst/>
              <a:cxnLst/>
              <a:rect l="l" t="t" r="r" b="b"/>
              <a:pathLst>
                <a:path w="668" h="1478" extrusionOk="0">
                  <a:moveTo>
                    <a:pt x="381" y="1"/>
                  </a:moveTo>
                  <a:lnTo>
                    <a:pt x="381" y="24"/>
                  </a:lnTo>
                  <a:lnTo>
                    <a:pt x="0" y="24"/>
                  </a:lnTo>
                  <a:lnTo>
                    <a:pt x="0" y="1477"/>
                  </a:lnTo>
                  <a:lnTo>
                    <a:pt x="381" y="1477"/>
                  </a:lnTo>
                  <a:cubicBezTo>
                    <a:pt x="548" y="1477"/>
                    <a:pt x="667" y="1334"/>
                    <a:pt x="667" y="1191"/>
                  </a:cubicBezTo>
                  <a:lnTo>
                    <a:pt x="667" y="310"/>
                  </a:lnTo>
                  <a:cubicBezTo>
                    <a:pt x="667" y="144"/>
                    <a:pt x="548" y="1"/>
                    <a:pt x="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71"/>
          <p:cNvGrpSpPr/>
          <p:nvPr/>
        </p:nvGrpSpPr>
        <p:grpSpPr>
          <a:xfrm>
            <a:off x="997211" y="2914996"/>
            <a:ext cx="349749" cy="292249"/>
            <a:chOff x="1006125" y="3065780"/>
            <a:chExt cx="348877" cy="291491"/>
          </a:xfrm>
        </p:grpSpPr>
        <p:sp>
          <p:nvSpPr>
            <p:cNvPr id="5910" name="Google Shape;5910;p71"/>
            <p:cNvSpPr/>
            <p:nvPr/>
          </p:nvSpPr>
          <p:spPr>
            <a:xfrm>
              <a:off x="1027055" y="3113857"/>
              <a:ext cx="307012" cy="176746"/>
            </a:xfrm>
            <a:custGeom>
              <a:avLst/>
              <a:gdLst/>
              <a:ahLst/>
              <a:cxnLst/>
              <a:rect l="l" t="t" r="r" b="b"/>
              <a:pathLst>
                <a:path w="9432" h="5430" extrusionOk="0">
                  <a:moveTo>
                    <a:pt x="1" y="0"/>
                  </a:moveTo>
                  <a:lnTo>
                    <a:pt x="1" y="5430"/>
                  </a:lnTo>
                  <a:lnTo>
                    <a:pt x="882" y="5430"/>
                  </a:lnTo>
                  <a:lnTo>
                    <a:pt x="882" y="5168"/>
                  </a:lnTo>
                  <a:cubicBezTo>
                    <a:pt x="882" y="4430"/>
                    <a:pt x="1287" y="3763"/>
                    <a:pt x="1930" y="3453"/>
                  </a:cubicBezTo>
                  <a:cubicBezTo>
                    <a:pt x="1739" y="3215"/>
                    <a:pt x="1620" y="2882"/>
                    <a:pt x="1644" y="2572"/>
                  </a:cubicBezTo>
                  <a:cubicBezTo>
                    <a:pt x="1682" y="1923"/>
                    <a:pt x="2225" y="1458"/>
                    <a:pt x="2831" y="1458"/>
                  </a:cubicBezTo>
                  <a:cubicBezTo>
                    <a:pt x="2982" y="1458"/>
                    <a:pt x="3136" y="1487"/>
                    <a:pt x="3287" y="1548"/>
                  </a:cubicBezTo>
                  <a:cubicBezTo>
                    <a:pt x="4049" y="1882"/>
                    <a:pt x="4264" y="2834"/>
                    <a:pt x="3716" y="3453"/>
                  </a:cubicBezTo>
                  <a:cubicBezTo>
                    <a:pt x="4359" y="3787"/>
                    <a:pt x="4764" y="4430"/>
                    <a:pt x="4764" y="5168"/>
                  </a:cubicBezTo>
                  <a:lnTo>
                    <a:pt x="4764" y="5430"/>
                  </a:lnTo>
                  <a:lnTo>
                    <a:pt x="9431" y="5430"/>
                  </a:lnTo>
                  <a:lnTo>
                    <a:pt x="9431" y="2263"/>
                  </a:lnTo>
                  <a:lnTo>
                    <a:pt x="7645" y="2263"/>
                  </a:lnTo>
                  <a:lnTo>
                    <a:pt x="5788" y="3477"/>
                  </a:lnTo>
                  <a:lnTo>
                    <a:pt x="5788" y="2263"/>
                  </a:lnTo>
                  <a:lnTo>
                    <a:pt x="5693" y="2263"/>
                  </a:lnTo>
                  <a:cubicBezTo>
                    <a:pt x="5192" y="2263"/>
                    <a:pt x="4788" y="1858"/>
                    <a:pt x="4788" y="1358"/>
                  </a:cubicBezTo>
                  <a:lnTo>
                    <a:pt x="47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203026" y="3065780"/>
              <a:ext cx="151976" cy="123299"/>
            </a:xfrm>
            <a:custGeom>
              <a:avLst/>
              <a:gdLst/>
              <a:ahLst/>
              <a:cxnLst/>
              <a:rect l="l" t="t" r="r" b="b"/>
              <a:pathLst>
                <a:path w="4669" h="3788" extrusionOk="0">
                  <a:moveTo>
                    <a:pt x="1406" y="1168"/>
                  </a:moveTo>
                  <a:lnTo>
                    <a:pt x="1406" y="1763"/>
                  </a:lnTo>
                  <a:lnTo>
                    <a:pt x="763" y="1763"/>
                  </a:lnTo>
                  <a:lnTo>
                    <a:pt x="763" y="1168"/>
                  </a:lnTo>
                  <a:close/>
                  <a:moveTo>
                    <a:pt x="2644" y="1168"/>
                  </a:moveTo>
                  <a:lnTo>
                    <a:pt x="2644" y="1763"/>
                  </a:lnTo>
                  <a:lnTo>
                    <a:pt x="2025" y="1763"/>
                  </a:lnTo>
                  <a:lnTo>
                    <a:pt x="2025" y="1168"/>
                  </a:lnTo>
                  <a:close/>
                  <a:moveTo>
                    <a:pt x="3906" y="1168"/>
                  </a:moveTo>
                  <a:lnTo>
                    <a:pt x="3906" y="1763"/>
                  </a:lnTo>
                  <a:lnTo>
                    <a:pt x="3287" y="1763"/>
                  </a:lnTo>
                  <a:lnTo>
                    <a:pt x="3287" y="1168"/>
                  </a:lnTo>
                  <a:close/>
                  <a:moveTo>
                    <a:pt x="287" y="1"/>
                  </a:moveTo>
                  <a:cubicBezTo>
                    <a:pt x="120" y="1"/>
                    <a:pt x="1" y="120"/>
                    <a:pt x="1" y="287"/>
                  </a:cubicBezTo>
                  <a:lnTo>
                    <a:pt x="1" y="2835"/>
                  </a:lnTo>
                  <a:cubicBezTo>
                    <a:pt x="1" y="2978"/>
                    <a:pt x="120" y="3097"/>
                    <a:pt x="287" y="3097"/>
                  </a:cubicBezTo>
                  <a:lnTo>
                    <a:pt x="1001" y="3097"/>
                  </a:lnTo>
                  <a:lnTo>
                    <a:pt x="1001" y="3787"/>
                  </a:lnTo>
                  <a:lnTo>
                    <a:pt x="2025" y="3097"/>
                  </a:lnTo>
                  <a:lnTo>
                    <a:pt x="4383" y="3097"/>
                  </a:lnTo>
                  <a:cubicBezTo>
                    <a:pt x="4549" y="3097"/>
                    <a:pt x="4668" y="2978"/>
                    <a:pt x="4668" y="2835"/>
                  </a:cubicBezTo>
                  <a:lnTo>
                    <a:pt x="4668" y="287"/>
                  </a:lnTo>
                  <a:cubicBezTo>
                    <a:pt x="4668" y="120"/>
                    <a:pt x="4549" y="1"/>
                    <a:pt x="4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006125" y="3310757"/>
              <a:ext cx="348871" cy="46514"/>
            </a:xfrm>
            <a:custGeom>
              <a:avLst/>
              <a:gdLst/>
              <a:ahLst/>
              <a:cxnLst/>
              <a:rect l="l" t="t" r="r" b="b"/>
              <a:pathLst>
                <a:path w="10718" h="1429" extrusionOk="0">
                  <a:moveTo>
                    <a:pt x="1" y="0"/>
                  </a:moveTo>
                  <a:lnTo>
                    <a:pt x="1" y="405"/>
                  </a:lnTo>
                  <a:cubicBezTo>
                    <a:pt x="1" y="977"/>
                    <a:pt x="453" y="1429"/>
                    <a:pt x="1025" y="1429"/>
                  </a:cubicBezTo>
                  <a:lnTo>
                    <a:pt x="9693" y="1429"/>
                  </a:lnTo>
                  <a:cubicBezTo>
                    <a:pt x="10241" y="1429"/>
                    <a:pt x="10717" y="977"/>
                    <a:pt x="10717" y="405"/>
                  </a:cubicBez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075133" y="3237094"/>
              <a:ext cx="88015" cy="53512"/>
            </a:xfrm>
            <a:custGeom>
              <a:avLst/>
              <a:gdLst/>
              <a:ahLst/>
              <a:cxnLst/>
              <a:rect l="l" t="t" r="r" b="b"/>
              <a:pathLst>
                <a:path w="2704" h="1644" extrusionOk="0">
                  <a:moveTo>
                    <a:pt x="1362" y="1"/>
                  </a:moveTo>
                  <a:cubicBezTo>
                    <a:pt x="682" y="1"/>
                    <a:pt x="0" y="471"/>
                    <a:pt x="48" y="1406"/>
                  </a:cubicBezTo>
                  <a:lnTo>
                    <a:pt x="48" y="1644"/>
                  </a:lnTo>
                  <a:lnTo>
                    <a:pt x="2668" y="1644"/>
                  </a:lnTo>
                  <a:lnTo>
                    <a:pt x="2668" y="1382"/>
                  </a:lnTo>
                  <a:cubicBezTo>
                    <a:pt x="2703" y="459"/>
                    <a:pt x="2033" y="1"/>
                    <a:pt x="1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094501" y="3181335"/>
              <a:ext cx="43454" cy="37205"/>
            </a:xfrm>
            <a:custGeom>
              <a:avLst/>
              <a:gdLst/>
              <a:ahLst/>
              <a:cxnLst/>
              <a:rect l="l" t="t" r="r" b="b"/>
              <a:pathLst>
                <a:path w="1335" h="1143" extrusionOk="0">
                  <a:moveTo>
                    <a:pt x="752" y="1"/>
                  </a:moveTo>
                  <a:cubicBezTo>
                    <a:pt x="613" y="1"/>
                    <a:pt x="472" y="52"/>
                    <a:pt x="358" y="166"/>
                  </a:cubicBezTo>
                  <a:cubicBezTo>
                    <a:pt x="1" y="523"/>
                    <a:pt x="263" y="1142"/>
                    <a:pt x="763" y="1142"/>
                  </a:cubicBezTo>
                  <a:cubicBezTo>
                    <a:pt x="1072" y="1142"/>
                    <a:pt x="1334" y="880"/>
                    <a:pt x="1334" y="571"/>
                  </a:cubicBezTo>
                  <a:cubicBezTo>
                    <a:pt x="1334" y="231"/>
                    <a:pt x="1048" y="1"/>
                    <a:pt x="7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71"/>
          <p:cNvGrpSpPr/>
          <p:nvPr/>
        </p:nvGrpSpPr>
        <p:grpSpPr>
          <a:xfrm>
            <a:off x="7797037" y="2327460"/>
            <a:ext cx="349752" cy="349750"/>
            <a:chOff x="7788994" y="2479767"/>
            <a:chExt cx="348880" cy="348843"/>
          </a:xfrm>
        </p:grpSpPr>
        <p:sp>
          <p:nvSpPr>
            <p:cNvPr id="5916" name="Google Shape;5916;p71"/>
            <p:cNvSpPr/>
            <p:nvPr/>
          </p:nvSpPr>
          <p:spPr>
            <a:xfrm>
              <a:off x="8109166" y="2698346"/>
              <a:ext cx="28709" cy="29490"/>
            </a:xfrm>
            <a:custGeom>
              <a:avLst/>
              <a:gdLst/>
              <a:ahLst/>
              <a:cxnLst/>
              <a:rect l="l" t="t" r="r" b="b"/>
              <a:pathLst>
                <a:path w="882" h="906" extrusionOk="0">
                  <a:moveTo>
                    <a:pt x="0" y="1"/>
                  </a:moveTo>
                  <a:lnTo>
                    <a:pt x="0" y="906"/>
                  </a:lnTo>
                  <a:lnTo>
                    <a:pt x="881" y="906"/>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8024663" y="2698346"/>
              <a:ext cx="63603" cy="29490"/>
            </a:xfrm>
            <a:custGeom>
              <a:avLst/>
              <a:gdLst/>
              <a:ahLst/>
              <a:cxnLst/>
              <a:rect l="l" t="t" r="r" b="b"/>
              <a:pathLst>
                <a:path w="1954" h="906" extrusionOk="0">
                  <a:moveTo>
                    <a:pt x="0" y="1"/>
                  </a:moveTo>
                  <a:lnTo>
                    <a:pt x="1072" y="906"/>
                  </a:lnTo>
                  <a:lnTo>
                    <a:pt x="1953" y="906"/>
                  </a:lnTo>
                  <a:lnTo>
                    <a:pt x="19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8109166" y="2479767"/>
              <a:ext cx="28709" cy="29490"/>
            </a:xfrm>
            <a:custGeom>
              <a:avLst/>
              <a:gdLst/>
              <a:ahLst/>
              <a:cxnLst/>
              <a:rect l="l" t="t" r="r" b="b"/>
              <a:pathLst>
                <a:path w="882" h="906" extrusionOk="0">
                  <a:moveTo>
                    <a:pt x="0" y="0"/>
                  </a:moveTo>
                  <a:lnTo>
                    <a:pt x="0" y="905"/>
                  </a:lnTo>
                  <a:lnTo>
                    <a:pt x="881" y="90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8109166" y="2530156"/>
              <a:ext cx="28709" cy="148070"/>
            </a:xfrm>
            <a:custGeom>
              <a:avLst/>
              <a:gdLst/>
              <a:ahLst/>
              <a:cxnLst/>
              <a:rect l="l" t="t" r="r" b="b"/>
              <a:pathLst>
                <a:path w="882" h="4549" extrusionOk="0">
                  <a:moveTo>
                    <a:pt x="0" y="0"/>
                  </a:moveTo>
                  <a:lnTo>
                    <a:pt x="0" y="4549"/>
                  </a:lnTo>
                  <a:lnTo>
                    <a:pt x="881" y="4549"/>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7968057" y="2678978"/>
              <a:ext cx="87625" cy="149632"/>
            </a:xfrm>
            <a:custGeom>
              <a:avLst/>
              <a:gdLst/>
              <a:ahLst/>
              <a:cxnLst/>
              <a:rect l="l" t="t" r="r" b="b"/>
              <a:pathLst>
                <a:path w="2692" h="4597" extrusionOk="0">
                  <a:moveTo>
                    <a:pt x="1" y="0"/>
                  </a:moveTo>
                  <a:lnTo>
                    <a:pt x="48" y="3477"/>
                  </a:lnTo>
                  <a:lnTo>
                    <a:pt x="1001" y="3025"/>
                  </a:lnTo>
                  <a:lnTo>
                    <a:pt x="1739" y="4597"/>
                  </a:lnTo>
                  <a:lnTo>
                    <a:pt x="2478" y="4239"/>
                  </a:lnTo>
                  <a:lnTo>
                    <a:pt x="1739" y="2668"/>
                  </a:lnTo>
                  <a:lnTo>
                    <a:pt x="2692" y="2215"/>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7788994" y="2698346"/>
              <a:ext cx="29490" cy="29490"/>
            </a:xfrm>
            <a:custGeom>
              <a:avLst/>
              <a:gdLst/>
              <a:ahLst/>
              <a:cxnLst/>
              <a:rect l="l" t="t" r="r" b="b"/>
              <a:pathLst>
                <a:path w="906" h="906" extrusionOk="0">
                  <a:moveTo>
                    <a:pt x="1" y="1"/>
                  </a:moveTo>
                  <a:lnTo>
                    <a:pt x="1" y="906"/>
                  </a:lnTo>
                  <a:lnTo>
                    <a:pt x="906" y="906"/>
                  </a:lnTo>
                  <a:lnTo>
                    <a:pt x="9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7839383" y="2530156"/>
              <a:ext cx="248877" cy="148070"/>
            </a:xfrm>
            <a:custGeom>
              <a:avLst/>
              <a:gdLst/>
              <a:ahLst/>
              <a:cxnLst/>
              <a:rect l="l" t="t" r="r" b="b"/>
              <a:pathLst>
                <a:path w="7646" h="4549" extrusionOk="0">
                  <a:moveTo>
                    <a:pt x="5692" y="881"/>
                  </a:moveTo>
                  <a:lnTo>
                    <a:pt x="5692" y="1500"/>
                  </a:lnTo>
                  <a:lnTo>
                    <a:pt x="2049" y="1500"/>
                  </a:lnTo>
                  <a:lnTo>
                    <a:pt x="2049" y="881"/>
                  </a:lnTo>
                  <a:close/>
                  <a:moveTo>
                    <a:pt x="6359" y="2167"/>
                  </a:moveTo>
                  <a:lnTo>
                    <a:pt x="6359" y="2786"/>
                  </a:lnTo>
                  <a:lnTo>
                    <a:pt x="1382" y="2786"/>
                  </a:lnTo>
                  <a:lnTo>
                    <a:pt x="1382" y="2167"/>
                  </a:lnTo>
                  <a:close/>
                  <a:moveTo>
                    <a:pt x="1" y="0"/>
                  </a:moveTo>
                  <a:lnTo>
                    <a:pt x="1" y="4549"/>
                  </a:lnTo>
                  <a:lnTo>
                    <a:pt x="3335" y="4549"/>
                  </a:lnTo>
                  <a:lnTo>
                    <a:pt x="3335" y="3239"/>
                  </a:lnTo>
                  <a:lnTo>
                    <a:pt x="4930" y="4549"/>
                  </a:lnTo>
                  <a:lnTo>
                    <a:pt x="7645" y="4549"/>
                  </a:lnTo>
                  <a:lnTo>
                    <a:pt x="7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7838602" y="2698346"/>
              <a:ext cx="109335" cy="29490"/>
            </a:xfrm>
            <a:custGeom>
              <a:avLst/>
              <a:gdLst/>
              <a:ahLst/>
              <a:cxnLst/>
              <a:rect l="l" t="t" r="r" b="b"/>
              <a:pathLst>
                <a:path w="3359" h="906" extrusionOk="0">
                  <a:moveTo>
                    <a:pt x="1" y="1"/>
                  </a:moveTo>
                  <a:lnTo>
                    <a:pt x="1" y="906"/>
                  </a:lnTo>
                  <a:lnTo>
                    <a:pt x="3359" y="906"/>
                  </a:lnTo>
                  <a:lnTo>
                    <a:pt x="3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7788994" y="2530156"/>
              <a:ext cx="29490" cy="148070"/>
            </a:xfrm>
            <a:custGeom>
              <a:avLst/>
              <a:gdLst/>
              <a:ahLst/>
              <a:cxnLst/>
              <a:rect l="l" t="t" r="r" b="b"/>
              <a:pathLst>
                <a:path w="906" h="4549" extrusionOk="0">
                  <a:moveTo>
                    <a:pt x="1" y="0"/>
                  </a:moveTo>
                  <a:lnTo>
                    <a:pt x="1" y="4549"/>
                  </a:lnTo>
                  <a:lnTo>
                    <a:pt x="906" y="4549"/>
                  </a:lnTo>
                  <a:lnTo>
                    <a:pt x="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7788994" y="2479767"/>
              <a:ext cx="29490" cy="29490"/>
            </a:xfrm>
            <a:custGeom>
              <a:avLst/>
              <a:gdLst/>
              <a:ahLst/>
              <a:cxnLst/>
              <a:rect l="l" t="t" r="r" b="b"/>
              <a:pathLst>
                <a:path w="906" h="906" extrusionOk="0">
                  <a:moveTo>
                    <a:pt x="1" y="0"/>
                  </a:moveTo>
                  <a:lnTo>
                    <a:pt x="1" y="905"/>
                  </a:lnTo>
                  <a:lnTo>
                    <a:pt x="906" y="905"/>
                  </a:lnTo>
                  <a:lnTo>
                    <a:pt x="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7839383" y="2479767"/>
              <a:ext cx="248877" cy="29490"/>
            </a:xfrm>
            <a:custGeom>
              <a:avLst/>
              <a:gdLst/>
              <a:ahLst/>
              <a:cxnLst/>
              <a:rect l="l" t="t" r="r" b="b"/>
              <a:pathLst>
                <a:path w="7646" h="906" extrusionOk="0">
                  <a:moveTo>
                    <a:pt x="1" y="0"/>
                  </a:moveTo>
                  <a:lnTo>
                    <a:pt x="1" y="905"/>
                  </a:lnTo>
                  <a:lnTo>
                    <a:pt x="7645" y="905"/>
                  </a:lnTo>
                  <a:lnTo>
                    <a:pt x="7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71"/>
          <p:cNvGrpSpPr/>
          <p:nvPr/>
        </p:nvGrpSpPr>
        <p:grpSpPr>
          <a:xfrm>
            <a:off x="7061113" y="2327460"/>
            <a:ext cx="310096" cy="349426"/>
            <a:chOff x="7054905" y="2479767"/>
            <a:chExt cx="309323" cy="348520"/>
          </a:xfrm>
        </p:grpSpPr>
        <p:sp>
          <p:nvSpPr>
            <p:cNvPr id="5928" name="Google Shape;5928;p71"/>
            <p:cNvSpPr/>
            <p:nvPr/>
          </p:nvSpPr>
          <p:spPr>
            <a:xfrm>
              <a:off x="7155683" y="2595258"/>
              <a:ext cx="105429" cy="105462"/>
            </a:xfrm>
            <a:custGeom>
              <a:avLst/>
              <a:gdLst/>
              <a:ahLst/>
              <a:cxnLst/>
              <a:rect l="l" t="t" r="r" b="b"/>
              <a:pathLst>
                <a:path w="3239" h="3240" extrusionOk="0">
                  <a:moveTo>
                    <a:pt x="1620" y="0"/>
                  </a:moveTo>
                  <a:cubicBezTo>
                    <a:pt x="715" y="0"/>
                    <a:pt x="0" y="715"/>
                    <a:pt x="0" y="1620"/>
                  </a:cubicBezTo>
                  <a:cubicBezTo>
                    <a:pt x="0" y="2525"/>
                    <a:pt x="715" y="3239"/>
                    <a:pt x="1620" y="3239"/>
                  </a:cubicBezTo>
                  <a:cubicBezTo>
                    <a:pt x="2525" y="3239"/>
                    <a:pt x="3239" y="2525"/>
                    <a:pt x="3239" y="1620"/>
                  </a:cubicBezTo>
                  <a:cubicBezTo>
                    <a:pt x="3239" y="715"/>
                    <a:pt x="252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7199855" y="2492918"/>
              <a:ext cx="144978" cy="37270"/>
            </a:xfrm>
            <a:custGeom>
              <a:avLst/>
              <a:gdLst/>
              <a:ahLst/>
              <a:cxnLst/>
              <a:rect l="l" t="t" r="r" b="b"/>
              <a:pathLst>
                <a:path w="4454" h="1145" extrusionOk="0">
                  <a:moveTo>
                    <a:pt x="1" y="1"/>
                  </a:moveTo>
                  <a:lnTo>
                    <a:pt x="644" y="1144"/>
                  </a:lnTo>
                  <a:lnTo>
                    <a:pt x="4454" y="1144"/>
                  </a:lnTo>
                  <a:lnTo>
                    <a:pt x="4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7054905" y="2479767"/>
              <a:ext cx="309323" cy="288393"/>
            </a:xfrm>
            <a:custGeom>
              <a:avLst/>
              <a:gdLst/>
              <a:ahLst/>
              <a:cxnLst/>
              <a:rect l="l" t="t" r="r" b="b"/>
              <a:pathLst>
                <a:path w="9503" h="8860" extrusionOk="0">
                  <a:moveTo>
                    <a:pt x="0" y="0"/>
                  </a:moveTo>
                  <a:lnTo>
                    <a:pt x="0" y="8859"/>
                  </a:lnTo>
                  <a:lnTo>
                    <a:pt x="3644" y="8859"/>
                  </a:lnTo>
                  <a:lnTo>
                    <a:pt x="3644" y="8049"/>
                  </a:lnTo>
                  <a:lnTo>
                    <a:pt x="4406" y="8049"/>
                  </a:lnTo>
                  <a:lnTo>
                    <a:pt x="4406" y="7406"/>
                  </a:lnTo>
                  <a:cubicBezTo>
                    <a:pt x="3215" y="7240"/>
                    <a:pt x="2358" y="6192"/>
                    <a:pt x="2453" y="5001"/>
                  </a:cubicBezTo>
                  <a:cubicBezTo>
                    <a:pt x="2525" y="3810"/>
                    <a:pt x="3525" y="2905"/>
                    <a:pt x="4716" y="2905"/>
                  </a:cubicBezTo>
                  <a:cubicBezTo>
                    <a:pt x="5906" y="2905"/>
                    <a:pt x="6883" y="3810"/>
                    <a:pt x="6954" y="5001"/>
                  </a:cubicBezTo>
                  <a:cubicBezTo>
                    <a:pt x="7049" y="6192"/>
                    <a:pt x="6192" y="7240"/>
                    <a:pt x="5025" y="7406"/>
                  </a:cubicBezTo>
                  <a:lnTo>
                    <a:pt x="5025" y="8049"/>
                  </a:lnTo>
                  <a:lnTo>
                    <a:pt x="5763" y="8049"/>
                  </a:lnTo>
                  <a:lnTo>
                    <a:pt x="5763" y="8859"/>
                  </a:lnTo>
                  <a:lnTo>
                    <a:pt x="9502" y="8859"/>
                  </a:lnTo>
                  <a:lnTo>
                    <a:pt x="9502" y="2167"/>
                  </a:lnTo>
                  <a:lnTo>
                    <a:pt x="4763" y="2167"/>
                  </a:lnTo>
                  <a:lnTo>
                    <a:pt x="3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7194419" y="2761918"/>
              <a:ext cx="28742" cy="66369"/>
            </a:xfrm>
            <a:custGeom>
              <a:avLst/>
              <a:gdLst/>
              <a:ahLst/>
              <a:cxnLst/>
              <a:rect l="l" t="t" r="r" b="b"/>
              <a:pathLst>
                <a:path w="883" h="2039" extrusionOk="0">
                  <a:moveTo>
                    <a:pt x="1" y="1"/>
                  </a:moveTo>
                  <a:lnTo>
                    <a:pt x="1" y="1596"/>
                  </a:lnTo>
                  <a:cubicBezTo>
                    <a:pt x="1" y="1844"/>
                    <a:pt x="199" y="2039"/>
                    <a:pt x="422" y="2039"/>
                  </a:cubicBezTo>
                  <a:cubicBezTo>
                    <a:pt x="456" y="2039"/>
                    <a:pt x="490" y="2034"/>
                    <a:pt x="525" y="2025"/>
                  </a:cubicBezTo>
                  <a:cubicBezTo>
                    <a:pt x="739" y="1977"/>
                    <a:pt x="882" y="1810"/>
                    <a:pt x="882" y="1596"/>
                  </a:cubicBezTo>
                  <a:lnTo>
                    <a:pt x="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71"/>
          <p:cNvGrpSpPr/>
          <p:nvPr/>
        </p:nvGrpSpPr>
        <p:grpSpPr>
          <a:xfrm>
            <a:off x="6323622" y="2327460"/>
            <a:ext cx="274332" cy="349751"/>
            <a:chOff x="6319254" y="2479767"/>
            <a:chExt cx="273648" cy="348844"/>
          </a:xfrm>
        </p:grpSpPr>
        <p:sp>
          <p:nvSpPr>
            <p:cNvPr id="5933" name="Google Shape;5933;p71"/>
            <p:cNvSpPr/>
            <p:nvPr/>
          </p:nvSpPr>
          <p:spPr>
            <a:xfrm>
              <a:off x="6319254" y="2479767"/>
              <a:ext cx="273648" cy="260465"/>
            </a:xfrm>
            <a:custGeom>
              <a:avLst/>
              <a:gdLst/>
              <a:ahLst/>
              <a:cxnLst/>
              <a:rect l="l" t="t" r="r" b="b"/>
              <a:pathLst>
                <a:path w="8407" h="8002" extrusionOk="0">
                  <a:moveTo>
                    <a:pt x="4227" y="1237"/>
                  </a:moveTo>
                  <a:cubicBezTo>
                    <a:pt x="4906" y="1237"/>
                    <a:pt x="5600" y="1488"/>
                    <a:pt x="6168" y="2048"/>
                  </a:cubicBezTo>
                  <a:cubicBezTo>
                    <a:pt x="7907" y="3787"/>
                    <a:pt x="6668" y="6763"/>
                    <a:pt x="4192" y="6763"/>
                  </a:cubicBezTo>
                  <a:cubicBezTo>
                    <a:pt x="2668" y="6763"/>
                    <a:pt x="1453" y="5525"/>
                    <a:pt x="1453" y="4025"/>
                  </a:cubicBezTo>
                  <a:cubicBezTo>
                    <a:pt x="1437" y="2346"/>
                    <a:pt x="2799" y="1237"/>
                    <a:pt x="4227" y="1237"/>
                  </a:cubicBezTo>
                  <a:close/>
                  <a:moveTo>
                    <a:pt x="2906" y="0"/>
                  </a:moveTo>
                  <a:lnTo>
                    <a:pt x="2120" y="1119"/>
                  </a:lnTo>
                  <a:lnTo>
                    <a:pt x="810" y="1524"/>
                  </a:lnTo>
                  <a:lnTo>
                    <a:pt x="810" y="2905"/>
                  </a:lnTo>
                  <a:lnTo>
                    <a:pt x="0" y="4001"/>
                  </a:lnTo>
                  <a:lnTo>
                    <a:pt x="810" y="5096"/>
                  </a:lnTo>
                  <a:lnTo>
                    <a:pt x="786" y="6478"/>
                  </a:lnTo>
                  <a:lnTo>
                    <a:pt x="2096" y="6882"/>
                  </a:lnTo>
                  <a:lnTo>
                    <a:pt x="2906" y="8002"/>
                  </a:lnTo>
                  <a:lnTo>
                    <a:pt x="4192" y="7549"/>
                  </a:lnTo>
                  <a:lnTo>
                    <a:pt x="5502" y="8002"/>
                  </a:lnTo>
                  <a:lnTo>
                    <a:pt x="6287" y="6882"/>
                  </a:lnTo>
                  <a:lnTo>
                    <a:pt x="7597" y="6478"/>
                  </a:lnTo>
                  <a:lnTo>
                    <a:pt x="7597" y="5096"/>
                  </a:lnTo>
                  <a:lnTo>
                    <a:pt x="8407" y="4001"/>
                  </a:lnTo>
                  <a:lnTo>
                    <a:pt x="7597" y="2905"/>
                  </a:lnTo>
                  <a:lnTo>
                    <a:pt x="7621" y="1524"/>
                  </a:lnTo>
                  <a:lnTo>
                    <a:pt x="6311" y="1119"/>
                  </a:lnTo>
                  <a:lnTo>
                    <a:pt x="5502" y="0"/>
                  </a:lnTo>
                  <a:lnTo>
                    <a:pt x="4216" y="453"/>
                  </a:lnTo>
                  <a:lnTo>
                    <a:pt x="2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6378171" y="2725493"/>
              <a:ext cx="65133" cy="103118"/>
            </a:xfrm>
            <a:custGeom>
              <a:avLst/>
              <a:gdLst/>
              <a:ahLst/>
              <a:cxnLst/>
              <a:rect l="l" t="t" r="r" b="b"/>
              <a:pathLst>
                <a:path w="2001" h="3168" extrusionOk="0">
                  <a:moveTo>
                    <a:pt x="0" y="0"/>
                  </a:moveTo>
                  <a:lnTo>
                    <a:pt x="0" y="3168"/>
                  </a:lnTo>
                  <a:lnTo>
                    <a:pt x="1001" y="2763"/>
                  </a:lnTo>
                  <a:lnTo>
                    <a:pt x="2001" y="3168"/>
                  </a:lnTo>
                  <a:lnTo>
                    <a:pt x="2001" y="810"/>
                  </a:lnTo>
                  <a:lnTo>
                    <a:pt x="858" y="119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6363426" y="2540214"/>
              <a:ext cx="162066" cy="139444"/>
            </a:xfrm>
            <a:custGeom>
              <a:avLst/>
              <a:gdLst/>
              <a:ahLst/>
              <a:cxnLst/>
              <a:rect l="l" t="t" r="r" b="b"/>
              <a:pathLst>
                <a:path w="4979" h="4284" extrusionOk="0">
                  <a:moveTo>
                    <a:pt x="3144" y="715"/>
                  </a:moveTo>
                  <a:lnTo>
                    <a:pt x="3144" y="2858"/>
                  </a:lnTo>
                  <a:lnTo>
                    <a:pt x="3621" y="2858"/>
                  </a:lnTo>
                  <a:lnTo>
                    <a:pt x="3621" y="3478"/>
                  </a:lnTo>
                  <a:lnTo>
                    <a:pt x="2073" y="3478"/>
                  </a:lnTo>
                  <a:lnTo>
                    <a:pt x="2073" y="2858"/>
                  </a:lnTo>
                  <a:lnTo>
                    <a:pt x="2525" y="2858"/>
                  </a:lnTo>
                  <a:lnTo>
                    <a:pt x="2525" y="1525"/>
                  </a:lnTo>
                  <a:lnTo>
                    <a:pt x="2144" y="1715"/>
                  </a:lnTo>
                  <a:lnTo>
                    <a:pt x="1858" y="1168"/>
                  </a:lnTo>
                  <a:lnTo>
                    <a:pt x="2692" y="715"/>
                  </a:lnTo>
                  <a:close/>
                  <a:moveTo>
                    <a:pt x="2835" y="1"/>
                  </a:moveTo>
                  <a:cubicBezTo>
                    <a:pt x="953" y="1"/>
                    <a:pt x="1" y="2311"/>
                    <a:pt x="1334" y="3644"/>
                  </a:cubicBezTo>
                  <a:cubicBezTo>
                    <a:pt x="1769" y="4086"/>
                    <a:pt x="2306" y="4283"/>
                    <a:pt x="2834" y="4283"/>
                  </a:cubicBezTo>
                  <a:cubicBezTo>
                    <a:pt x="3927" y="4283"/>
                    <a:pt x="4978" y="3437"/>
                    <a:pt x="4978" y="2168"/>
                  </a:cubicBezTo>
                  <a:cubicBezTo>
                    <a:pt x="4978" y="977"/>
                    <a:pt x="4025" y="1"/>
                    <a:pt x="2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6468858" y="2725493"/>
              <a:ext cx="65133" cy="103118"/>
            </a:xfrm>
            <a:custGeom>
              <a:avLst/>
              <a:gdLst/>
              <a:ahLst/>
              <a:cxnLst/>
              <a:rect l="l" t="t" r="r" b="b"/>
              <a:pathLst>
                <a:path w="2001" h="3168" extrusionOk="0">
                  <a:moveTo>
                    <a:pt x="2001" y="0"/>
                  </a:moveTo>
                  <a:lnTo>
                    <a:pt x="1144" y="1191"/>
                  </a:lnTo>
                  <a:lnTo>
                    <a:pt x="1" y="810"/>
                  </a:lnTo>
                  <a:lnTo>
                    <a:pt x="1" y="3168"/>
                  </a:lnTo>
                  <a:lnTo>
                    <a:pt x="1001" y="2763"/>
                  </a:lnTo>
                  <a:lnTo>
                    <a:pt x="2001" y="3168"/>
                  </a:lnTo>
                  <a:lnTo>
                    <a:pt x="2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71"/>
          <p:cNvGrpSpPr/>
          <p:nvPr/>
        </p:nvGrpSpPr>
        <p:grpSpPr>
          <a:xfrm>
            <a:off x="5530167" y="2327460"/>
            <a:ext cx="349748" cy="349753"/>
            <a:chOff x="5527778" y="2479767"/>
            <a:chExt cx="348876" cy="348846"/>
          </a:xfrm>
        </p:grpSpPr>
        <p:sp>
          <p:nvSpPr>
            <p:cNvPr id="5938" name="Google Shape;5938;p71"/>
            <p:cNvSpPr/>
            <p:nvPr/>
          </p:nvSpPr>
          <p:spPr>
            <a:xfrm>
              <a:off x="5599097"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5527778" y="2479767"/>
              <a:ext cx="121737" cy="46514"/>
            </a:xfrm>
            <a:custGeom>
              <a:avLst/>
              <a:gdLst/>
              <a:ahLst/>
              <a:cxnLst/>
              <a:rect l="l" t="t" r="r" b="b"/>
              <a:pathLst>
                <a:path w="3740" h="1429" extrusionOk="0">
                  <a:moveTo>
                    <a:pt x="1" y="0"/>
                  </a:moveTo>
                  <a:lnTo>
                    <a:pt x="1" y="1429"/>
                  </a:lnTo>
                  <a:lnTo>
                    <a:pt x="3740" y="1429"/>
                  </a:lnTo>
                  <a:lnTo>
                    <a:pt x="3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5565764" y="2792939"/>
              <a:ext cx="45765" cy="35675"/>
            </a:xfrm>
            <a:custGeom>
              <a:avLst/>
              <a:gdLst/>
              <a:ahLst/>
              <a:cxnLst/>
              <a:rect l="l" t="t" r="r" b="b"/>
              <a:pathLst>
                <a:path w="1406" h="1096" extrusionOk="0">
                  <a:moveTo>
                    <a:pt x="1" y="0"/>
                  </a:moveTo>
                  <a:lnTo>
                    <a:pt x="691" y="1096"/>
                  </a:ln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5527778"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5529340" y="2737895"/>
              <a:ext cx="118645" cy="34894"/>
            </a:xfrm>
            <a:custGeom>
              <a:avLst/>
              <a:gdLst/>
              <a:ahLst/>
              <a:cxnLst/>
              <a:rect l="l" t="t" r="r" b="b"/>
              <a:pathLst>
                <a:path w="3645" h="1072" extrusionOk="0">
                  <a:moveTo>
                    <a:pt x="0" y="0"/>
                  </a:moveTo>
                  <a:lnTo>
                    <a:pt x="715" y="1072"/>
                  </a:lnTo>
                  <a:lnTo>
                    <a:pt x="2930" y="1072"/>
                  </a:lnTo>
                  <a:lnTo>
                    <a:pt x="3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5688254" y="2515411"/>
              <a:ext cx="188399" cy="178309"/>
            </a:xfrm>
            <a:custGeom>
              <a:avLst/>
              <a:gdLst/>
              <a:ahLst/>
              <a:cxnLst/>
              <a:rect l="l" t="t" r="r" b="b"/>
              <a:pathLst>
                <a:path w="5788" h="5478" extrusionOk="0">
                  <a:moveTo>
                    <a:pt x="1953" y="1739"/>
                  </a:moveTo>
                  <a:lnTo>
                    <a:pt x="1953" y="2382"/>
                  </a:lnTo>
                  <a:lnTo>
                    <a:pt x="1334" y="2382"/>
                  </a:lnTo>
                  <a:lnTo>
                    <a:pt x="1334" y="1739"/>
                  </a:lnTo>
                  <a:close/>
                  <a:moveTo>
                    <a:pt x="3192" y="1739"/>
                  </a:moveTo>
                  <a:lnTo>
                    <a:pt x="3192" y="2382"/>
                  </a:lnTo>
                  <a:lnTo>
                    <a:pt x="2572" y="2382"/>
                  </a:lnTo>
                  <a:lnTo>
                    <a:pt x="2572" y="1739"/>
                  </a:lnTo>
                  <a:close/>
                  <a:moveTo>
                    <a:pt x="4430" y="1739"/>
                  </a:moveTo>
                  <a:lnTo>
                    <a:pt x="4454" y="2382"/>
                  </a:lnTo>
                  <a:lnTo>
                    <a:pt x="3811" y="2382"/>
                  </a:lnTo>
                  <a:lnTo>
                    <a:pt x="3811" y="1739"/>
                  </a:lnTo>
                  <a:close/>
                  <a:moveTo>
                    <a:pt x="4906" y="1"/>
                  </a:moveTo>
                  <a:lnTo>
                    <a:pt x="4906" y="24"/>
                  </a:lnTo>
                  <a:lnTo>
                    <a:pt x="882" y="24"/>
                  </a:lnTo>
                  <a:cubicBezTo>
                    <a:pt x="381" y="24"/>
                    <a:pt x="0" y="405"/>
                    <a:pt x="0" y="906"/>
                  </a:cubicBezTo>
                  <a:lnTo>
                    <a:pt x="0" y="3382"/>
                  </a:lnTo>
                  <a:cubicBezTo>
                    <a:pt x="0" y="3859"/>
                    <a:pt x="381" y="4263"/>
                    <a:pt x="882" y="4263"/>
                  </a:cubicBezTo>
                  <a:lnTo>
                    <a:pt x="977" y="4263"/>
                  </a:lnTo>
                  <a:lnTo>
                    <a:pt x="977" y="5478"/>
                  </a:lnTo>
                  <a:lnTo>
                    <a:pt x="2787" y="4263"/>
                  </a:lnTo>
                  <a:lnTo>
                    <a:pt x="4906" y="4263"/>
                  </a:lnTo>
                  <a:cubicBezTo>
                    <a:pt x="5382" y="4263"/>
                    <a:pt x="5787" y="3859"/>
                    <a:pt x="5787" y="3382"/>
                  </a:cubicBezTo>
                  <a:lnTo>
                    <a:pt x="5787" y="906"/>
                  </a:lnTo>
                  <a:cubicBezTo>
                    <a:pt x="5787" y="405"/>
                    <a:pt x="5382" y="1"/>
                    <a:pt x="4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71"/>
          <p:cNvGrpSpPr/>
          <p:nvPr/>
        </p:nvGrpSpPr>
        <p:grpSpPr>
          <a:xfrm>
            <a:off x="4774827" y="2327460"/>
            <a:ext cx="349716" cy="349752"/>
            <a:chOff x="4774321" y="2479767"/>
            <a:chExt cx="348844" cy="348845"/>
          </a:xfrm>
        </p:grpSpPr>
        <p:sp>
          <p:nvSpPr>
            <p:cNvPr id="5945" name="Google Shape;5945;p71"/>
            <p:cNvSpPr/>
            <p:nvPr/>
          </p:nvSpPr>
          <p:spPr>
            <a:xfrm>
              <a:off x="4958787" y="2479767"/>
              <a:ext cx="164378" cy="227915"/>
            </a:xfrm>
            <a:custGeom>
              <a:avLst/>
              <a:gdLst/>
              <a:ahLst/>
              <a:cxnLst/>
              <a:rect l="l" t="t" r="r" b="b"/>
              <a:pathLst>
                <a:path w="5050" h="7002" extrusionOk="0">
                  <a:moveTo>
                    <a:pt x="3883" y="1405"/>
                  </a:moveTo>
                  <a:lnTo>
                    <a:pt x="3883" y="2024"/>
                  </a:lnTo>
                  <a:lnTo>
                    <a:pt x="1192" y="2024"/>
                  </a:lnTo>
                  <a:lnTo>
                    <a:pt x="1192" y="1405"/>
                  </a:lnTo>
                  <a:close/>
                  <a:moveTo>
                    <a:pt x="3883" y="2834"/>
                  </a:moveTo>
                  <a:lnTo>
                    <a:pt x="3883" y="3429"/>
                  </a:lnTo>
                  <a:lnTo>
                    <a:pt x="1192" y="3429"/>
                  </a:lnTo>
                  <a:lnTo>
                    <a:pt x="1192" y="2834"/>
                  </a:lnTo>
                  <a:close/>
                  <a:moveTo>
                    <a:pt x="3883" y="4239"/>
                  </a:moveTo>
                  <a:lnTo>
                    <a:pt x="3883" y="4858"/>
                  </a:lnTo>
                  <a:lnTo>
                    <a:pt x="1192" y="4858"/>
                  </a:lnTo>
                  <a:lnTo>
                    <a:pt x="1192" y="4239"/>
                  </a:lnTo>
                  <a:close/>
                  <a:moveTo>
                    <a:pt x="1597" y="0"/>
                  </a:moveTo>
                  <a:cubicBezTo>
                    <a:pt x="715" y="0"/>
                    <a:pt x="1" y="715"/>
                    <a:pt x="1" y="1596"/>
                  </a:cubicBezTo>
                  <a:lnTo>
                    <a:pt x="1" y="7002"/>
                  </a:lnTo>
                  <a:cubicBezTo>
                    <a:pt x="430" y="6549"/>
                    <a:pt x="1001" y="6311"/>
                    <a:pt x="1597" y="6311"/>
                  </a:cubicBezTo>
                  <a:lnTo>
                    <a:pt x="5050" y="6311"/>
                  </a:lnTo>
                  <a:lnTo>
                    <a:pt x="50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4774321" y="2479767"/>
              <a:ext cx="164345" cy="227134"/>
            </a:xfrm>
            <a:custGeom>
              <a:avLst/>
              <a:gdLst/>
              <a:ahLst/>
              <a:cxnLst/>
              <a:rect l="l" t="t" r="r" b="b"/>
              <a:pathLst>
                <a:path w="5049" h="6978" extrusionOk="0">
                  <a:moveTo>
                    <a:pt x="3882" y="1405"/>
                  </a:moveTo>
                  <a:lnTo>
                    <a:pt x="3882" y="2024"/>
                  </a:lnTo>
                  <a:lnTo>
                    <a:pt x="1191" y="2024"/>
                  </a:lnTo>
                  <a:lnTo>
                    <a:pt x="1191" y="1405"/>
                  </a:lnTo>
                  <a:close/>
                  <a:moveTo>
                    <a:pt x="3882" y="2834"/>
                  </a:moveTo>
                  <a:lnTo>
                    <a:pt x="3882" y="3429"/>
                  </a:lnTo>
                  <a:lnTo>
                    <a:pt x="1191" y="3429"/>
                  </a:lnTo>
                  <a:lnTo>
                    <a:pt x="1191" y="2834"/>
                  </a:lnTo>
                  <a:close/>
                  <a:moveTo>
                    <a:pt x="3882" y="4239"/>
                  </a:moveTo>
                  <a:lnTo>
                    <a:pt x="3882" y="4858"/>
                  </a:lnTo>
                  <a:lnTo>
                    <a:pt x="1191" y="4858"/>
                  </a:lnTo>
                  <a:lnTo>
                    <a:pt x="1191" y="4239"/>
                  </a:lnTo>
                  <a:close/>
                  <a:moveTo>
                    <a:pt x="0" y="0"/>
                  </a:moveTo>
                  <a:lnTo>
                    <a:pt x="0" y="6287"/>
                  </a:lnTo>
                  <a:lnTo>
                    <a:pt x="3453" y="6287"/>
                  </a:lnTo>
                  <a:cubicBezTo>
                    <a:pt x="4049" y="6311"/>
                    <a:pt x="4620" y="6549"/>
                    <a:pt x="5049" y="6978"/>
                  </a:cubicBezTo>
                  <a:lnTo>
                    <a:pt x="5049" y="1596"/>
                  </a:lnTo>
                  <a:cubicBezTo>
                    <a:pt x="5049" y="715"/>
                    <a:pt x="4334" y="0"/>
                    <a:pt x="3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4961131" y="2705345"/>
              <a:ext cx="162034" cy="41892"/>
            </a:xfrm>
            <a:custGeom>
              <a:avLst/>
              <a:gdLst/>
              <a:ahLst/>
              <a:cxnLst/>
              <a:rect l="l" t="t" r="r" b="b"/>
              <a:pathLst>
                <a:path w="4978" h="1287" extrusionOk="0">
                  <a:moveTo>
                    <a:pt x="1548" y="0"/>
                  </a:moveTo>
                  <a:cubicBezTo>
                    <a:pt x="786" y="0"/>
                    <a:pt x="143" y="524"/>
                    <a:pt x="0" y="1286"/>
                  </a:cubicBezTo>
                  <a:lnTo>
                    <a:pt x="4978" y="1286"/>
                  </a:lnTo>
                  <a:lnTo>
                    <a:pt x="49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4774321" y="2705345"/>
              <a:ext cx="162034" cy="41892"/>
            </a:xfrm>
            <a:custGeom>
              <a:avLst/>
              <a:gdLst/>
              <a:ahLst/>
              <a:cxnLst/>
              <a:rect l="l" t="t" r="r" b="b"/>
              <a:pathLst>
                <a:path w="4978" h="1287" extrusionOk="0">
                  <a:moveTo>
                    <a:pt x="0" y="0"/>
                  </a:moveTo>
                  <a:lnTo>
                    <a:pt x="0" y="1286"/>
                  </a:lnTo>
                  <a:lnTo>
                    <a:pt x="4977" y="1286"/>
                  </a:lnTo>
                  <a:cubicBezTo>
                    <a:pt x="4834" y="524"/>
                    <a:pt x="4191" y="0"/>
                    <a:pt x="3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4847951" y="2767354"/>
              <a:ext cx="201582" cy="61259"/>
            </a:xfrm>
            <a:custGeom>
              <a:avLst/>
              <a:gdLst/>
              <a:ahLst/>
              <a:cxnLst/>
              <a:rect l="l" t="t" r="r" b="b"/>
              <a:pathLst>
                <a:path w="6193" h="1882" extrusionOk="0">
                  <a:moveTo>
                    <a:pt x="1739" y="0"/>
                  </a:moveTo>
                  <a:lnTo>
                    <a:pt x="1739" y="619"/>
                  </a:lnTo>
                  <a:cubicBezTo>
                    <a:pt x="1739" y="977"/>
                    <a:pt x="1453" y="1262"/>
                    <a:pt x="1120" y="1262"/>
                  </a:cubicBezTo>
                  <a:lnTo>
                    <a:pt x="1" y="1262"/>
                  </a:lnTo>
                  <a:lnTo>
                    <a:pt x="1" y="1882"/>
                  </a:lnTo>
                  <a:lnTo>
                    <a:pt x="6192" y="1882"/>
                  </a:lnTo>
                  <a:lnTo>
                    <a:pt x="6192" y="1239"/>
                  </a:lnTo>
                  <a:lnTo>
                    <a:pt x="5073" y="1239"/>
                  </a:lnTo>
                  <a:cubicBezTo>
                    <a:pt x="5059" y="1240"/>
                    <a:pt x="5045" y="1240"/>
                    <a:pt x="5031" y="1240"/>
                  </a:cubicBezTo>
                  <a:cubicBezTo>
                    <a:pt x="4694" y="1240"/>
                    <a:pt x="4430" y="963"/>
                    <a:pt x="4430" y="619"/>
                  </a:cubicBezTo>
                  <a:lnTo>
                    <a:pt x="4430" y="477"/>
                  </a:lnTo>
                  <a:lnTo>
                    <a:pt x="4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71"/>
          <p:cNvGrpSpPr/>
          <p:nvPr/>
        </p:nvGrpSpPr>
        <p:grpSpPr>
          <a:xfrm>
            <a:off x="4019454" y="2376413"/>
            <a:ext cx="349719" cy="251846"/>
            <a:chOff x="4020831" y="2528594"/>
            <a:chExt cx="348847" cy="251193"/>
          </a:xfrm>
        </p:grpSpPr>
        <p:sp>
          <p:nvSpPr>
            <p:cNvPr id="5951" name="Google Shape;5951;p71"/>
            <p:cNvSpPr/>
            <p:nvPr/>
          </p:nvSpPr>
          <p:spPr>
            <a:xfrm>
              <a:off x="4169654" y="2596820"/>
              <a:ext cx="40362" cy="46514"/>
            </a:xfrm>
            <a:custGeom>
              <a:avLst/>
              <a:gdLst/>
              <a:ahLst/>
              <a:cxnLst/>
              <a:rect l="l" t="t" r="r" b="b"/>
              <a:pathLst>
                <a:path w="1240" h="1429" extrusionOk="0">
                  <a:moveTo>
                    <a:pt x="1" y="0"/>
                  </a:moveTo>
                  <a:lnTo>
                    <a:pt x="1" y="1429"/>
                  </a:lnTo>
                  <a:lnTo>
                    <a:pt x="1239" y="715"/>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4266558" y="2726828"/>
              <a:ext cx="41111" cy="52178"/>
            </a:xfrm>
            <a:custGeom>
              <a:avLst/>
              <a:gdLst/>
              <a:ahLst/>
              <a:cxnLst/>
              <a:rect l="l" t="t" r="r" b="b"/>
              <a:pathLst>
                <a:path w="1263" h="1603" extrusionOk="0">
                  <a:moveTo>
                    <a:pt x="632" y="1"/>
                  </a:moveTo>
                  <a:cubicBezTo>
                    <a:pt x="316" y="1"/>
                    <a:pt x="1" y="209"/>
                    <a:pt x="1" y="626"/>
                  </a:cubicBezTo>
                  <a:lnTo>
                    <a:pt x="1" y="1602"/>
                  </a:lnTo>
                  <a:lnTo>
                    <a:pt x="1263" y="1602"/>
                  </a:lnTo>
                  <a:lnTo>
                    <a:pt x="1263" y="626"/>
                  </a:lnTo>
                  <a:cubicBezTo>
                    <a:pt x="1263" y="209"/>
                    <a:pt x="947"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4204549" y="2725103"/>
              <a:ext cx="42673" cy="53903"/>
            </a:xfrm>
            <a:custGeom>
              <a:avLst/>
              <a:gdLst/>
              <a:ahLst/>
              <a:cxnLst/>
              <a:rect l="l" t="t" r="r" b="b"/>
              <a:pathLst>
                <a:path w="1311" h="1656" extrusionOk="0">
                  <a:moveTo>
                    <a:pt x="655" y="0"/>
                  </a:moveTo>
                  <a:cubicBezTo>
                    <a:pt x="328" y="0"/>
                    <a:pt x="0" y="227"/>
                    <a:pt x="24" y="679"/>
                  </a:cubicBezTo>
                  <a:lnTo>
                    <a:pt x="24" y="1655"/>
                  </a:lnTo>
                  <a:lnTo>
                    <a:pt x="1286" y="1655"/>
                  </a:lnTo>
                  <a:lnTo>
                    <a:pt x="1286" y="679"/>
                  </a:lnTo>
                  <a:cubicBezTo>
                    <a:pt x="1310" y="227"/>
                    <a:pt x="983"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4020831" y="2528594"/>
              <a:ext cx="348838" cy="191492"/>
            </a:xfrm>
            <a:custGeom>
              <a:avLst/>
              <a:gdLst/>
              <a:ahLst/>
              <a:cxnLst/>
              <a:rect l="l" t="t" r="r" b="b"/>
              <a:pathLst>
                <a:path w="10717" h="5883" extrusionOk="0">
                  <a:moveTo>
                    <a:pt x="3954" y="1024"/>
                  </a:moveTo>
                  <a:lnTo>
                    <a:pt x="7050" y="2811"/>
                  </a:lnTo>
                  <a:lnTo>
                    <a:pt x="3954" y="4597"/>
                  </a:lnTo>
                  <a:lnTo>
                    <a:pt x="3954" y="1024"/>
                  </a:lnTo>
                  <a:close/>
                  <a:moveTo>
                    <a:pt x="0" y="0"/>
                  </a:moveTo>
                  <a:lnTo>
                    <a:pt x="0" y="5621"/>
                  </a:lnTo>
                  <a:cubicBezTo>
                    <a:pt x="191" y="5525"/>
                    <a:pt x="405" y="5454"/>
                    <a:pt x="643" y="5454"/>
                  </a:cubicBezTo>
                  <a:cubicBezTo>
                    <a:pt x="1001" y="5454"/>
                    <a:pt x="1334" y="5621"/>
                    <a:pt x="1572" y="5883"/>
                  </a:cubicBezTo>
                  <a:cubicBezTo>
                    <a:pt x="1822" y="5597"/>
                    <a:pt x="2168" y="5454"/>
                    <a:pt x="2516" y="5454"/>
                  </a:cubicBezTo>
                  <a:cubicBezTo>
                    <a:pt x="2864" y="5454"/>
                    <a:pt x="3215" y="5597"/>
                    <a:pt x="3477" y="5883"/>
                  </a:cubicBezTo>
                  <a:cubicBezTo>
                    <a:pt x="3727" y="5597"/>
                    <a:pt x="4073" y="5454"/>
                    <a:pt x="4418" y="5454"/>
                  </a:cubicBezTo>
                  <a:cubicBezTo>
                    <a:pt x="4763" y="5454"/>
                    <a:pt x="5109" y="5597"/>
                    <a:pt x="5359" y="5883"/>
                  </a:cubicBezTo>
                  <a:cubicBezTo>
                    <a:pt x="5609" y="5597"/>
                    <a:pt x="5954" y="5454"/>
                    <a:pt x="6299" y="5454"/>
                  </a:cubicBezTo>
                  <a:cubicBezTo>
                    <a:pt x="6645" y="5454"/>
                    <a:pt x="6990" y="5597"/>
                    <a:pt x="7240" y="5883"/>
                  </a:cubicBezTo>
                  <a:cubicBezTo>
                    <a:pt x="7490" y="5597"/>
                    <a:pt x="7841" y="5454"/>
                    <a:pt x="8193" y="5454"/>
                  </a:cubicBezTo>
                  <a:cubicBezTo>
                    <a:pt x="8544" y="5454"/>
                    <a:pt x="8895" y="5597"/>
                    <a:pt x="9145" y="5883"/>
                  </a:cubicBezTo>
                  <a:cubicBezTo>
                    <a:pt x="9383" y="5621"/>
                    <a:pt x="9717" y="5454"/>
                    <a:pt x="10098" y="5454"/>
                  </a:cubicBezTo>
                  <a:cubicBezTo>
                    <a:pt x="10312" y="5454"/>
                    <a:pt x="10526" y="5525"/>
                    <a:pt x="10717" y="5644"/>
                  </a:cubicBez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4328568" y="2726828"/>
              <a:ext cx="41111" cy="52959"/>
            </a:xfrm>
            <a:custGeom>
              <a:avLst/>
              <a:gdLst/>
              <a:ahLst/>
              <a:cxnLst/>
              <a:rect l="l" t="t" r="r" b="b"/>
              <a:pathLst>
                <a:path w="1263" h="1627" extrusionOk="0">
                  <a:moveTo>
                    <a:pt x="632" y="1"/>
                  </a:moveTo>
                  <a:cubicBezTo>
                    <a:pt x="316" y="1"/>
                    <a:pt x="1" y="209"/>
                    <a:pt x="1" y="626"/>
                  </a:cubicBezTo>
                  <a:lnTo>
                    <a:pt x="1" y="1626"/>
                  </a:lnTo>
                  <a:lnTo>
                    <a:pt x="1263" y="1626"/>
                  </a:lnTo>
                  <a:lnTo>
                    <a:pt x="1263" y="1079"/>
                  </a:lnTo>
                  <a:lnTo>
                    <a:pt x="1263" y="626"/>
                  </a:lnTo>
                  <a:cubicBezTo>
                    <a:pt x="1263" y="209"/>
                    <a:pt x="947"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4144069" y="2726828"/>
              <a:ext cx="41143" cy="52178"/>
            </a:xfrm>
            <a:custGeom>
              <a:avLst/>
              <a:gdLst/>
              <a:ahLst/>
              <a:cxnLst/>
              <a:rect l="l" t="t" r="r" b="b"/>
              <a:pathLst>
                <a:path w="1264" h="1603" extrusionOk="0">
                  <a:moveTo>
                    <a:pt x="632" y="1"/>
                  </a:moveTo>
                  <a:cubicBezTo>
                    <a:pt x="316" y="1"/>
                    <a:pt x="1" y="209"/>
                    <a:pt x="1" y="626"/>
                  </a:cubicBezTo>
                  <a:lnTo>
                    <a:pt x="1" y="1602"/>
                  </a:lnTo>
                  <a:lnTo>
                    <a:pt x="1263" y="1602"/>
                  </a:lnTo>
                  <a:lnTo>
                    <a:pt x="1263" y="626"/>
                  </a:lnTo>
                  <a:cubicBezTo>
                    <a:pt x="1263" y="209"/>
                    <a:pt x="948"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4020831" y="2726828"/>
              <a:ext cx="41111" cy="52178"/>
            </a:xfrm>
            <a:custGeom>
              <a:avLst/>
              <a:gdLst/>
              <a:ahLst/>
              <a:cxnLst/>
              <a:rect l="l" t="t" r="r" b="b"/>
              <a:pathLst>
                <a:path w="1263" h="1603" extrusionOk="0">
                  <a:moveTo>
                    <a:pt x="632" y="1"/>
                  </a:moveTo>
                  <a:cubicBezTo>
                    <a:pt x="316" y="1"/>
                    <a:pt x="0" y="209"/>
                    <a:pt x="0" y="626"/>
                  </a:cubicBezTo>
                  <a:lnTo>
                    <a:pt x="0" y="1602"/>
                  </a:lnTo>
                  <a:lnTo>
                    <a:pt x="1263" y="1602"/>
                  </a:lnTo>
                  <a:lnTo>
                    <a:pt x="1263" y="626"/>
                  </a:lnTo>
                  <a:cubicBezTo>
                    <a:pt x="1263" y="209"/>
                    <a:pt x="947"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4081669" y="2725103"/>
              <a:ext cx="43064" cy="53903"/>
            </a:xfrm>
            <a:custGeom>
              <a:avLst/>
              <a:gdLst/>
              <a:ahLst/>
              <a:cxnLst/>
              <a:rect l="l" t="t" r="r" b="b"/>
              <a:pathLst>
                <a:path w="1323" h="1656" extrusionOk="0">
                  <a:moveTo>
                    <a:pt x="659" y="0"/>
                  </a:moveTo>
                  <a:cubicBezTo>
                    <a:pt x="328" y="0"/>
                    <a:pt x="1" y="227"/>
                    <a:pt x="37" y="679"/>
                  </a:cubicBezTo>
                  <a:lnTo>
                    <a:pt x="37" y="1655"/>
                  </a:lnTo>
                  <a:lnTo>
                    <a:pt x="1299" y="1655"/>
                  </a:lnTo>
                  <a:lnTo>
                    <a:pt x="1299" y="679"/>
                  </a:lnTo>
                  <a:cubicBezTo>
                    <a:pt x="1323" y="227"/>
                    <a:pt x="989" y="0"/>
                    <a:pt x="6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71"/>
          <p:cNvGrpSpPr/>
          <p:nvPr/>
        </p:nvGrpSpPr>
        <p:grpSpPr>
          <a:xfrm>
            <a:off x="3274980" y="2348445"/>
            <a:ext cx="349710" cy="307784"/>
            <a:chOff x="3278214" y="2500698"/>
            <a:chExt cx="348838" cy="306985"/>
          </a:xfrm>
        </p:grpSpPr>
        <p:sp>
          <p:nvSpPr>
            <p:cNvPr id="5960" name="Google Shape;5960;p71"/>
            <p:cNvSpPr/>
            <p:nvPr/>
          </p:nvSpPr>
          <p:spPr>
            <a:xfrm>
              <a:off x="3340223" y="2561926"/>
              <a:ext cx="225604" cy="120956"/>
            </a:xfrm>
            <a:custGeom>
              <a:avLst/>
              <a:gdLst/>
              <a:ahLst/>
              <a:cxnLst/>
              <a:rect l="l" t="t" r="r" b="b"/>
              <a:pathLst>
                <a:path w="6931" h="3716" extrusionOk="0">
                  <a:moveTo>
                    <a:pt x="5501" y="763"/>
                  </a:moveTo>
                  <a:lnTo>
                    <a:pt x="5501" y="1382"/>
                  </a:lnTo>
                  <a:lnTo>
                    <a:pt x="1405" y="1382"/>
                  </a:lnTo>
                  <a:lnTo>
                    <a:pt x="1405" y="763"/>
                  </a:lnTo>
                  <a:close/>
                  <a:moveTo>
                    <a:pt x="3501" y="2049"/>
                  </a:moveTo>
                  <a:lnTo>
                    <a:pt x="3501" y="2691"/>
                  </a:lnTo>
                  <a:lnTo>
                    <a:pt x="810" y="2691"/>
                  </a:lnTo>
                  <a:lnTo>
                    <a:pt x="810" y="2049"/>
                  </a:lnTo>
                  <a:close/>
                  <a:moveTo>
                    <a:pt x="834" y="0"/>
                  </a:moveTo>
                  <a:cubicBezTo>
                    <a:pt x="762" y="215"/>
                    <a:pt x="667" y="381"/>
                    <a:pt x="524" y="524"/>
                  </a:cubicBezTo>
                  <a:cubicBezTo>
                    <a:pt x="358" y="667"/>
                    <a:pt x="191" y="786"/>
                    <a:pt x="0" y="858"/>
                  </a:cubicBezTo>
                  <a:lnTo>
                    <a:pt x="0" y="2858"/>
                  </a:lnTo>
                  <a:cubicBezTo>
                    <a:pt x="381" y="2977"/>
                    <a:pt x="715" y="3311"/>
                    <a:pt x="834" y="3716"/>
                  </a:cubicBezTo>
                  <a:lnTo>
                    <a:pt x="3811" y="3716"/>
                  </a:lnTo>
                  <a:cubicBezTo>
                    <a:pt x="4000" y="2743"/>
                    <a:pt x="4852" y="2054"/>
                    <a:pt x="5823" y="2049"/>
                  </a:cubicBezTo>
                  <a:lnTo>
                    <a:pt x="5823" y="2049"/>
                  </a:lnTo>
                  <a:cubicBezTo>
                    <a:pt x="6223" y="2051"/>
                    <a:pt x="6600" y="2170"/>
                    <a:pt x="6930" y="2382"/>
                  </a:cubicBezTo>
                  <a:lnTo>
                    <a:pt x="6930" y="858"/>
                  </a:lnTo>
                  <a:cubicBezTo>
                    <a:pt x="6740" y="786"/>
                    <a:pt x="6549" y="667"/>
                    <a:pt x="6406" y="524"/>
                  </a:cubicBezTo>
                  <a:cubicBezTo>
                    <a:pt x="6264" y="381"/>
                    <a:pt x="6144" y="215"/>
                    <a:pt x="6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3278214" y="2500698"/>
              <a:ext cx="348838" cy="243409"/>
            </a:xfrm>
            <a:custGeom>
              <a:avLst/>
              <a:gdLst/>
              <a:ahLst/>
              <a:cxnLst/>
              <a:rect l="l" t="t" r="r" b="b"/>
              <a:pathLst>
                <a:path w="10717" h="7478" extrusionOk="0">
                  <a:moveTo>
                    <a:pt x="0" y="0"/>
                  </a:moveTo>
                  <a:lnTo>
                    <a:pt x="0" y="7478"/>
                  </a:lnTo>
                  <a:lnTo>
                    <a:pt x="6311" y="7478"/>
                  </a:lnTo>
                  <a:cubicBezTo>
                    <a:pt x="5954" y="7144"/>
                    <a:pt x="5739" y="6692"/>
                    <a:pt x="5692" y="6216"/>
                  </a:cubicBezTo>
                  <a:lnTo>
                    <a:pt x="2191" y="6216"/>
                  </a:lnTo>
                  <a:lnTo>
                    <a:pt x="2167" y="5906"/>
                  </a:lnTo>
                  <a:cubicBezTo>
                    <a:pt x="2143" y="5597"/>
                    <a:pt x="1882" y="5335"/>
                    <a:pt x="1548" y="5311"/>
                  </a:cubicBezTo>
                  <a:lnTo>
                    <a:pt x="1262" y="5287"/>
                  </a:lnTo>
                  <a:lnTo>
                    <a:pt x="1262" y="2191"/>
                  </a:lnTo>
                  <a:lnTo>
                    <a:pt x="1548" y="2167"/>
                  </a:lnTo>
                  <a:cubicBezTo>
                    <a:pt x="1882" y="2120"/>
                    <a:pt x="2143" y="1881"/>
                    <a:pt x="2167" y="1548"/>
                  </a:cubicBezTo>
                  <a:lnTo>
                    <a:pt x="2191" y="1238"/>
                  </a:lnTo>
                  <a:lnTo>
                    <a:pt x="8526" y="1238"/>
                  </a:lnTo>
                  <a:lnTo>
                    <a:pt x="8550" y="1548"/>
                  </a:lnTo>
                  <a:cubicBezTo>
                    <a:pt x="8573" y="1881"/>
                    <a:pt x="8835" y="2120"/>
                    <a:pt x="9169" y="2167"/>
                  </a:cubicBezTo>
                  <a:lnTo>
                    <a:pt x="9478" y="2191"/>
                  </a:lnTo>
                  <a:lnTo>
                    <a:pt x="9478" y="4906"/>
                  </a:lnTo>
                  <a:cubicBezTo>
                    <a:pt x="9978" y="5716"/>
                    <a:pt x="9859" y="6811"/>
                    <a:pt x="9145" y="7478"/>
                  </a:cubicBezTo>
                  <a:lnTo>
                    <a:pt x="10717" y="7478"/>
                  </a:ln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3483643" y="2648901"/>
              <a:ext cx="107773" cy="92898"/>
            </a:xfrm>
            <a:custGeom>
              <a:avLst/>
              <a:gdLst/>
              <a:ahLst/>
              <a:cxnLst/>
              <a:rect l="l" t="t" r="r" b="b"/>
              <a:pathLst>
                <a:path w="3311" h="2854" extrusionOk="0">
                  <a:moveTo>
                    <a:pt x="1428" y="1"/>
                  </a:moveTo>
                  <a:cubicBezTo>
                    <a:pt x="697" y="1"/>
                    <a:pt x="0" y="571"/>
                    <a:pt x="0" y="1425"/>
                  </a:cubicBezTo>
                  <a:cubicBezTo>
                    <a:pt x="0" y="2210"/>
                    <a:pt x="619" y="2853"/>
                    <a:pt x="1405" y="2853"/>
                  </a:cubicBezTo>
                  <a:cubicBezTo>
                    <a:pt x="2691" y="2853"/>
                    <a:pt x="3310" y="1329"/>
                    <a:pt x="2429" y="424"/>
                  </a:cubicBezTo>
                  <a:cubicBezTo>
                    <a:pt x="2136" y="131"/>
                    <a:pt x="1778" y="1"/>
                    <a:pt x="1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3499137" y="2754952"/>
              <a:ext cx="61259" cy="52731"/>
            </a:xfrm>
            <a:custGeom>
              <a:avLst/>
              <a:gdLst/>
              <a:ahLst/>
              <a:cxnLst/>
              <a:rect l="l" t="t" r="r" b="b"/>
              <a:pathLst>
                <a:path w="1882" h="1620" extrusionOk="0">
                  <a:moveTo>
                    <a:pt x="0" y="0"/>
                  </a:moveTo>
                  <a:lnTo>
                    <a:pt x="0" y="1620"/>
                  </a:lnTo>
                  <a:lnTo>
                    <a:pt x="953" y="1191"/>
                  </a:lnTo>
                  <a:lnTo>
                    <a:pt x="1882" y="1620"/>
                  </a:lnTo>
                  <a:lnTo>
                    <a:pt x="1882" y="0"/>
                  </a:lnTo>
                  <a:cubicBezTo>
                    <a:pt x="1596" y="143"/>
                    <a:pt x="1262" y="215"/>
                    <a:pt x="953" y="215"/>
                  </a:cubicBezTo>
                  <a:cubicBezTo>
                    <a:pt x="619" y="215"/>
                    <a:pt x="286" y="14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71"/>
          <p:cNvGrpSpPr/>
          <p:nvPr/>
        </p:nvGrpSpPr>
        <p:grpSpPr>
          <a:xfrm>
            <a:off x="2508740" y="2327460"/>
            <a:ext cx="355943" cy="350530"/>
            <a:chOff x="2513885" y="2479767"/>
            <a:chExt cx="355055" cy="349621"/>
          </a:xfrm>
        </p:grpSpPr>
        <p:sp>
          <p:nvSpPr>
            <p:cNvPr id="5965" name="Google Shape;5965;p71"/>
            <p:cNvSpPr/>
            <p:nvPr/>
          </p:nvSpPr>
          <p:spPr>
            <a:xfrm>
              <a:off x="2606134" y="2572765"/>
              <a:ext cx="52731" cy="66695"/>
            </a:xfrm>
            <a:custGeom>
              <a:avLst/>
              <a:gdLst/>
              <a:ahLst/>
              <a:cxnLst/>
              <a:rect l="l" t="t" r="r" b="b"/>
              <a:pathLst>
                <a:path w="1620" h="2049" extrusionOk="0">
                  <a:moveTo>
                    <a:pt x="0" y="1"/>
                  </a:moveTo>
                  <a:cubicBezTo>
                    <a:pt x="119" y="930"/>
                    <a:pt x="738" y="1716"/>
                    <a:pt x="1619" y="2049"/>
                  </a:cubicBezTo>
                  <a:cubicBezTo>
                    <a:pt x="1572" y="1977"/>
                    <a:pt x="1548" y="1882"/>
                    <a:pt x="1524" y="1787"/>
                  </a:cubicBezTo>
                  <a:cubicBezTo>
                    <a:pt x="1334" y="1215"/>
                    <a:pt x="1215" y="596"/>
                    <a:pt x="1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2606134" y="2485171"/>
              <a:ext cx="52731" cy="67476"/>
            </a:xfrm>
            <a:custGeom>
              <a:avLst/>
              <a:gdLst/>
              <a:ahLst/>
              <a:cxnLst/>
              <a:rect l="l" t="t" r="r" b="b"/>
              <a:pathLst>
                <a:path w="1620" h="2073" extrusionOk="0">
                  <a:moveTo>
                    <a:pt x="1619" y="1"/>
                  </a:moveTo>
                  <a:lnTo>
                    <a:pt x="1619" y="1"/>
                  </a:lnTo>
                  <a:cubicBezTo>
                    <a:pt x="738" y="334"/>
                    <a:pt x="119" y="1120"/>
                    <a:pt x="0" y="2073"/>
                  </a:cubicBezTo>
                  <a:lnTo>
                    <a:pt x="1215" y="2073"/>
                  </a:lnTo>
                  <a:cubicBezTo>
                    <a:pt x="1215" y="1454"/>
                    <a:pt x="1334" y="834"/>
                    <a:pt x="1500" y="263"/>
                  </a:cubicBezTo>
                  <a:cubicBezTo>
                    <a:pt x="1548" y="168"/>
                    <a:pt x="1572" y="7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2716970" y="2572765"/>
              <a:ext cx="52731" cy="66695"/>
            </a:xfrm>
            <a:custGeom>
              <a:avLst/>
              <a:gdLst/>
              <a:ahLst/>
              <a:cxnLst/>
              <a:rect l="l" t="t" r="r" b="b"/>
              <a:pathLst>
                <a:path w="1620" h="2049" extrusionOk="0">
                  <a:moveTo>
                    <a:pt x="405" y="1"/>
                  </a:moveTo>
                  <a:cubicBezTo>
                    <a:pt x="382" y="596"/>
                    <a:pt x="286" y="1215"/>
                    <a:pt x="96" y="1787"/>
                  </a:cubicBezTo>
                  <a:cubicBezTo>
                    <a:pt x="72" y="1882"/>
                    <a:pt x="24" y="1977"/>
                    <a:pt x="0" y="2049"/>
                  </a:cubicBezTo>
                  <a:cubicBezTo>
                    <a:pt x="882" y="1716"/>
                    <a:pt x="1501" y="930"/>
                    <a:pt x="1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2665800" y="2479767"/>
              <a:ext cx="43454" cy="72098"/>
            </a:xfrm>
            <a:custGeom>
              <a:avLst/>
              <a:gdLst/>
              <a:ahLst/>
              <a:cxnLst/>
              <a:rect l="l" t="t" r="r" b="b"/>
              <a:pathLst>
                <a:path w="1335" h="2215" extrusionOk="0">
                  <a:moveTo>
                    <a:pt x="668" y="0"/>
                  </a:moveTo>
                  <a:cubicBezTo>
                    <a:pt x="620" y="0"/>
                    <a:pt x="429" y="143"/>
                    <a:pt x="263" y="619"/>
                  </a:cubicBezTo>
                  <a:cubicBezTo>
                    <a:pt x="120" y="1143"/>
                    <a:pt x="25" y="1691"/>
                    <a:pt x="1" y="2215"/>
                  </a:cubicBezTo>
                  <a:lnTo>
                    <a:pt x="1334" y="2215"/>
                  </a:lnTo>
                  <a:cubicBezTo>
                    <a:pt x="1334" y="1691"/>
                    <a:pt x="1239" y="1143"/>
                    <a:pt x="1072" y="619"/>
                  </a:cubicBezTo>
                  <a:cubicBezTo>
                    <a:pt x="906" y="167"/>
                    <a:pt x="739"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2716970" y="2485171"/>
              <a:ext cx="52731" cy="66695"/>
            </a:xfrm>
            <a:custGeom>
              <a:avLst/>
              <a:gdLst/>
              <a:ahLst/>
              <a:cxnLst/>
              <a:rect l="l" t="t" r="r" b="b"/>
              <a:pathLst>
                <a:path w="1620" h="2049" extrusionOk="0">
                  <a:moveTo>
                    <a:pt x="0" y="1"/>
                  </a:moveTo>
                  <a:cubicBezTo>
                    <a:pt x="24" y="72"/>
                    <a:pt x="72" y="168"/>
                    <a:pt x="96" y="263"/>
                  </a:cubicBezTo>
                  <a:cubicBezTo>
                    <a:pt x="286" y="834"/>
                    <a:pt x="382" y="1454"/>
                    <a:pt x="405" y="2049"/>
                  </a:cubicBezTo>
                  <a:lnTo>
                    <a:pt x="1620" y="2049"/>
                  </a:lnTo>
                  <a:cubicBezTo>
                    <a:pt x="1501" y="1120"/>
                    <a:pt x="882" y="33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2665800" y="2572765"/>
              <a:ext cx="43454" cy="72131"/>
            </a:xfrm>
            <a:custGeom>
              <a:avLst/>
              <a:gdLst/>
              <a:ahLst/>
              <a:cxnLst/>
              <a:rect l="l" t="t" r="r" b="b"/>
              <a:pathLst>
                <a:path w="1335" h="2216" extrusionOk="0">
                  <a:moveTo>
                    <a:pt x="1" y="1"/>
                  </a:moveTo>
                  <a:cubicBezTo>
                    <a:pt x="25" y="525"/>
                    <a:pt x="120" y="1073"/>
                    <a:pt x="263" y="1596"/>
                  </a:cubicBezTo>
                  <a:cubicBezTo>
                    <a:pt x="429" y="2049"/>
                    <a:pt x="620" y="2216"/>
                    <a:pt x="668" y="2216"/>
                  </a:cubicBezTo>
                  <a:cubicBezTo>
                    <a:pt x="739" y="2216"/>
                    <a:pt x="906" y="2049"/>
                    <a:pt x="1072" y="1596"/>
                  </a:cubicBezTo>
                  <a:cubicBezTo>
                    <a:pt x="1239" y="1073"/>
                    <a:pt x="1334" y="525"/>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2513885" y="2549524"/>
              <a:ext cx="355055" cy="279865"/>
            </a:xfrm>
            <a:custGeom>
              <a:avLst/>
              <a:gdLst/>
              <a:ahLst/>
              <a:cxnLst/>
              <a:rect l="l" t="t" r="r" b="b"/>
              <a:pathLst>
                <a:path w="10908" h="8598" extrusionOk="0">
                  <a:moveTo>
                    <a:pt x="2215" y="4835"/>
                  </a:moveTo>
                  <a:lnTo>
                    <a:pt x="2215" y="5454"/>
                  </a:lnTo>
                  <a:lnTo>
                    <a:pt x="1572" y="5454"/>
                  </a:lnTo>
                  <a:lnTo>
                    <a:pt x="1572" y="4835"/>
                  </a:lnTo>
                  <a:close/>
                  <a:moveTo>
                    <a:pt x="3358" y="4835"/>
                  </a:moveTo>
                  <a:lnTo>
                    <a:pt x="3358" y="5454"/>
                  </a:lnTo>
                  <a:lnTo>
                    <a:pt x="2739" y="5454"/>
                  </a:lnTo>
                  <a:lnTo>
                    <a:pt x="2739" y="4835"/>
                  </a:lnTo>
                  <a:close/>
                  <a:moveTo>
                    <a:pt x="4501" y="4835"/>
                  </a:moveTo>
                  <a:lnTo>
                    <a:pt x="4501" y="5454"/>
                  </a:lnTo>
                  <a:lnTo>
                    <a:pt x="3882" y="5454"/>
                  </a:lnTo>
                  <a:lnTo>
                    <a:pt x="3882" y="4835"/>
                  </a:lnTo>
                  <a:close/>
                  <a:moveTo>
                    <a:pt x="5668" y="4835"/>
                  </a:moveTo>
                  <a:lnTo>
                    <a:pt x="5668" y="5454"/>
                  </a:lnTo>
                  <a:lnTo>
                    <a:pt x="5025" y="5454"/>
                  </a:lnTo>
                  <a:lnTo>
                    <a:pt x="5025" y="4835"/>
                  </a:lnTo>
                  <a:close/>
                  <a:moveTo>
                    <a:pt x="6811" y="4835"/>
                  </a:moveTo>
                  <a:lnTo>
                    <a:pt x="6811" y="5454"/>
                  </a:lnTo>
                  <a:lnTo>
                    <a:pt x="6192" y="5454"/>
                  </a:lnTo>
                  <a:lnTo>
                    <a:pt x="6192" y="4835"/>
                  </a:lnTo>
                  <a:close/>
                  <a:moveTo>
                    <a:pt x="7954" y="4835"/>
                  </a:moveTo>
                  <a:lnTo>
                    <a:pt x="7954" y="5454"/>
                  </a:lnTo>
                  <a:lnTo>
                    <a:pt x="7335" y="5454"/>
                  </a:lnTo>
                  <a:lnTo>
                    <a:pt x="7335" y="4835"/>
                  </a:lnTo>
                  <a:close/>
                  <a:moveTo>
                    <a:pt x="9097" y="4835"/>
                  </a:moveTo>
                  <a:lnTo>
                    <a:pt x="9097" y="5454"/>
                  </a:lnTo>
                  <a:lnTo>
                    <a:pt x="8478" y="5454"/>
                  </a:lnTo>
                  <a:lnTo>
                    <a:pt x="8478" y="4835"/>
                  </a:lnTo>
                  <a:close/>
                  <a:moveTo>
                    <a:pt x="2215" y="5835"/>
                  </a:moveTo>
                  <a:lnTo>
                    <a:pt x="2215" y="6454"/>
                  </a:lnTo>
                  <a:lnTo>
                    <a:pt x="1572" y="6454"/>
                  </a:lnTo>
                  <a:lnTo>
                    <a:pt x="1572" y="5835"/>
                  </a:lnTo>
                  <a:close/>
                  <a:moveTo>
                    <a:pt x="3358" y="5835"/>
                  </a:moveTo>
                  <a:lnTo>
                    <a:pt x="3358" y="6454"/>
                  </a:lnTo>
                  <a:lnTo>
                    <a:pt x="2739" y="6454"/>
                  </a:lnTo>
                  <a:lnTo>
                    <a:pt x="2739" y="5835"/>
                  </a:lnTo>
                  <a:close/>
                  <a:moveTo>
                    <a:pt x="4501" y="5835"/>
                  </a:moveTo>
                  <a:lnTo>
                    <a:pt x="4501" y="6454"/>
                  </a:lnTo>
                  <a:lnTo>
                    <a:pt x="3882" y="6454"/>
                  </a:lnTo>
                  <a:lnTo>
                    <a:pt x="3882" y="5835"/>
                  </a:lnTo>
                  <a:close/>
                  <a:moveTo>
                    <a:pt x="5668" y="5835"/>
                  </a:moveTo>
                  <a:lnTo>
                    <a:pt x="5668" y="6454"/>
                  </a:lnTo>
                  <a:lnTo>
                    <a:pt x="5025" y="6454"/>
                  </a:lnTo>
                  <a:lnTo>
                    <a:pt x="5025" y="5835"/>
                  </a:lnTo>
                  <a:close/>
                  <a:moveTo>
                    <a:pt x="6811" y="5835"/>
                  </a:moveTo>
                  <a:lnTo>
                    <a:pt x="6811" y="6454"/>
                  </a:lnTo>
                  <a:lnTo>
                    <a:pt x="6192" y="6454"/>
                  </a:lnTo>
                  <a:lnTo>
                    <a:pt x="6192" y="5835"/>
                  </a:lnTo>
                  <a:close/>
                  <a:moveTo>
                    <a:pt x="7954" y="5835"/>
                  </a:moveTo>
                  <a:lnTo>
                    <a:pt x="7954" y="6454"/>
                  </a:lnTo>
                  <a:lnTo>
                    <a:pt x="7335" y="6454"/>
                  </a:lnTo>
                  <a:lnTo>
                    <a:pt x="7335" y="5835"/>
                  </a:lnTo>
                  <a:close/>
                  <a:moveTo>
                    <a:pt x="9097" y="5835"/>
                  </a:moveTo>
                  <a:lnTo>
                    <a:pt x="9097" y="6454"/>
                  </a:lnTo>
                  <a:lnTo>
                    <a:pt x="8478" y="6454"/>
                  </a:lnTo>
                  <a:lnTo>
                    <a:pt x="8478" y="5835"/>
                  </a:lnTo>
                  <a:close/>
                  <a:moveTo>
                    <a:pt x="3358" y="6930"/>
                  </a:moveTo>
                  <a:lnTo>
                    <a:pt x="3358" y="7573"/>
                  </a:lnTo>
                  <a:lnTo>
                    <a:pt x="2739" y="7573"/>
                  </a:lnTo>
                  <a:lnTo>
                    <a:pt x="2739" y="6930"/>
                  </a:lnTo>
                  <a:close/>
                  <a:moveTo>
                    <a:pt x="6835" y="6930"/>
                  </a:moveTo>
                  <a:lnTo>
                    <a:pt x="6835" y="7573"/>
                  </a:lnTo>
                  <a:lnTo>
                    <a:pt x="3882" y="7573"/>
                  </a:lnTo>
                  <a:lnTo>
                    <a:pt x="3882" y="6930"/>
                  </a:lnTo>
                  <a:close/>
                  <a:moveTo>
                    <a:pt x="7954" y="6930"/>
                  </a:moveTo>
                  <a:lnTo>
                    <a:pt x="7954" y="7573"/>
                  </a:lnTo>
                  <a:lnTo>
                    <a:pt x="7335" y="7573"/>
                  </a:lnTo>
                  <a:lnTo>
                    <a:pt x="7335" y="6930"/>
                  </a:lnTo>
                  <a:close/>
                  <a:moveTo>
                    <a:pt x="8478" y="0"/>
                  </a:moveTo>
                  <a:cubicBezTo>
                    <a:pt x="8502" y="143"/>
                    <a:pt x="8502" y="262"/>
                    <a:pt x="8502" y="405"/>
                  </a:cubicBezTo>
                  <a:lnTo>
                    <a:pt x="8502" y="620"/>
                  </a:lnTo>
                  <a:lnTo>
                    <a:pt x="9312" y="620"/>
                  </a:lnTo>
                  <a:cubicBezTo>
                    <a:pt x="9621" y="620"/>
                    <a:pt x="9859" y="858"/>
                    <a:pt x="9883" y="1144"/>
                  </a:cubicBezTo>
                  <a:cubicBezTo>
                    <a:pt x="9907" y="1477"/>
                    <a:pt x="9645" y="1763"/>
                    <a:pt x="9335" y="1763"/>
                  </a:cubicBezTo>
                  <a:lnTo>
                    <a:pt x="9264" y="1763"/>
                  </a:lnTo>
                  <a:cubicBezTo>
                    <a:pt x="8597" y="1763"/>
                    <a:pt x="8073" y="2287"/>
                    <a:pt x="8073" y="2953"/>
                  </a:cubicBezTo>
                  <a:lnTo>
                    <a:pt x="8073" y="3739"/>
                  </a:lnTo>
                  <a:lnTo>
                    <a:pt x="0" y="3739"/>
                  </a:lnTo>
                  <a:lnTo>
                    <a:pt x="0" y="8597"/>
                  </a:lnTo>
                  <a:lnTo>
                    <a:pt x="10717" y="8597"/>
                  </a:lnTo>
                  <a:lnTo>
                    <a:pt x="10717" y="3739"/>
                  </a:lnTo>
                  <a:lnTo>
                    <a:pt x="8692" y="3715"/>
                  </a:lnTo>
                  <a:lnTo>
                    <a:pt x="8692" y="2930"/>
                  </a:lnTo>
                  <a:cubicBezTo>
                    <a:pt x="8692" y="2620"/>
                    <a:pt x="8931" y="2382"/>
                    <a:pt x="9240" y="2382"/>
                  </a:cubicBezTo>
                  <a:lnTo>
                    <a:pt x="9312" y="2382"/>
                  </a:lnTo>
                  <a:cubicBezTo>
                    <a:pt x="10883" y="2382"/>
                    <a:pt x="10907" y="0"/>
                    <a:pt x="93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71"/>
          <p:cNvGrpSpPr/>
          <p:nvPr/>
        </p:nvGrpSpPr>
        <p:grpSpPr>
          <a:xfrm>
            <a:off x="5530950" y="3445126"/>
            <a:ext cx="331868" cy="348902"/>
            <a:chOff x="5528559" y="3594535"/>
            <a:chExt cx="331041" cy="347997"/>
          </a:xfrm>
        </p:grpSpPr>
        <p:sp>
          <p:nvSpPr>
            <p:cNvPr id="5973" name="Google Shape;5973;p71"/>
            <p:cNvSpPr/>
            <p:nvPr/>
          </p:nvSpPr>
          <p:spPr>
            <a:xfrm>
              <a:off x="5771975" y="3792899"/>
              <a:ext cx="87625" cy="149632"/>
            </a:xfrm>
            <a:custGeom>
              <a:avLst/>
              <a:gdLst/>
              <a:ahLst/>
              <a:cxnLst/>
              <a:rect l="l" t="t" r="r" b="b"/>
              <a:pathLst>
                <a:path w="2692" h="4597" extrusionOk="0">
                  <a:moveTo>
                    <a:pt x="0" y="1"/>
                  </a:moveTo>
                  <a:lnTo>
                    <a:pt x="48" y="3478"/>
                  </a:lnTo>
                  <a:lnTo>
                    <a:pt x="1001" y="3025"/>
                  </a:lnTo>
                  <a:lnTo>
                    <a:pt x="1739" y="4597"/>
                  </a:lnTo>
                  <a:lnTo>
                    <a:pt x="2477" y="4263"/>
                  </a:lnTo>
                  <a:lnTo>
                    <a:pt x="1739" y="2692"/>
                  </a:lnTo>
                  <a:lnTo>
                    <a:pt x="2691" y="22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5528559" y="3594535"/>
              <a:ext cx="323905" cy="304766"/>
            </a:xfrm>
            <a:custGeom>
              <a:avLst/>
              <a:gdLst/>
              <a:ahLst/>
              <a:cxnLst/>
              <a:rect l="l" t="t" r="r" b="b"/>
              <a:pathLst>
                <a:path w="9951" h="9363" extrusionOk="0">
                  <a:moveTo>
                    <a:pt x="5215" y="0"/>
                  </a:moveTo>
                  <a:cubicBezTo>
                    <a:pt x="4949" y="0"/>
                    <a:pt x="4679" y="23"/>
                    <a:pt x="4406" y="70"/>
                  </a:cubicBezTo>
                  <a:cubicBezTo>
                    <a:pt x="3740" y="189"/>
                    <a:pt x="3073" y="451"/>
                    <a:pt x="2525" y="856"/>
                  </a:cubicBezTo>
                  <a:cubicBezTo>
                    <a:pt x="596" y="2237"/>
                    <a:pt x="1" y="4809"/>
                    <a:pt x="1120" y="6881"/>
                  </a:cubicBezTo>
                  <a:cubicBezTo>
                    <a:pt x="1949" y="8449"/>
                    <a:pt x="3570" y="9362"/>
                    <a:pt x="5259" y="9362"/>
                  </a:cubicBezTo>
                  <a:cubicBezTo>
                    <a:pt x="5801" y="9362"/>
                    <a:pt x="6351" y="9268"/>
                    <a:pt x="6883" y="9071"/>
                  </a:cubicBezTo>
                  <a:lnTo>
                    <a:pt x="6859" y="7714"/>
                  </a:lnTo>
                  <a:cubicBezTo>
                    <a:pt x="6335" y="8000"/>
                    <a:pt x="5764" y="8143"/>
                    <a:pt x="5168" y="8143"/>
                  </a:cubicBezTo>
                  <a:cubicBezTo>
                    <a:pt x="1739" y="8071"/>
                    <a:pt x="453" y="3618"/>
                    <a:pt x="3335" y="1760"/>
                  </a:cubicBezTo>
                  <a:cubicBezTo>
                    <a:pt x="3949" y="1364"/>
                    <a:pt x="4594" y="1189"/>
                    <a:pt x="5215" y="1189"/>
                  </a:cubicBezTo>
                  <a:cubicBezTo>
                    <a:pt x="7505" y="1189"/>
                    <a:pt x="9470" y="3574"/>
                    <a:pt x="8383" y="6047"/>
                  </a:cubicBezTo>
                  <a:lnTo>
                    <a:pt x="9360" y="6857"/>
                  </a:lnTo>
                  <a:cubicBezTo>
                    <a:pt x="9693" y="6214"/>
                    <a:pt x="9884" y="5499"/>
                    <a:pt x="9907" y="4785"/>
                  </a:cubicBezTo>
                  <a:cubicBezTo>
                    <a:pt x="9951" y="2109"/>
                    <a:pt x="7784" y="0"/>
                    <a:pt x="5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5591350" y="3654917"/>
              <a:ext cx="214635" cy="183940"/>
            </a:xfrm>
            <a:custGeom>
              <a:avLst/>
              <a:gdLst/>
              <a:ahLst/>
              <a:cxnLst/>
              <a:rect l="l" t="t" r="r" b="b"/>
              <a:pathLst>
                <a:path w="6594" h="5651" extrusionOk="0">
                  <a:moveTo>
                    <a:pt x="3204" y="760"/>
                  </a:moveTo>
                  <a:cubicBezTo>
                    <a:pt x="3231" y="760"/>
                    <a:pt x="3259" y="761"/>
                    <a:pt x="3287" y="763"/>
                  </a:cubicBezTo>
                  <a:cubicBezTo>
                    <a:pt x="4502" y="810"/>
                    <a:pt x="4930" y="2382"/>
                    <a:pt x="3906" y="3049"/>
                  </a:cubicBezTo>
                  <a:cubicBezTo>
                    <a:pt x="3692" y="3192"/>
                    <a:pt x="3549" y="3454"/>
                    <a:pt x="3549" y="3716"/>
                  </a:cubicBezTo>
                  <a:lnTo>
                    <a:pt x="3549" y="3906"/>
                  </a:lnTo>
                  <a:lnTo>
                    <a:pt x="2930" y="3906"/>
                  </a:lnTo>
                  <a:lnTo>
                    <a:pt x="2930" y="3716"/>
                  </a:lnTo>
                  <a:cubicBezTo>
                    <a:pt x="2906" y="3239"/>
                    <a:pt x="3168" y="2787"/>
                    <a:pt x="3573" y="2525"/>
                  </a:cubicBezTo>
                  <a:cubicBezTo>
                    <a:pt x="4158" y="2129"/>
                    <a:pt x="3741" y="1373"/>
                    <a:pt x="3222" y="1373"/>
                  </a:cubicBezTo>
                  <a:cubicBezTo>
                    <a:pt x="3087" y="1373"/>
                    <a:pt x="2944" y="1425"/>
                    <a:pt x="2811" y="1549"/>
                  </a:cubicBezTo>
                  <a:cubicBezTo>
                    <a:pt x="2692" y="1668"/>
                    <a:pt x="2620" y="1834"/>
                    <a:pt x="2620" y="2001"/>
                  </a:cubicBezTo>
                  <a:lnTo>
                    <a:pt x="2001" y="2001"/>
                  </a:lnTo>
                  <a:cubicBezTo>
                    <a:pt x="1978" y="1315"/>
                    <a:pt x="2527" y="760"/>
                    <a:pt x="3204" y="760"/>
                  </a:cubicBezTo>
                  <a:close/>
                  <a:moveTo>
                    <a:pt x="3549" y="4263"/>
                  </a:moveTo>
                  <a:lnTo>
                    <a:pt x="3549" y="4835"/>
                  </a:lnTo>
                  <a:lnTo>
                    <a:pt x="2930" y="4835"/>
                  </a:lnTo>
                  <a:lnTo>
                    <a:pt x="2930" y="4263"/>
                  </a:lnTo>
                  <a:close/>
                  <a:moveTo>
                    <a:pt x="3322" y="1"/>
                  </a:moveTo>
                  <a:cubicBezTo>
                    <a:pt x="3311" y="1"/>
                    <a:pt x="3299" y="1"/>
                    <a:pt x="3287" y="1"/>
                  </a:cubicBezTo>
                  <a:cubicBezTo>
                    <a:pt x="1358" y="1"/>
                    <a:pt x="1" y="1858"/>
                    <a:pt x="596" y="3692"/>
                  </a:cubicBezTo>
                  <a:cubicBezTo>
                    <a:pt x="983" y="4917"/>
                    <a:pt x="2122" y="5650"/>
                    <a:pt x="3297" y="5650"/>
                  </a:cubicBezTo>
                  <a:cubicBezTo>
                    <a:pt x="3859" y="5650"/>
                    <a:pt x="4430" y="5483"/>
                    <a:pt x="4930" y="5121"/>
                  </a:cubicBezTo>
                  <a:lnTo>
                    <a:pt x="4906" y="2906"/>
                  </a:lnTo>
                  <a:lnTo>
                    <a:pt x="4906" y="2906"/>
                  </a:lnTo>
                  <a:lnTo>
                    <a:pt x="5954" y="3763"/>
                  </a:lnTo>
                  <a:cubicBezTo>
                    <a:pt x="6593" y="1941"/>
                    <a:pt x="5256" y="1"/>
                    <a:pt x="3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71"/>
          <p:cNvGrpSpPr/>
          <p:nvPr/>
        </p:nvGrpSpPr>
        <p:grpSpPr>
          <a:xfrm>
            <a:off x="3216698" y="3443886"/>
            <a:ext cx="404531" cy="350142"/>
            <a:chOff x="3220078" y="3593298"/>
            <a:chExt cx="403522" cy="349234"/>
          </a:xfrm>
        </p:grpSpPr>
        <p:sp>
          <p:nvSpPr>
            <p:cNvPr id="5977" name="Google Shape;5977;p71"/>
            <p:cNvSpPr/>
            <p:nvPr/>
          </p:nvSpPr>
          <p:spPr>
            <a:xfrm>
              <a:off x="3504573" y="3792899"/>
              <a:ext cx="87625" cy="149632"/>
            </a:xfrm>
            <a:custGeom>
              <a:avLst/>
              <a:gdLst/>
              <a:ahLst/>
              <a:cxnLst/>
              <a:rect l="l" t="t" r="r" b="b"/>
              <a:pathLst>
                <a:path w="2692" h="4597" extrusionOk="0">
                  <a:moveTo>
                    <a:pt x="0" y="1"/>
                  </a:moveTo>
                  <a:lnTo>
                    <a:pt x="48" y="3478"/>
                  </a:lnTo>
                  <a:lnTo>
                    <a:pt x="1000" y="3025"/>
                  </a:lnTo>
                  <a:lnTo>
                    <a:pt x="1738" y="4597"/>
                  </a:lnTo>
                  <a:lnTo>
                    <a:pt x="2477" y="4263"/>
                  </a:lnTo>
                  <a:lnTo>
                    <a:pt x="1738" y="2692"/>
                  </a:lnTo>
                  <a:lnTo>
                    <a:pt x="2691" y="22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3324046" y="3654917"/>
              <a:ext cx="214504" cy="183940"/>
            </a:xfrm>
            <a:custGeom>
              <a:avLst/>
              <a:gdLst/>
              <a:ahLst/>
              <a:cxnLst/>
              <a:rect l="l" t="t" r="r" b="b"/>
              <a:pathLst>
                <a:path w="6590" h="5651" extrusionOk="0">
                  <a:moveTo>
                    <a:pt x="3546" y="906"/>
                  </a:moveTo>
                  <a:lnTo>
                    <a:pt x="3546" y="3740"/>
                  </a:lnTo>
                  <a:lnTo>
                    <a:pt x="2926" y="3740"/>
                  </a:lnTo>
                  <a:lnTo>
                    <a:pt x="2926" y="906"/>
                  </a:lnTo>
                  <a:close/>
                  <a:moveTo>
                    <a:pt x="3546" y="4263"/>
                  </a:moveTo>
                  <a:lnTo>
                    <a:pt x="3546" y="4835"/>
                  </a:lnTo>
                  <a:lnTo>
                    <a:pt x="2926" y="4835"/>
                  </a:lnTo>
                  <a:lnTo>
                    <a:pt x="2926" y="4263"/>
                  </a:lnTo>
                  <a:close/>
                  <a:moveTo>
                    <a:pt x="3248" y="0"/>
                  </a:moveTo>
                  <a:cubicBezTo>
                    <a:pt x="1361" y="0"/>
                    <a:pt x="1" y="1870"/>
                    <a:pt x="593" y="3692"/>
                  </a:cubicBezTo>
                  <a:cubicBezTo>
                    <a:pt x="995" y="4917"/>
                    <a:pt x="2129" y="5650"/>
                    <a:pt x="3299" y="5650"/>
                  </a:cubicBezTo>
                  <a:cubicBezTo>
                    <a:pt x="3858" y="5650"/>
                    <a:pt x="4426" y="5483"/>
                    <a:pt x="4927" y="5121"/>
                  </a:cubicBezTo>
                  <a:lnTo>
                    <a:pt x="4903" y="2906"/>
                  </a:lnTo>
                  <a:lnTo>
                    <a:pt x="5951" y="3763"/>
                  </a:lnTo>
                  <a:cubicBezTo>
                    <a:pt x="6590" y="1941"/>
                    <a:pt x="5253" y="1"/>
                    <a:pt x="3319" y="1"/>
                  </a:cubicBezTo>
                  <a:cubicBezTo>
                    <a:pt x="3307" y="1"/>
                    <a:pt x="3295" y="1"/>
                    <a:pt x="3284" y="1"/>
                  </a:cubicBezTo>
                  <a:cubicBezTo>
                    <a:pt x="3272" y="1"/>
                    <a:pt x="3260" y="0"/>
                    <a:pt x="3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3220078" y="3593298"/>
              <a:ext cx="403522" cy="305840"/>
            </a:xfrm>
            <a:custGeom>
              <a:avLst/>
              <a:gdLst/>
              <a:ahLst/>
              <a:cxnLst/>
              <a:rect l="l" t="t" r="r" b="b"/>
              <a:pathLst>
                <a:path w="12397" h="9396" extrusionOk="0">
                  <a:moveTo>
                    <a:pt x="6491" y="0"/>
                  </a:moveTo>
                  <a:cubicBezTo>
                    <a:pt x="5691" y="0"/>
                    <a:pt x="4857" y="216"/>
                    <a:pt x="4049" y="703"/>
                  </a:cubicBezTo>
                  <a:cubicBezTo>
                    <a:pt x="0" y="3156"/>
                    <a:pt x="1739" y="9395"/>
                    <a:pt x="6478" y="9395"/>
                  </a:cubicBezTo>
                  <a:cubicBezTo>
                    <a:pt x="7049" y="9395"/>
                    <a:pt x="7621" y="9300"/>
                    <a:pt x="8145" y="9109"/>
                  </a:cubicBezTo>
                  <a:lnTo>
                    <a:pt x="8145" y="7752"/>
                  </a:lnTo>
                  <a:cubicBezTo>
                    <a:pt x="7564" y="8068"/>
                    <a:pt x="6984" y="8208"/>
                    <a:pt x="6433" y="8208"/>
                  </a:cubicBezTo>
                  <a:cubicBezTo>
                    <a:pt x="3710" y="8208"/>
                    <a:pt x="1707" y="4787"/>
                    <a:pt x="3906" y="2370"/>
                  </a:cubicBezTo>
                  <a:cubicBezTo>
                    <a:pt x="4582" y="1623"/>
                    <a:pt x="5517" y="1235"/>
                    <a:pt x="6459" y="1235"/>
                  </a:cubicBezTo>
                  <a:cubicBezTo>
                    <a:pt x="7109" y="1235"/>
                    <a:pt x="7762" y="1419"/>
                    <a:pt x="8335" y="1798"/>
                  </a:cubicBezTo>
                  <a:cubicBezTo>
                    <a:pt x="9764" y="2703"/>
                    <a:pt x="10336" y="4513"/>
                    <a:pt x="9645" y="6085"/>
                  </a:cubicBezTo>
                  <a:lnTo>
                    <a:pt x="10621" y="6895"/>
                  </a:lnTo>
                  <a:cubicBezTo>
                    <a:pt x="12396" y="3516"/>
                    <a:pt x="9720" y="0"/>
                    <a:pt x="6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71"/>
          <p:cNvGrpSpPr/>
          <p:nvPr/>
        </p:nvGrpSpPr>
        <p:grpSpPr>
          <a:xfrm>
            <a:off x="2507957" y="3445061"/>
            <a:ext cx="349710" cy="349752"/>
            <a:chOff x="2513104" y="3594470"/>
            <a:chExt cx="348838" cy="348845"/>
          </a:xfrm>
        </p:grpSpPr>
        <p:sp>
          <p:nvSpPr>
            <p:cNvPr id="5981" name="Google Shape;5981;p71"/>
            <p:cNvSpPr/>
            <p:nvPr/>
          </p:nvSpPr>
          <p:spPr>
            <a:xfrm>
              <a:off x="2661146" y="3856471"/>
              <a:ext cx="53545" cy="86843"/>
            </a:xfrm>
            <a:custGeom>
              <a:avLst/>
              <a:gdLst/>
              <a:ahLst/>
              <a:cxnLst/>
              <a:rect l="l" t="t" r="r" b="b"/>
              <a:pathLst>
                <a:path w="1645" h="2668" extrusionOk="0">
                  <a:moveTo>
                    <a:pt x="1" y="0"/>
                  </a:moveTo>
                  <a:cubicBezTo>
                    <a:pt x="25" y="643"/>
                    <a:pt x="120" y="1286"/>
                    <a:pt x="310" y="1906"/>
                  </a:cubicBezTo>
                  <a:cubicBezTo>
                    <a:pt x="501" y="2453"/>
                    <a:pt x="715" y="2668"/>
                    <a:pt x="811" y="2668"/>
                  </a:cubicBezTo>
                  <a:cubicBezTo>
                    <a:pt x="930" y="2668"/>
                    <a:pt x="1144" y="2453"/>
                    <a:pt x="1334" y="1906"/>
                  </a:cubicBezTo>
                  <a:cubicBezTo>
                    <a:pt x="1525" y="1286"/>
                    <a:pt x="1620" y="643"/>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2718533" y="3856471"/>
              <a:ext cx="65133" cy="81408"/>
            </a:xfrm>
            <a:custGeom>
              <a:avLst/>
              <a:gdLst/>
              <a:ahLst/>
              <a:cxnLst/>
              <a:rect l="l" t="t" r="r" b="b"/>
              <a:pathLst>
                <a:path w="2001" h="2501" extrusionOk="0">
                  <a:moveTo>
                    <a:pt x="500" y="0"/>
                  </a:moveTo>
                  <a:cubicBezTo>
                    <a:pt x="500" y="715"/>
                    <a:pt x="381" y="1429"/>
                    <a:pt x="143" y="2120"/>
                  </a:cubicBezTo>
                  <a:cubicBezTo>
                    <a:pt x="119" y="2239"/>
                    <a:pt x="48" y="2382"/>
                    <a:pt x="0" y="2501"/>
                  </a:cubicBezTo>
                  <a:cubicBezTo>
                    <a:pt x="1096" y="2120"/>
                    <a:pt x="1881" y="1144"/>
                    <a:pt x="2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2592170" y="3856471"/>
              <a:ext cx="65133" cy="81408"/>
            </a:xfrm>
            <a:custGeom>
              <a:avLst/>
              <a:gdLst/>
              <a:ahLst/>
              <a:cxnLst/>
              <a:rect l="l" t="t" r="r" b="b"/>
              <a:pathLst>
                <a:path w="2001" h="2501" extrusionOk="0">
                  <a:moveTo>
                    <a:pt x="0" y="0"/>
                  </a:moveTo>
                  <a:cubicBezTo>
                    <a:pt x="119" y="1144"/>
                    <a:pt x="905" y="2120"/>
                    <a:pt x="2001" y="2501"/>
                  </a:cubicBezTo>
                  <a:cubicBezTo>
                    <a:pt x="1953" y="2382"/>
                    <a:pt x="1882" y="2263"/>
                    <a:pt x="1834" y="2120"/>
                  </a:cubicBezTo>
                  <a:cubicBezTo>
                    <a:pt x="1620" y="1429"/>
                    <a:pt x="1501" y="715"/>
                    <a:pt x="1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2596044" y="3729328"/>
              <a:ext cx="180653" cy="44235"/>
            </a:xfrm>
            <a:custGeom>
              <a:avLst/>
              <a:gdLst/>
              <a:ahLst/>
              <a:cxnLst/>
              <a:rect l="l" t="t" r="r" b="b"/>
              <a:pathLst>
                <a:path w="5550" h="1359" extrusionOk="0">
                  <a:moveTo>
                    <a:pt x="0" y="1"/>
                  </a:moveTo>
                  <a:lnTo>
                    <a:pt x="0" y="1358"/>
                  </a:lnTo>
                  <a:lnTo>
                    <a:pt x="5549" y="1358"/>
                  </a:lnTo>
                  <a:lnTo>
                    <a:pt x="5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2730154" y="3792899"/>
              <a:ext cx="53512" cy="43454"/>
            </a:xfrm>
            <a:custGeom>
              <a:avLst/>
              <a:gdLst/>
              <a:ahLst/>
              <a:cxnLst/>
              <a:rect l="l" t="t" r="r" b="b"/>
              <a:pathLst>
                <a:path w="1644" h="1335" extrusionOk="0">
                  <a:moveTo>
                    <a:pt x="0" y="1"/>
                  </a:moveTo>
                  <a:cubicBezTo>
                    <a:pt x="72" y="429"/>
                    <a:pt x="119" y="882"/>
                    <a:pt x="143" y="1334"/>
                  </a:cubicBezTo>
                  <a:lnTo>
                    <a:pt x="1644" y="1334"/>
                  </a:lnTo>
                  <a:cubicBezTo>
                    <a:pt x="1596" y="858"/>
                    <a:pt x="1429" y="382"/>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2513104" y="3594470"/>
              <a:ext cx="348838" cy="177528"/>
            </a:xfrm>
            <a:custGeom>
              <a:avLst/>
              <a:gdLst/>
              <a:ahLst/>
              <a:cxnLst/>
              <a:rect l="l" t="t" r="r" b="b"/>
              <a:pathLst>
                <a:path w="10717" h="5454" extrusionOk="0">
                  <a:moveTo>
                    <a:pt x="5359" y="0"/>
                  </a:moveTo>
                  <a:lnTo>
                    <a:pt x="0" y="2286"/>
                  </a:lnTo>
                  <a:lnTo>
                    <a:pt x="0" y="2763"/>
                  </a:lnTo>
                  <a:lnTo>
                    <a:pt x="1715" y="3501"/>
                  </a:lnTo>
                  <a:lnTo>
                    <a:pt x="9002" y="3501"/>
                  </a:lnTo>
                  <a:lnTo>
                    <a:pt x="9312" y="3382"/>
                  </a:lnTo>
                  <a:lnTo>
                    <a:pt x="9312" y="5454"/>
                  </a:lnTo>
                  <a:lnTo>
                    <a:pt x="9931" y="5454"/>
                  </a:lnTo>
                  <a:lnTo>
                    <a:pt x="9931" y="3120"/>
                  </a:lnTo>
                  <a:lnTo>
                    <a:pt x="10717" y="2786"/>
                  </a:lnTo>
                  <a:lnTo>
                    <a:pt x="10717" y="2286"/>
                  </a:ln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2591389" y="3792899"/>
              <a:ext cx="54293" cy="43454"/>
            </a:xfrm>
            <a:custGeom>
              <a:avLst/>
              <a:gdLst/>
              <a:ahLst/>
              <a:cxnLst/>
              <a:rect l="l" t="t" r="r" b="b"/>
              <a:pathLst>
                <a:path w="1668" h="1335" extrusionOk="0">
                  <a:moveTo>
                    <a:pt x="501" y="1"/>
                  </a:moveTo>
                  <a:cubicBezTo>
                    <a:pt x="239" y="382"/>
                    <a:pt x="72" y="858"/>
                    <a:pt x="1" y="1334"/>
                  </a:cubicBezTo>
                  <a:lnTo>
                    <a:pt x="1525" y="1334"/>
                  </a:lnTo>
                  <a:cubicBezTo>
                    <a:pt x="1525" y="882"/>
                    <a:pt x="1572" y="429"/>
                    <a:pt x="1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2661146" y="3792899"/>
              <a:ext cx="53545" cy="43454"/>
            </a:xfrm>
            <a:custGeom>
              <a:avLst/>
              <a:gdLst/>
              <a:ahLst/>
              <a:cxnLst/>
              <a:rect l="l" t="t" r="r" b="b"/>
              <a:pathLst>
                <a:path w="1645" h="1335" extrusionOk="0">
                  <a:moveTo>
                    <a:pt x="144" y="1"/>
                  </a:moveTo>
                  <a:cubicBezTo>
                    <a:pt x="72" y="429"/>
                    <a:pt x="1" y="882"/>
                    <a:pt x="1" y="1334"/>
                  </a:cubicBezTo>
                  <a:lnTo>
                    <a:pt x="1644" y="1334"/>
                  </a:lnTo>
                  <a:cubicBezTo>
                    <a:pt x="1620" y="882"/>
                    <a:pt x="1573" y="429"/>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71"/>
          <p:cNvGrpSpPr/>
          <p:nvPr/>
        </p:nvGrpSpPr>
        <p:grpSpPr>
          <a:xfrm>
            <a:off x="1752584" y="3501781"/>
            <a:ext cx="349751" cy="235526"/>
            <a:chOff x="1759614" y="3651043"/>
            <a:chExt cx="348879" cy="234916"/>
          </a:xfrm>
        </p:grpSpPr>
        <p:sp>
          <p:nvSpPr>
            <p:cNvPr id="5990" name="Google Shape;5990;p71"/>
            <p:cNvSpPr/>
            <p:nvPr/>
          </p:nvSpPr>
          <p:spPr>
            <a:xfrm>
              <a:off x="1759614" y="3651043"/>
              <a:ext cx="262028" cy="95371"/>
            </a:xfrm>
            <a:custGeom>
              <a:avLst/>
              <a:gdLst/>
              <a:ahLst/>
              <a:cxnLst/>
              <a:rect l="l" t="t" r="r" b="b"/>
              <a:pathLst>
                <a:path w="8050" h="2930" extrusionOk="0">
                  <a:moveTo>
                    <a:pt x="1" y="1"/>
                  </a:moveTo>
                  <a:lnTo>
                    <a:pt x="1" y="2930"/>
                  </a:lnTo>
                  <a:lnTo>
                    <a:pt x="5049" y="2930"/>
                  </a:lnTo>
                  <a:lnTo>
                    <a:pt x="5025" y="1477"/>
                  </a:lnTo>
                  <a:lnTo>
                    <a:pt x="6788" y="2930"/>
                  </a:lnTo>
                  <a:lnTo>
                    <a:pt x="8050" y="2930"/>
                  </a:lnTo>
                  <a:lnTo>
                    <a:pt x="80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2041799" y="3651043"/>
              <a:ext cx="66695" cy="95371"/>
            </a:xfrm>
            <a:custGeom>
              <a:avLst/>
              <a:gdLst/>
              <a:ahLst/>
              <a:cxnLst/>
              <a:rect l="l" t="t" r="r" b="b"/>
              <a:pathLst>
                <a:path w="2049" h="2930" extrusionOk="0">
                  <a:moveTo>
                    <a:pt x="0" y="1"/>
                  </a:moveTo>
                  <a:lnTo>
                    <a:pt x="0" y="2930"/>
                  </a:lnTo>
                  <a:lnTo>
                    <a:pt x="2048" y="2930"/>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944894" y="3742511"/>
              <a:ext cx="82970" cy="143448"/>
            </a:xfrm>
            <a:custGeom>
              <a:avLst/>
              <a:gdLst/>
              <a:ahLst/>
              <a:cxnLst/>
              <a:rect l="l" t="t" r="r" b="b"/>
              <a:pathLst>
                <a:path w="2549" h="4407" extrusionOk="0">
                  <a:moveTo>
                    <a:pt x="0" y="1"/>
                  </a:moveTo>
                  <a:lnTo>
                    <a:pt x="48" y="3335"/>
                  </a:lnTo>
                  <a:lnTo>
                    <a:pt x="953" y="2882"/>
                  </a:lnTo>
                  <a:lnTo>
                    <a:pt x="1667" y="4406"/>
                  </a:lnTo>
                  <a:lnTo>
                    <a:pt x="2358" y="4073"/>
                  </a:lnTo>
                  <a:lnTo>
                    <a:pt x="1643" y="2549"/>
                  </a:lnTo>
                  <a:lnTo>
                    <a:pt x="2548" y="212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3" name="Google Shape;5993;p71"/>
          <p:cNvGrpSpPr/>
          <p:nvPr/>
        </p:nvGrpSpPr>
        <p:grpSpPr>
          <a:xfrm>
            <a:off x="997211" y="3469929"/>
            <a:ext cx="349743" cy="299233"/>
            <a:chOff x="1006125" y="3619273"/>
            <a:chExt cx="348871" cy="298457"/>
          </a:xfrm>
        </p:grpSpPr>
        <p:sp>
          <p:nvSpPr>
            <p:cNvPr id="5994" name="Google Shape;5994;p71"/>
            <p:cNvSpPr/>
            <p:nvPr/>
          </p:nvSpPr>
          <p:spPr>
            <a:xfrm>
              <a:off x="1085972" y="3747361"/>
              <a:ext cx="107806" cy="57190"/>
            </a:xfrm>
            <a:custGeom>
              <a:avLst/>
              <a:gdLst/>
              <a:ahLst/>
              <a:cxnLst/>
              <a:rect l="l" t="t" r="r" b="b"/>
              <a:pathLst>
                <a:path w="3312" h="1757" extrusionOk="0">
                  <a:moveTo>
                    <a:pt x="2442" y="1"/>
                  </a:moveTo>
                  <a:cubicBezTo>
                    <a:pt x="2216" y="1"/>
                    <a:pt x="1989" y="78"/>
                    <a:pt x="1811" y="233"/>
                  </a:cubicBezTo>
                  <a:cubicBezTo>
                    <a:pt x="1525" y="447"/>
                    <a:pt x="1168" y="566"/>
                    <a:pt x="811" y="566"/>
                  </a:cubicBezTo>
                  <a:cubicBezTo>
                    <a:pt x="525" y="566"/>
                    <a:pt x="239" y="495"/>
                    <a:pt x="1" y="352"/>
                  </a:cubicBezTo>
                  <a:lnTo>
                    <a:pt x="1" y="352"/>
                  </a:lnTo>
                  <a:cubicBezTo>
                    <a:pt x="145" y="1287"/>
                    <a:pt x="897" y="1757"/>
                    <a:pt x="1652" y="1757"/>
                  </a:cubicBezTo>
                  <a:cubicBezTo>
                    <a:pt x="2398" y="1757"/>
                    <a:pt x="3145" y="1298"/>
                    <a:pt x="3311" y="376"/>
                  </a:cubicBezTo>
                  <a:cubicBezTo>
                    <a:pt x="3216" y="328"/>
                    <a:pt x="3144" y="280"/>
                    <a:pt x="3073" y="233"/>
                  </a:cubicBezTo>
                  <a:cubicBezTo>
                    <a:pt x="2894" y="78"/>
                    <a:pt x="2668"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088316" y="3663445"/>
              <a:ext cx="103900" cy="82026"/>
            </a:xfrm>
            <a:custGeom>
              <a:avLst/>
              <a:gdLst/>
              <a:ahLst/>
              <a:cxnLst/>
              <a:rect l="l" t="t" r="r" b="b"/>
              <a:pathLst>
                <a:path w="3192" h="2520" extrusionOk="0">
                  <a:moveTo>
                    <a:pt x="1072" y="1"/>
                  </a:moveTo>
                  <a:lnTo>
                    <a:pt x="1072" y="1072"/>
                  </a:lnTo>
                  <a:lnTo>
                    <a:pt x="905" y="1144"/>
                  </a:lnTo>
                  <a:cubicBezTo>
                    <a:pt x="453" y="1358"/>
                    <a:pt x="143" y="1739"/>
                    <a:pt x="0" y="2215"/>
                  </a:cubicBezTo>
                  <a:lnTo>
                    <a:pt x="143" y="2287"/>
                  </a:lnTo>
                  <a:cubicBezTo>
                    <a:pt x="322" y="2442"/>
                    <a:pt x="542" y="2519"/>
                    <a:pt x="765" y="2519"/>
                  </a:cubicBezTo>
                  <a:cubicBezTo>
                    <a:pt x="989" y="2519"/>
                    <a:pt x="1215" y="2442"/>
                    <a:pt x="1405" y="2287"/>
                  </a:cubicBezTo>
                  <a:cubicBezTo>
                    <a:pt x="1667" y="2073"/>
                    <a:pt x="2024" y="1953"/>
                    <a:pt x="2382" y="1953"/>
                  </a:cubicBezTo>
                  <a:cubicBezTo>
                    <a:pt x="2667" y="1953"/>
                    <a:pt x="2953" y="2025"/>
                    <a:pt x="3191" y="2168"/>
                  </a:cubicBezTo>
                  <a:cubicBezTo>
                    <a:pt x="3049" y="1715"/>
                    <a:pt x="2715" y="1358"/>
                    <a:pt x="2286" y="1144"/>
                  </a:cubicBezTo>
                  <a:lnTo>
                    <a:pt x="2096" y="1072"/>
                  </a:lnTo>
                  <a:lnTo>
                    <a:pt x="2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123178" y="3619273"/>
              <a:ext cx="33364" cy="24054"/>
            </a:xfrm>
            <a:custGeom>
              <a:avLst/>
              <a:gdLst/>
              <a:ahLst/>
              <a:cxnLst/>
              <a:rect l="l" t="t" r="r" b="b"/>
              <a:pathLst>
                <a:path w="1025" h="739" extrusionOk="0">
                  <a:moveTo>
                    <a:pt x="1" y="0"/>
                  </a:moveTo>
                  <a:lnTo>
                    <a:pt x="1" y="739"/>
                  </a:lnTo>
                  <a:lnTo>
                    <a:pt x="1025" y="739"/>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006125" y="3871184"/>
              <a:ext cx="348871" cy="46546"/>
            </a:xfrm>
            <a:custGeom>
              <a:avLst/>
              <a:gdLst/>
              <a:ahLst/>
              <a:cxnLst/>
              <a:rect l="l" t="t" r="r" b="b"/>
              <a:pathLst>
                <a:path w="10718" h="1430" extrusionOk="0">
                  <a:moveTo>
                    <a:pt x="1" y="1"/>
                  </a:moveTo>
                  <a:lnTo>
                    <a:pt x="1" y="406"/>
                  </a:lnTo>
                  <a:cubicBezTo>
                    <a:pt x="1" y="977"/>
                    <a:pt x="453" y="1430"/>
                    <a:pt x="1025" y="1430"/>
                  </a:cubicBezTo>
                  <a:lnTo>
                    <a:pt x="9693" y="1430"/>
                  </a:lnTo>
                  <a:cubicBezTo>
                    <a:pt x="10241" y="1430"/>
                    <a:pt x="10717" y="953"/>
                    <a:pt x="10717" y="406"/>
                  </a:cubicBezTo>
                  <a:lnTo>
                    <a:pt x="107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027055" y="3673536"/>
              <a:ext cx="307012" cy="177528"/>
            </a:xfrm>
            <a:custGeom>
              <a:avLst/>
              <a:gdLst/>
              <a:ahLst/>
              <a:cxnLst/>
              <a:rect l="l" t="t" r="r" b="b"/>
              <a:pathLst>
                <a:path w="9432" h="5454" extrusionOk="0">
                  <a:moveTo>
                    <a:pt x="8241" y="1286"/>
                  </a:moveTo>
                  <a:lnTo>
                    <a:pt x="8241" y="1905"/>
                  </a:lnTo>
                  <a:lnTo>
                    <a:pt x="6621" y="1905"/>
                  </a:lnTo>
                  <a:lnTo>
                    <a:pt x="6621" y="1286"/>
                  </a:lnTo>
                  <a:close/>
                  <a:moveTo>
                    <a:pt x="8241" y="2525"/>
                  </a:moveTo>
                  <a:lnTo>
                    <a:pt x="8241" y="3144"/>
                  </a:lnTo>
                  <a:lnTo>
                    <a:pt x="6621" y="3144"/>
                  </a:lnTo>
                  <a:lnTo>
                    <a:pt x="6621" y="2525"/>
                  </a:lnTo>
                  <a:close/>
                  <a:moveTo>
                    <a:pt x="8241" y="3739"/>
                  </a:moveTo>
                  <a:lnTo>
                    <a:pt x="8241" y="4358"/>
                  </a:lnTo>
                  <a:lnTo>
                    <a:pt x="6621" y="4358"/>
                  </a:lnTo>
                  <a:lnTo>
                    <a:pt x="6621" y="3739"/>
                  </a:lnTo>
                  <a:close/>
                  <a:moveTo>
                    <a:pt x="4621" y="0"/>
                  </a:moveTo>
                  <a:lnTo>
                    <a:pt x="4621" y="381"/>
                  </a:lnTo>
                  <a:cubicBezTo>
                    <a:pt x="6645" y="1548"/>
                    <a:pt x="5812" y="4644"/>
                    <a:pt x="3478" y="4644"/>
                  </a:cubicBezTo>
                  <a:cubicBezTo>
                    <a:pt x="1120" y="4644"/>
                    <a:pt x="310" y="1548"/>
                    <a:pt x="2335" y="381"/>
                  </a:cubicBezTo>
                  <a:lnTo>
                    <a:pt x="2335" y="24"/>
                  </a:lnTo>
                  <a:lnTo>
                    <a:pt x="1" y="24"/>
                  </a:lnTo>
                  <a:lnTo>
                    <a:pt x="1" y="5454"/>
                  </a:lnTo>
                  <a:lnTo>
                    <a:pt x="9431" y="5454"/>
                  </a:lnTo>
                  <a:lnTo>
                    <a:pt x="9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71"/>
          <p:cNvGrpSpPr/>
          <p:nvPr/>
        </p:nvGrpSpPr>
        <p:grpSpPr>
          <a:xfrm>
            <a:off x="7797037" y="2937351"/>
            <a:ext cx="349751" cy="248156"/>
            <a:chOff x="7788994" y="3088077"/>
            <a:chExt cx="348878" cy="247513"/>
          </a:xfrm>
        </p:grpSpPr>
        <p:sp>
          <p:nvSpPr>
            <p:cNvPr id="6000" name="Google Shape;6000;p71"/>
            <p:cNvSpPr/>
            <p:nvPr/>
          </p:nvSpPr>
          <p:spPr>
            <a:xfrm>
              <a:off x="7989769" y="3127789"/>
              <a:ext cx="58167" cy="27179"/>
            </a:xfrm>
            <a:custGeom>
              <a:avLst/>
              <a:gdLst/>
              <a:ahLst/>
              <a:cxnLst/>
              <a:rect l="l" t="t" r="r" b="b"/>
              <a:pathLst>
                <a:path w="1787" h="835" extrusionOk="0">
                  <a:moveTo>
                    <a:pt x="903" y="1"/>
                  </a:moveTo>
                  <a:cubicBezTo>
                    <a:pt x="560" y="1"/>
                    <a:pt x="215" y="168"/>
                    <a:pt x="1" y="501"/>
                  </a:cubicBezTo>
                  <a:lnTo>
                    <a:pt x="525" y="834"/>
                  </a:lnTo>
                  <a:cubicBezTo>
                    <a:pt x="620" y="703"/>
                    <a:pt x="763" y="638"/>
                    <a:pt x="903" y="638"/>
                  </a:cubicBezTo>
                  <a:cubicBezTo>
                    <a:pt x="1042" y="638"/>
                    <a:pt x="1179" y="703"/>
                    <a:pt x="1263" y="834"/>
                  </a:cubicBezTo>
                  <a:lnTo>
                    <a:pt x="1787" y="501"/>
                  </a:lnTo>
                  <a:cubicBezTo>
                    <a:pt x="1584" y="168"/>
                    <a:pt x="1245" y="1"/>
                    <a:pt x="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7955655" y="3088077"/>
              <a:ext cx="126392" cy="45961"/>
            </a:xfrm>
            <a:custGeom>
              <a:avLst/>
              <a:gdLst/>
              <a:ahLst/>
              <a:cxnLst/>
              <a:rect l="l" t="t" r="r" b="b"/>
              <a:pathLst>
                <a:path w="3883" h="1412" extrusionOk="0">
                  <a:moveTo>
                    <a:pt x="1942" y="0"/>
                  </a:moveTo>
                  <a:cubicBezTo>
                    <a:pt x="1197" y="0"/>
                    <a:pt x="453" y="352"/>
                    <a:pt x="1" y="1054"/>
                  </a:cubicBezTo>
                  <a:lnTo>
                    <a:pt x="549" y="1411"/>
                  </a:lnTo>
                  <a:cubicBezTo>
                    <a:pt x="834" y="911"/>
                    <a:pt x="1382" y="626"/>
                    <a:pt x="1954" y="626"/>
                  </a:cubicBezTo>
                  <a:cubicBezTo>
                    <a:pt x="2525" y="626"/>
                    <a:pt x="3049" y="911"/>
                    <a:pt x="3359" y="1411"/>
                  </a:cubicBezTo>
                  <a:lnTo>
                    <a:pt x="3883" y="1054"/>
                  </a:lnTo>
                  <a:cubicBezTo>
                    <a:pt x="3430" y="352"/>
                    <a:pt x="2686" y="0"/>
                    <a:pt x="19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7935506" y="3181368"/>
              <a:ext cx="145759" cy="124764"/>
            </a:xfrm>
            <a:custGeom>
              <a:avLst/>
              <a:gdLst/>
              <a:ahLst/>
              <a:cxnLst/>
              <a:rect l="l" t="t" r="r" b="b"/>
              <a:pathLst>
                <a:path w="4478" h="3833" extrusionOk="0">
                  <a:moveTo>
                    <a:pt x="2544" y="821"/>
                  </a:moveTo>
                  <a:cubicBezTo>
                    <a:pt x="3106" y="821"/>
                    <a:pt x="3644" y="1264"/>
                    <a:pt x="3644" y="1927"/>
                  </a:cubicBezTo>
                  <a:cubicBezTo>
                    <a:pt x="3644" y="2522"/>
                    <a:pt x="3168" y="2999"/>
                    <a:pt x="2573" y="2999"/>
                  </a:cubicBezTo>
                  <a:cubicBezTo>
                    <a:pt x="1596" y="2999"/>
                    <a:pt x="1096" y="1832"/>
                    <a:pt x="1787" y="1141"/>
                  </a:cubicBezTo>
                  <a:cubicBezTo>
                    <a:pt x="2008" y="920"/>
                    <a:pt x="2279" y="821"/>
                    <a:pt x="2544" y="821"/>
                  </a:cubicBezTo>
                  <a:close/>
                  <a:moveTo>
                    <a:pt x="2549" y="0"/>
                  </a:moveTo>
                  <a:cubicBezTo>
                    <a:pt x="2079" y="0"/>
                    <a:pt x="1601" y="176"/>
                    <a:pt x="1215" y="570"/>
                  </a:cubicBezTo>
                  <a:cubicBezTo>
                    <a:pt x="1" y="1784"/>
                    <a:pt x="858" y="3832"/>
                    <a:pt x="2573" y="3832"/>
                  </a:cubicBezTo>
                  <a:cubicBezTo>
                    <a:pt x="3620" y="3832"/>
                    <a:pt x="4478" y="2975"/>
                    <a:pt x="4478" y="1927"/>
                  </a:cubicBezTo>
                  <a:cubicBezTo>
                    <a:pt x="4478" y="768"/>
                    <a:pt x="3530" y="0"/>
                    <a:pt x="2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7999078" y="3229347"/>
              <a:ext cx="34926" cy="29621"/>
            </a:xfrm>
            <a:custGeom>
              <a:avLst/>
              <a:gdLst/>
              <a:ahLst/>
              <a:cxnLst/>
              <a:rect l="l" t="t" r="r" b="b"/>
              <a:pathLst>
                <a:path w="1073" h="910" extrusionOk="0">
                  <a:moveTo>
                    <a:pt x="620" y="1"/>
                  </a:moveTo>
                  <a:cubicBezTo>
                    <a:pt x="191" y="1"/>
                    <a:pt x="0" y="477"/>
                    <a:pt x="286" y="763"/>
                  </a:cubicBezTo>
                  <a:cubicBezTo>
                    <a:pt x="381" y="865"/>
                    <a:pt x="498" y="910"/>
                    <a:pt x="614" y="910"/>
                  </a:cubicBezTo>
                  <a:cubicBezTo>
                    <a:pt x="848" y="910"/>
                    <a:pt x="1072" y="724"/>
                    <a:pt x="1072" y="453"/>
                  </a:cubicBezTo>
                  <a:cubicBezTo>
                    <a:pt x="1072" y="191"/>
                    <a:pt x="858" y="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8044812" y="3184395"/>
              <a:ext cx="93060" cy="150414"/>
            </a:xfrm>
            <a:custGeom>
              <a:avLst/>
              <a:gdLst/>
              <a:ahLst/>
              <a:cxnLst/>
              <a:rect l="l" t="t" r="r" b="b"/>
              <a:pathLst>
                <a:path w="2859" h="4621" extrusionOk="0">
                  <a:moveTo>
                    <a:pt x="953" y="0"/>
                  </a:moveTo>
                  <a:cubicBezTo>
                    <a:pt x="2358" y="1310"/>
                    <a:pt x="1834" y="3668"/>
                    <a:pt x="0" y="4263"/>
                  </a:cubicBezTo>
                  <a:lnTo>
                    <a:pt x="0" y="4620"/>
                  </a:lnTo>
                  <a:lnTo>
                    <a:pt x="1834" y="4620"/>
                  </a:lnTo>
                  <a:lnTo>
                    <a:pt x="1834" y="3692"/>
                  </a:lnTo>
                  <a:lnTo>
                    <a:pt x="2858" y="3692"/>
                  </a:lnTo>
                  <a:lnTo>
                    <a:pt x="2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7788994" y="3184395"/>
              <a:ext cx="173687" cy="151195"/>
            </a:xfrm>
            <a:custGeom>
              <a:avLst/>
              <a:gdLst/>
              <a:ahLst/>
              <a:cxnLst/>
              <a:rect l="l" t="t" r="r" b="b"/>
              <a:pathLst>
                <a:path w="5336" h="4645" extrusionOk="0">
                  <a:moveTo>
                    <a:pt x="2692" y="1501"/>
                  </a:moveTo>
                  <a:lnTo>
                    <a:pt x="2692" y="2144"/>
                  </a:lnTo>
                  <a:lnTo>
                    <a:pt x="834" y="2144"/>
                  </a:lnTo>
                  <a:lnTo>
                    <a:pt x="834" y="1501"/>
                  </a:lnTo>
                  <a:close/>
                  <a:moveTo>
                    <a:pt x="3763" y="1501"/>
                  </a:moveTo>
                  <a:lnTo>
                    <a:pt x="3763" y="2144"/>
                  </a:lnTo>
                  <a:lnTo>
                    <a:pt x="3168" y="2144"/>
                  </a:lnTo>
                  <a:lnTo>
                    <a:pt x="3168" y="1501"/>
                  </a:lnTo>
                  <a:close/>
                  <a:moveTo>
                    <a:pt x="1" y="0"/>
                  </a:moveTo>
                  <a:lnTo>
                    <a:pt x="1" y="3692"/>
                  </a:lnTo>
                  <a:lnTo>
                    <a:pt x="1025" y="3692"/>
                  </a:lnTo>
                  <a:lnTo>
                    <a:pt x="1025" y="4644"/>
                  </a:lnTo>
                  <a:lnTo>
                    <a:pt x="2858" y="4644"/>
                  </a:lnTo>
                  <a:lnTo>
                    <a:pt x="2858" y="3692"/>
                  </a:lnTo>
                  <a:lnTo>
                    <a:pt x="5335" y="3692"/>
                  </a:lnTo>
                  <a:cubicBezTo>
                    <a:pt x="4811" y="3215"/>
                    <a:pt x="4525" y="2549"/>
                    <a:pt x="4525" y="1834"/>
                  </a:cubicBezTo>
                  <a:cubicBezTo>
                    <a:pt x="4525" y="1143"/>
                    <a:pt x="4811" y="477"/>
                    <a:pt x="5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71"/>
          <p:cNvGrpSpPr/>
          <p:nvPr/>
        </p:nvGrpSpPr>
        <p:grpSpPr>
          <a:xfrm>
            <a:off x="7041664" y="2886244"/>
            <a:ext cx="349748" cy="349784"/>
            <a:chOff x="7035505" y="3037102"/>
            <a:chExt cx="348876" cy="348877"/>
          </a:xfrm>
        </p:grpSpPr>
        <p:sp>
          <p:nvSpPr>
            <p:cNvPr id="6007" name="Google Shape;6007;p71"/>
            <p:cNvSpPr/>
            <p:nvPr/>
          </p:nvSpPr>
          <p:spPr>
            <a:xfrm>
              <a:off x="7220004" y="3037102"/>
              <a:ext cx="164377" cy="218638"/>
            </a:xfrm>
            <a:custGeom>
              <a:avLst/>
              <a:gdLst/>
              <a:ahLst/>
              <a:cxnLst/>
              <a:rect l="l" t="t" r="r" b="b"/>
              <a:pathLst>
                <a:path w="5050" h="6717" extrusionOk="0">
                  <a:moveTo>
                    <a:pt x="2430" y="1406"/>
                  </a:moveTo>
                  <a:cubicBezTo>
                    <a:pt x="3287" y="1406"/>
                    <a:pt x="3764" y="2382"/>
                    <a:pt x="3263" y="3073"/>
                  </a:cubicBezTo>
                  <a:cubicBezTo>
                    <a:pt x="3764" y="3358"/>
                    <a:pt x="4073" y="3906"/>
                    <a:pt x="4073" y="4502"/>
                  </a:cubicBezTo>
                  <a:lnTo>
                    <a:pt x="4073" y="5287"/>
                  </a:lnTo>
                  <a:lnTo>
                    <a:pt x="811" y="5287"/>
                  </a:lnTo>
                  <a:lnTo>
                    <a:pt x="811" y="4502"/>
                  </a:lnTo>
                  <a:cubicBezTo>
                    <a:pt x="811" y="3906"/>
                    <a:pt x="1120" y="3358"/>
                    <a:pt x="1620" y="3073"/>
                  </a:cubicBezTo>
                  <a:cubicBezTo>
                    <a:pt x="1096" y="2382"/>
                    <a:pt x="1573" y="1406"/>
                    <a:pt x="2430" y="1406"/>
                  </a:cubicBezTo>
                  <a:close/>
                  <a:moveTo>
                    <a:pt x="1" y="1"/>
                  </a:moveTo>
                  <a:lnTo>
                    <a:pt x="1" y="6716"/>
                  </a:lnTo>
                  <a:lnTo>
                    <a:pt x="5050" y="6716"/>
                  </a:lnTo>
                  <a:lnTo>
                    <a:pt x="50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7281265" y="3103669"/>
              <a:ext cx="31020" cy="26496"/>
            </a:xfrm>
            <a:custGeom>
              <a:avLst/>
              <a:gdLst/>
              <a:ahLst/>
              <a:cxnLst/>
              <a:rect l="l" t="t" r="r" b="b"/>
              <a:pathLst>
                <a:path w="953" h="814" extrusionOk="0">
                  <a:moveTo>
                    <a:pt x="547" y="1"/>
                  </a:moveTo>
                  <a:cubicBezTo>
                    <a:pt x="448" y="1"/>
                    <a:pt x="347" y="38"/>
                    <a:pt x="262" y="123"/>
                  </a:cubicBezTo>
                  <a:cubicBezTo>
                    <a:pt x="0" y="385"/>
                    <a:pt x="191" y="813"/>
                    <a:pt x="548" y="813"/>
                  </a:cubicBezTo>
                  <a:cubicBezTo>
                    <a:pt x="762" y="813"/>
                    <a:pt x="953" y="623"/>
                    <a:pt x="953" y="409"/>
                  </a:cubicBezTo>
                  <a:cubicBezTo>
                    <a:pt x="953" y="166"/>
                    <a:pt x="756"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7102951" y="3103669"/>
              <a:ext cx="31053" cy="26496"/>
            </a:xfrm>
            <a:custGeom>
              <a:avLst/>
              <a:gdLst/>
              <a:ahLst/>
              <a:cxnLst/>
              <a:rect l="l" t="t" r="r" b="b"/>
              <a:pathLst>
                <a:path w="954" h="814" extrusionOk="0">
                  <a:moveTo>
                    <a:pt x="538" y="1"/>
                  </a:moveTo>
                  <a:cubicBezTo>
                    <a:pt x="439" y="1"/>
                    <a:pt x="340" y="38"/>
                    <a:pt x="263" y="123"/>
                  </a:cubicBezTo>
                  <a:cubicBezTo>
                    <a:pt x="1" y="385"/>
                    <a:pt x="191" y="813"/>
                    <a:pt x="549" y="813"/>
                  </a:cubicBezTo>
                  <a:cubicBezTo>
                    <a:pt x="763" y="813"/>
                    <a:pt x="953" y="623"/>
                    <a:pt x="953" y="409"/>
                  </a:cubicBezTo>
                  <a:cubicBezTo>
                    <a:pt x="953" y="166"/>
                    <a:pt x="746" y="1"/>
                    <a:pt x="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7087456" y="3150477"/>
              <a:ext cx="66695" cy="37823"/>
            </a:xfrm>
            <a:custGeom>
              <a:avLst/>
              <a:gdLst/>
              <a:ahLst/>
              <a:cxnLst/>
              <a:rect l="l" t="t" r="r" b="b"/>
              <a:pathLst>
                <a:path w="2049" h="1162" extrusionOk="0">
                  <a:moveTo>
                    <a:pt x="1016" y="1"/>
                  </a:moveTo>
                  <a:cubicBezTo>
                    <a:pt x="507" y="1"/>
                    <a:pt x="1" y="340"/>
                    <a:pt x="1" y="1019"/>
                  </a:cubicBezTo>
                  <a:lnTo>
                    <a:pt x="1" y="1161"/>
                  </a:lnTo>
                  <a:lnTo>
                    <a:pt x="2049" y="1161"/>
                  </a:lnTo>
                  <a:lnTo>
                    <a:pt x="2049" y="1019"/>
                  </a:lnTo>
                  <a:cubicBezTo>
                    <a:pt x="2037" y="340"/>
                    <a:pt x="1525" y="1"/>
                    <a:pt x="1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7035505" y="3037102"/>
              <a:ext cx="164377" cy="218638"/>
            </a:xfrm>
            <a:custGeom>
              <a:avLst/>
              <a:gdLst/>
              <a:ahLst/>
              <a:cxnLst/>
              <a:rect l="l" t="t" r="r" b="b"/>
              <a:pathLst>
                <a:path w="5050" h="6717" extrusionOk="0">
                  <a:moveTo>
                    <a:pt x="2621" y="1406"/>
                  </a:moveTo>
                  <a:cubicBezTo>
                    <a:pt x="3478" y="1406"/>
                    <a:pt x="3954" y="2382"/>
                    <a:pt x="3454" y="3073"/>
                  </a:cubicBezTo>
                  <a:cubicBezTo>
                    <a:pt x="3954" y="3358"/>
                    <a:pt x="4264" y="3906"/>
                    <a:pt x="4264" y="4502"/>
                  </a:cubicBezTo>
                  <a:lnTo>
                    <a:pt x="4264" y="5287"/>
                  </a:lnTo>
                  <a:lnTo>
                    <a:pt x="1001" y="5287"/>
                  </a:lnTo>
                  <a:lnTo>
                    <a:pt x="977" y="4502"/>
                  </a:lnTo>
                  <a:cubicBezTo>
                    <a:pt x="977" y="3906"/>
                    <a:pt x="1287" y="3358"/>
                    <a:pt x="1811" y="3073"/>
                  </a:cubicBezTo>
                  <a:cubicBezTo>
                    <a:pt x="1287" y="2382"/>
                    <a:pt x="1763" y="1406"/>
                    <a:pt x="2621" y="1406"/>
                  </a:cubicBezTo>
                  <a:close/>
                  <a:moveTo>
                    <a:pt x="1" y="1"/>
                  </a:moveTo>
                  <a:lnTo>
                    <a:pt x="1" y="6716"/>
                  </a:lnTo>
                  <a:lnTo>
                    <a:pt x="5050" y="6716"/>
                  </a:lnTo>
                  <a:lnTo>
                    <a:pt x="50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7035505" y="3276644"/>
              <a:ext cx="348871" cy="109335"/>
            </a:xfrm>
            <a:custGeom>
              <a:avLst/>
              <a:gdLst/>
              <a:ahLst/>
              <a:cxnLst/>
              <a:rect l="l" t="t" r="r" b="b"/>
              <a:pathLst>
                <a:path w="10718" h="3359" extrusionOk="0">
                  <a:moveTo>
                    <a:pt x="1" y="0"/>
                  </a:moveTo>
                  <a:lnTo>
                    <a:pt x="1" y="1572"/>
                  </a:lnTo>
                  <a:lnTo>
                    <a:pt x="3978" y="1572"/>
                  </a:lnTo>
                  <a:lnTo>
                    <a:pt x="3978" y="1953"/>
                  </a:lnTo>
                  <a:cubicBezTo>
                    <a:pt x="3978" y="2382"/>
                    <a:pt x="3645" y="2739"/>
                    <a:pt x="3216" y="2739"/>
                  </a:cubicBezTo>
                  <a:lnTo>
                    <a:pt x="2240" y="2739"/>
                  </a:lnTo>
                  <a:lnTo>
                    <a:pt x="2240" y="3358"/>
                  </a:lnTo>
                  <a:lnTo>
                    <a:pt x="8431" y="3358"/>
                  </a:lnTo>
                  <a:lnTo>
                    <a:pt x="8431" y="2715"/>
                  </a:lnTo>
                  <a:lnTo>
                    <a:pt x="7479" y="2715"/>
                  </a:lnTo>
                  <a:cubicBezTo>
                    <a:pt x="7050" y="2715"/>
                    <a:pt x="6693" y="2382"/>
                    <a:pt x="6693" y="1953"/>
                  </a:cubicBezTo>
                  <a:lnTo>
                    <a:pt x="6693" y="1572"/>
                  </a:lnTo>
                  <a:lnTo>
                    <a:pt x="10718" y="1572"/>
                  </a:lnTo>
                  <a:lnTo>
                    <a:pt x="10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7266128" y="3150477"/>
              <a:ext cx="66304" cy="37823"/>
            </a:xfrm>
            <a:custGeom>
              <a:avLst/>
              <a:gdLst/>
              <a:ahLst/>
              <a:cxnLst/>
              <a:rect l="l" t="t" r="r" b="b"/>
              <a:pathLst>
                <a:path w="2037" h="1162" extrusionOk="0">
                  <a:moveTo>
                    <a:pt x="1007" y="1"/>
                  </a:moveTo>
                  <a:cubicBezTo>
                    <a:pt x="501" y="1"/>
                    <a:pt x="1" y="340"/>
                    <a:pt x="13" y="1019"/>
                  </a:cubicBezTo>
                  <a:lnTo>
                    <a:pt x="13" y="1161"/>
                  </a:lnTo>
                  <a:lnTo>
                    <a:pt x="2037" y="1161"/>
                  </a:lnTo>
                  <a:lnTo>
                    <a:pt x="2037" y="1019"/>
                  </a:lnTo>
                  <a:cubicBezTo>
                    <a:pt x="2025" y="340"/>
                    <a:pt x="1513" y="1"/>
                    <a:pt x="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71"/>
          <p:cNvGrpSpPr/>
          <p:nvPr/>
        </p:nvGrpSpPr>
        <p:grpSpPr>
          <a:xfrm>
            <a:off x="6285540" y="2886244"/>
            <a:ext cx="349716" cy="349784"/>
            <a:chOff x="6281267" y="3037102"/>
            <a:chExt cx="348844" cy="348877"/>
          </a:xfrm>
        </p:grpSpPr>
        <p:sp>
          <p:nvSpPr>
            <p:cNvPr id="6015" name="Google Shape;6015;p71"/>
            <p:cNvSpPr/>
            <p:nvPr/>
          </p:nvSpPr>
          <p:spPr>
            <a:xfrm>
              <a:off x="6466547" y="3037102"/>
              <a:ext cx="163564" cy="218638"/>
            </a:xfrm>
            <a:custGeom>
              <a:avLst/>
              <a:gdLst/>
              <a:ahLst/>
              <a:cxnLst/>
              <a:rect l="l" t="t" r="r" b="b"/>
              <a:pathLst>
                <a:path w="5025" h="6717" extrusionOk="0">
                  <a:moveTo>
                    <a:pt x="2446" y="1834"/>
                  </a:moveTo>
                  <a:cubicBezTo>
                    <a:pt x="3023" y="1834"/>
                    <a:pt x="3501" y="2324"/>
                    <a:pt x="3501" y="2906"/>
                  </a:cubicBezTo>
                  <a:lnTo>
                    <a:pt x="3501" y="5002"/>
                  </a:lnTo>
                  <a:lnTo>
                    <a:pt x="2882" y="5002"/>
                  </a:lnTo>
                  <a:lnTo>
                    <a:pt x="2882" y="4001"/>
                  </a:lnTo>
                  <a:lnTo>
                    <a:pt x="1977" y="4001"/>
                  </a:lnTo>
                  <a:lnTo>
                    <a:pt x="1977" y="5002"/>
                  </a:lnTo>
                  <a:lnTo>
                    <a:pt x="1358" y="5002"/>
                  </a:lnTo>
                  <a:lnTo>
                    <a:pt x="1358" y="2930"/>
                  </a:lnTo>
                  <a:cubicBezTo>
                    <a:pt x="1358" y="2334"/>
                    <a:pt x="1810" y="1858"/>
                    <a:pt x="2405" y="1834"/>
                  </a:cubicBezTo>
                  <a:cubicBezTo>
                    <a:pt x="2419" y="1834"/>
                    <a:pt x="2433" y="1834"/>
                    <a:pt x="2446" y="1834"/>
                  </a:cubicBezTo>
                  <a:close/>
                  <a:moveTo>
                    <a:pt x="0" y="1"/>
                  </a:moveTo>
                  <a:lnTo>
                    <a:pt x="0" y="6716"/>
                  </a:lnTo>
                  <a:lnTo>
                    <a:pt x="5025" y="6716"/>
                  </a:lnTo>
                  <a:lnTo>
                    <a:pt x="5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6349494" y="3116949"/>
              <a:ext cx="29490" cy="63603"/>
            </a:xfrm>
            <a:custGeom>
              <a:avLst/>
              <a:gdLst/>
              <a:ahLst/>
              <a:cxnLst/>
              <a:rect l="l" t="t" r="r" b="b"/>
              <a:pathLst>
                <a:path w="906" h="1954" extrusionOk="0">
                  <a:moveTo>
                    <a:pt x="476" y="1"/>
                  </a:moveTo>
                  <a:cubicBezTo>
                    <a:pt x="214" y="1"/>
                    <a:pt x="0" y="191"/>
                    <a:pt x="0" y="453"/>
                  </a:cubicBezTo>
                  <a:lnTo>
                    <a:pt x="0" y="1501"/>
                  </a:lnTo>
                  <a:cubicBezTo>
                    <a:pt x="0" y="1739"/>
                    <a:pt x="214" y="1953"/>
                    <a:pt x="476" y="1953"/>
                  </a:cubicBezTo>
                  <a:cubicBezTo>
                    <a:pt x="715" y="1930"/>
                    <a:pt x="905" y="1739"/>
                    <a:pt x="905" y="1477"/>
                  </a:cubicBezTo>
                  <a:lnTo>
                    <a:pt x="905" y="477"/>
                  </a:lnTo>
                  <a:cubicBezTo>
                    <a:pt x="905" y="215"/>
                    <a:pt x="715" y="24"/>
                    <a:pt x="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6529728" y="3115387"/>
              <a:ext cx="31801" cy="31834"/>
            </a:xfrm>
            <a:custGeom>
              <a:avLst/>
              <a:gdLst/>
              <a:ahLst/>
              <a:cxnLst/>
              <a:rect l="l" t="t" r="r" b="b"/>
              <a:pathLst>
                <a:path w="977" h="978" extrusionOk="0">
                  <a:moveTo>
                    <a:pt x="488" y="1"/>
                  </a:moveTo>
                  <a:cubicBezTo>
                    <a:pt x="244" y="1"/>
                    <a:pt x="0" y="168"/>
                    <a:pt x="36" y="501"/>
                  </a:cubicBezTo>
                  <a:lnTo>
                    <a:pt x="36" y="977"/>
                  </a:lnTo>
                  <a:lnTo>
                    <a:pt x="941" y="977"/>
                  </a:lnTo>
                  <a:lnTo>
                    <a:pt x="941" y="501"/>
                  </a:lnTo>
                  <a:cubicBezTo>
                    <a:pt x="976" y="168"/>
                    <a:pt x="732" y="1"/>
                    <a:pt x="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6281267" y="3276644"/>
              <a:ext cx="348838" cy="109335"/>
            </a:xfrm>
            <a:custGeom>
              <a:avLst/>
              <a:gdLst/>
              <a:ahLst/>
              <a:cxnLst/>
              <a:rect l="l" t="t" r="r" b="b"/>
              <a:pathLst>
                <a:path w="10717" h="3359" extrusionOk="0">
                  <a:moveTo>
                    <a:pt x="0" y="0"/>
                  </a:moveTo>
                  <a:lnTo>
                    <a:pt x="0" y="1572"/>
                  </a:lnTo>
                  <a:lnTo>
                    <a:pt x="4001" y="1572"/>
                  </a:lnTo>
                  <a:lnTo>
                    <a:pt x="4001" y="1953"/>
                  </a:lnTo>
                  <a:cubicBezTo>
                    <a:pt x="4001" y="2382"/>
                    <a:pt x="3668" y="2739"/>
                    <a:pt x="3239" y="2739"/>
                  </a:cubicBezTo>
                  <a:lnTo>
                    <a:pt x="2263" y="2739"/>
                  </a:lnTo>
                  <a:lnTo>
                    <a:pt x="2263" y="3358"/>
                  </a:lnTo>
                  <a:lnTo>
                    <a:pt x="8455" y="3358"/>
                  </a:lnTo>
                  <a:lnTo>
                    <a:pt x="8455" y="2715"/>
                  </a:lnTo>
                  <a:lnTo>
                    <a:pt x="7502" y="2715"/>
                  </a:lnTo>
                  <a:cubicBezTo>
                    <a:pt x="7073" y="2715"/>
                    <a:pt x="6716" y="2382"/>
                    <a:pt x="6740" y="1953"/>
                  </a:cubicBezTo>
                  <a:lnTo>
                    <a:pt x="6740" y="1572"/>
                  </a:lnTo>
                  <a:lnTo>
                    <a:pt x="10717" y="1572"/>
                  </a:ln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6282048" y="3037102"/>
              <a:ext cx="163596" cy="218638"/>
            </a:xfrm>
            <a:custGeom>
              <a:avLst/>
              <a:gdLst/>
              <a:ahLst/>
              <a:cxnLst/>
              <a:rect l="l" t="t" r="r" b="b"/>
              <a:pathLst>
                <a:path w="5026" h="6717" extrusionOk="0">
                  <a:moveTo>
                    <a:pt x="2527" y="1831"/>
                  </a:moveTo>
                  <a:cubicBezTo>
                    <a:pt x="2809" y="1831"/>
                    <a:pt x="3115" y="1939"/>
                    <a:pt x="3406" y="2192"/>
                  </a:cubicBezTo>
                  <a:cubicBezTo>
                    <a:pt x="3549" y="2311"/>
                    <a:pt x="3620" y="2477"/>
                    <a:pt x="3620" y="2644"/>
                  </a:cubicBezTo>
                  <a:lnTo>
                    <a:pt x="3620" y="3954"/>
                  </a:lnTo>
                  <a:cubicBezTo>
                    <a:pt x="3620" y="4001"/>
                    <a:pt x="3620" y="4073"/>
                    <a:pt x="3596" y="4144"/>
                  </a:cubicBezTo>
                  <a:lnTo>
                    <a:pt x="4073" y="4525"/>
                  </a:lnTo>
                  <a:lnTo>
                    <a:pt x="3692" y="5002"/>
                  </a:lnTo>
                  <a:lnTo>
                    <a:pt x="3311" y="4716"/>
                  </a:lnTo>
                  <a:cubicBezTo>
                    <a:pt x="3115" y="4911"/>
                    <a:pt x="2844" y="5032"/>
                    <a:pt x="2547" y="5032"/>
                  </a:cubicBezTo>
                  <a:cubicBezTo>
                    <a:pt x="2264" y="5032"/>
                    <a:pt x="1957" y="4923"/>
                    <a:pt x="1667" y="4668"/>
                  </a:cubicBezTo>
                  <a:cubicBezTo>
                    <a:pt x="1524" y="4549"/>
                    <a:pt x="1453" y="4383"/>
                    <a:pt x="1453" y="4216"/>
                  </a:cubicBezTo>
                  <a:lnTo>
                    <a:pt x="1453" y="2906"/>
                  </a:lnTo>
                  <a:cubicBezTo>
                    <a:pt x="1453" y="2308"/>
                    <a:pt x="1935" y="1831"/>
                    <a:pt x="2527" y="1831"/>
                  </a:cubicBezTo>
                  <a:close/>
                  <a:moveTo>
                    <a:pt x="0" y="1"/>
                  </a:moveTo>
                  <a:lnTo>
                    <a:pt x="0" y="6716"/>
                  </a:lnTo>
                  <a:lnTo>
                    <a:pt x="5025" y="6716"/>
                  </a:lnTo>
                  <a:lnTo>
                    <a:pt x="5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71"/>
          <p:cNvGrpSpPr/>
          <p:nvPr/>
        </p:nvGrpSpPr>
        <p:grpSpPr>
          <a:xfrm>
            <a:off x="4774827" y="4032596"/>
            <a:ext cx="349716" cy="291498"/>
            <a:chOff x="4774321" y="4180482"/>
            <a:chExt cx="348844" cy="290743"/>
          </a:xfrm>
        </p:grpSpPr>
        <p:sp>
          <p:nvSpPr>
            <p:cNvPr id="6021" name="Google Shape;6021;p71"/>
            <p:cNvSpPr/>
            <p:nvPr/>
          </p:nvSpPr>
          <p:spPr>
            <a:xfrm>
              <a:off x="4833433" y="4180482"/>
              <a:ext cx="201354" cy="172059"/>
            </a:xfrm>
            <a:custGeom>
              <a:avLst/>
              <a:gdLst/>
              <a:ahLst/>
              <a:cxnLst/>
              <a:rect l="l" t="t" r="r" b="b"/>
              <a:pathLst>
                <a:path w="6186" h="5286" extrusionOk="0">
                  <a:moveTo>
                    <a:pt x="2518" y="953"/>
                  </a:moveTo>
                  <a:lnTo>
                    <a:pt x="5495" y="2668"/>
                  </a:lnTo>
                  <a:lnTo>
                    <a:pt x="2518" y="4359"/>
                  </a:lnTo>
                  <a:lnTo>
                    <a:pt x="2518" y="953"/>
                  </a:lnTo>
                  <a:close/>
                  <a:moveTo>
                    <a:pt x="3513" y="1"/>
                  </a:moveTo>
                  <a:cubicBezTo>
                    <a:pt x="1175" y="1"/>
                    <a:pt x="1" y="2842"/>
                    <a:pt x="1661" y="4502"/>
                  </a:cubicBezTo>
                  <a:cubicBezTo>
                    <a:pt x="2202" y="5043"/>
                    <a:pt x="2869" y="5286"/>
                    <a:pt x="3523" y="5286"/>
                  </a:cubicBezTo>
                  <a:cubicBezTo>
                    <a:pt x="4883" y="5286"/>
                    <a:pt x="6186" y="4236"/>
                    <a:pt x="6186" y="2644"/>
                  </a:cubicBezTo>
                  <a:cubicBezTo>
                    <a:pt x="6186" y="1168"/>
                    <a:pt x="4995" y="1"/>
                    <a:pt x="3542" y="1"/>
                  </a:cubicBezTo>
                  <a:cubicBezTo>
                    <a:pt x="3533" y="1"/>
                    <a:pt x="3523" y="1"/>
                    <a:pt x="3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4774321" y="4196009"/>
              <a:ext cx="164345" cy="227134"/>
            </a:xfrm>
            <a:custGeom>
              <a:avLst/>
              <a:gdLst/>
              <a:ahLst/>
              <a:cxnLst/>
              <a:rect l="l" t="t" r="r" b="b"/>
              <a:pathLst>
                <a:path w="5049" h="6978" extrusionOk="0">
                  <a:moveTo>
                    <a:pt x="0" y="0"/>
                  </a:moveTo>
                  <a:lnTo>
                    <a:pt x="0" y="6287"/>
                  </a:lnTo>
                  <a:lnTo>
                    <a:pt x="3453" y="6287"/>
                  </a:lnTo>
                  <a:cubicBezTo>
                    <a:pt x="4049" y="6287"/>
                    <a:pt x="4620" y="6549"/>
                    <a:pt x="5049" y="6978"/>
                  </a:cubicBezTo>
                  <a:lnTo>
                    <a:pt x="5049" y="5430"/>
                  </a:lnTo>
                  <a:cubicBezTo>
                    <a:pt x="2382" y="5168"/>
                    <a:pt x="1143" y="2001"/>
                    <a:pt x="2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4935546" y="4247146"/>
              <a:ext cx="35675" cy="40362"/>
            </a:xfrm>
            <a:custGeom>
              <a:avLst/>
              <a:gdLst/>
              <a:ahLst/>
              <a:cxnLst/>
              <a:rect l="l" t="t" r="r" b="b"/>
              <a:pathLst>
                <a:path w="1096" h="1240" extrusionOk="0">
                  <a:moveTo>
                    <a:pt x="1" y="1"/>
                  </a:moveTo>
                  <a:lnTo>
                    <a:pt x="1" y="1239"/>
                  </a:lnTo>
                  <a:lnTo>
                    <a:pt x="1096" y="62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4775069" y="4420805"/>
              <a:ext cx="164378" cy="50420"/>
            </a:xfrm>
            <a:custGeom>
              <a:avLst/>
              <a:gdLst/>
              <a:ahLst/>
              <a:cxnLst/>
              <a:rect l="l" t="t" r="r" b="b"/>
              <a:pathLst>
                <a:path w="5050" h="1549" extrusionOk="0">
                  <a:moveTo>
                    <a:pt x="1" y="0"/>
                  </a:moveTo>
                  <a:lnTo>
                    <a:pt x="1" y="1548"/>
                  </a:lnTo>
                  <a:lnTo>
                    <a:pt x="5050" y="1548"/>
                  </a:lnTo>
                  <a:cubicBezTo>
                    <a:pt x="5002" y="691"/>
                    <a:pt x="4311" y="24"/>
                    <a:pt x="3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4958787" y="4196009"/>
              <a:ext cx="164378" cy="227134"/>
            </a:xfrm>
            <a:custGeom>
              <a:avLst/>
              <a:gdLst/>
              <a:ahLst/>
              <a:cxnLst/>
              <a:rect l="l" t="t" r="r" b="b"/>
              <a:pathLst>
                <a:path w="5050" h="6978" extrusionOk="0">
                  <a:moveTo>
                    <a:pt x="2144" y="0"/>
                  </a:moveTo>
                  <a:cubicBezTo>
                    <a:pt x="3907" y="2001"/>
                    <a:pt x="2668" y="5168"/>
                    <a:pt x="1" y="5430"/>
                  </a:cubicBezTo>
                  <a:lnTo>
                    <a:pt x="1" y="6978"/>
                  </a:lnTo>
                  <a:cubicBezTo>
                    <a:pt x="430" y="6549"/>
                    <a:pt x="1001" y="6287"/>
                    <a:pt x="1597" y="6287"/>
                  </a:cubicBezTo>
                  <a:lnTo>
                    <a:pt x="5050" y="6287"/>
                  </a:lnTo>
                  <a:lnTo>
                    <a:pt x="50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4958787" y="4420805"/>
              <a:ext cx="164378" cy="50420"/>
            </a:xfrm>
            <a:custGeom>
              <a:avLst/>
              <a:gdLst/>
              <a:ahLst/>
              <a:cxnLst/>
              <a:rect l="l" t="t" r="r" b="b"/>
              <a:pathLst>
                <a:path w="5050" h="1549" extrusionOk="0">
                  <a:moveTo>
                    <a:pt x="1597" y="0"/>
                  </a:moveTo>
                  <a:cubicBezTo>
                    <a:pt x="739" y="0"/>
                    <a:pt x="25" y="691"/>
                    <a:pt x="1" y="1548"/>
                  </a:cubicBezTo>
                  <a:lnTo>
                    <a:pt x="5050" y="1548"/>
                  </a:lnTo>
                  <a:lnTo>
                    <a:pt x="50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71"/>
          <p:cNvGrpSpPr/>
          <p:nvPr/>
        </p:nvGrpSpPr>
        <p:grpSpPr>
          <a:xfrm>
            <a:off x="5571349" y="2886244"/>
            <a:ext cx="267387" cy="349783"/>
            <a:chOff x="5568857" y="3037102"/>
            <a:chExt cx="266720" cy="348876"/>
          </a:xfrm>
        </p:grpSpPr>
        <p:sp>
          <p:nvSpPr>
            <p:cNvPr id="6028" name="Google Shape;6028;p71"/>
            <p:cNvSpPr/>
            <p:nvPr/>
          </p:nvSpPr>
          <p:spPr>
            <a:xfrm>
              <a:off x="5747171" y="3234002"/>
              <a:ext cx="88406" cy="151976"/>
            </a:xfrm>
            <a:custGeom>
              <a:avLst/>
              <a:gdLst/>
              <a:ahLst/>
              <a:cxnLst/>
              <a:rect l="l" t="t" r="r" b="b"/>
              <a:pathLst>
                <a:path w="2716" h="4669" extrusionOk="0">
                  <a:moveTo>
                    <a:pt x="0" y="1"/>
                  </a:moveTo>
                  <a:lnTo>
                    <a:pt x="24" y="3549"/>
                  </a:lnTo>
                  <a:lnTo>
                    <a:pt x="1001" y="3073"/>
                  </a:lnTo>
                  <a:lnTo>
                    <a:pt x="1763" y="4668"/>
                  </a:lnTo>
                  <a:lnTo>
                    <a:pt x="2501" y="4311"/>
                  </a:lnTo>
                  <a:lnTo>
                    <a:pt x="1763" y="2715"/>
                  </a:lnTo>
                  <a:lnTo>
                    <a:pt x="2715" y="2263"/>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5569638" y="3037884"/>
              <a:ext cx="62821" cy="62822"/>
            </a:xfrm>
            <a:custGeom>
              <a:avLst/>
              <a:gdLst/>
              <a:ahLst/>
              <a:cxnLst/>
              <a:rect l="l" t="t" r="r" b="b"/>
              <a:pathLst>
                <a:path w="1930" h="1930" extrusionOk="0">
                  <a:moveTo>
                    <a:pt x="1930" y="0"/>
                  </a:moveTo>
                  <a:lnTo>
                    <a:pt x="1" y="1929"/>
                  </a:lnTo>
                  <a:lnTo>
                    <a:pt x="1930" y="1929"/>
                  </a:lnTo>
                  <a:lnTo>
                    <a:pt x="19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5568857" y="3037102"/>
              <a:ext cx="219420" cy="292266"/>
            </a:xfrm>
            <a:custGeom>
              <a:avLst/>
              <a:gdLst/>
              <a:ahLst/>
              <a:cxnLst/>
              <a:rect l="l" t="t" r="r" b="b"/>
              <a:pathLst>
                <a:path w="6741" h="8979" extrusionOk="0">
                  <a:moveTo>
                    <a:pt x="5454" y="4025"/>
                  </a:moveTo>
                  <a:lnTo>
                    <a:pt x="5454" y="4644"/>
                  </a:lnTo>
                  <a:lnTo>
                    <a:pt x="3311" y="4644"/>
                  </a:lnTo>
                  <a:lnTo>
                    <a:pt x="3311" y="4025"/>
                  </a:lnTo>
                  <a:close/>
                  <a:moveTo>
                    <a:pt x="2478" y="3168"/>
                  </a:moveTo>
                  <a:lnTo>
                    <a:pt x="2930" y="3597"/>
                  </a:lnTo>
                  <a:lnTo>
                    <a:pt x="1930" y="4668"/>
                  </a:lnTo>
                  <a:lnTo>
                    <a:pt x="1168" y="3954"/>
                  </a:lnTo>
                  <a:lnTo>
                    <a:pt x="1597" y="3501"/>
                  </a:lnTo>
                  <a:lnTo>
                    <a:pt x="1882" y="3787"/>
                  </a:lnTo>
                  <a:lnTo>
                    <a:pt x="2478" y="3168"/>
                  </a:lnTo>
                  <a:close/>
                  <a:moveTo>
                    <a:pt x="2359" y="5311"/>
                  </a:moveTo>
                  <a:lnTo>
                    <a:pt x="2359" y="5954"/>
                  </a:lnTo>
                  <a:lnTo>
                    <a:pt x="1716" y="5954"/>
                  </a:lnTo>
                  <a:lnTo>
                    <a:pt x="1716" y="5311"/>
                  </a:lnTo>
                  <a:close/>
                  <a:moveTo>
                    <a:pt x="2359" y="6597"/>
                  </a:moveTo>
                  <a:lnTo>
                    <a:pt x="2359" y="7216"/>
                  </a:lnTo>
                  <a:lnTo>
                    <a:pt x="1716" y="7216"/>
                  </a:lnTo>
                  <a:lnTo>
                    <a:pt x="1716" y="6597"/>
                  </a:lnTo>
                  <a:close/>
                  <a:moveTo>
                    <a:pt x="2573" y="1"/>
                  </a:moveTo>
                  <a:lnTo>
                    <a:pt x="2573" y="2573"/>
                  </a:lnTo>
                  <a:lnTo>
                    <a:pt x="1" y="2573"/>
                  </a:lnTo>
                  <a:lnTo>
                    <a:pt x="1" y="8979"/>
                  </a:lnTo>
                  <a:lnTo>
                    <a:pt x="4883" y="8979"/>
                  </a:lnTo>
                  <a:lnTo>
                    <a:pt x="4859" y="7216"/>
                  </a:lnTo>
                  <a:lnTo>
                    <a:pt x="3311" y="7216"/>
                  </a:lnTo>
                  <a:lnTo>
                    <a:pt x="3311" y="6597"/>
                  </a:lnTo>
                  <a:lnTo>
                    <a:pt x="4859" y="6597"/>
                  </a:lnTo>
                  <a:lnTo>
                    <a:pt x="4859" y="5954"/>
                  </a:lnTo>
                  <a:lnTo>
                    <a:pt x="3311" y="5954"/>
                  </a:lnTo>
                  <a:lnTo>
                    <a:pt x="3311" y="5311"/>
                  </a:lnTo>
                  <a:lnTo>
                    <a:pt x="4835" y="5311"/>
                  </a:lnTo>
                  <a:lnTo>
                    <a:pt x="4835" y="4692"/>
                  </a:lnTo>
                  <a:lnTo>
                    <a:pt x="6740" y="6288"/>
                  </a:lnTo>
                  <a:lnTo>
                    <a:pt x="67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71"/>
          <p:cNvGrpSpPr/>
          <p:nvPr/>
        </p:nvGrpSpPr>
        <p:grpSpPr>
          <a:xfrm>
            <a:off x="4774827" y="2887027"/>
            <a:ext cx="349710" cy="348999"/>
            <a:chOff x="4774321" y="3037884"/>
            <a:chExt cx="348838" cy="348094"/>
          </a:xfrm>
        </p:grpSpPr>
        <p:sp>
          <p:nvSpPr>
            <p:cNvPr id="6032" name="Google Shape;6032;p71"/>
            <p:cNvSpPr/>
            <p:nvPr/>
          </p:nvSpPr>
          <p:spPr>
            <a:xfrm>
              <a:off x="4909960" y="3144846"/>
              <a:ext cx="29490" cy="30272"/>
            </a:xfrm>
            <a:custGeom>
              <a:avLst/>
              <a:gdLst/>
              <a:ahLst/>
              <a:cxnLst/>
              <a:rect l="l" t="t" r="r" b="b"/>
              <a:pathLst>
                <a:path w="906" h="930" extrusionOk="0">
                  <a:moveTo>
                    <a:pt x="429" y="1"/>
                  </a:moveTo>
                  <a:cubicBezTo>
                    <a:pt x="191" y="25"/>
                    <a:pt x="1" y="215"/>
                    <a:pt x="1" y="453"/>
                  </a:cubicBezTo>
                  <a:lnTo>
                    <a:pt x="1" y="930"/>
                  </a:lnTo>
                  <a:lnTo>
                    <a:pt x="906" y="930"/>
                  </a:lnTo>
                  <a:lnTo>
                    <a:pt x="906" y="453"/>
                  </a:lnTo>
                  <a:cubicBezTo>
                    <a:pt x="906" y="191"/>
                    <a:pt x="691"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4784379" y="3165776"/>
              <a:ext cx="37237" cy="51982"/>
            </a:xfrm>
            <a:custGeom>
              <a:avLst/>
              <a:gdLst/>
              <a:ahLst/>
              <a:cxnLst/>
              <a:rect l="l" t="t" r="r" b="b"/>
              <a:pathLst>
                <a:path w="1144" h="1597" extrusionOk="0">
                  <a:moveTo>
                    <a:pt x="1144" y="1"/>
                  </a:moveTo>
                  <a:lnTo>
                    <a:pt x="1" y="882"/>
                  </a:lnTo>
                  <a:lnTo>
                    <a:pt x="1144" y="1596"/>
                  </a:lnTo>
                  <a:lnTo>
                    <a:pt x="1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5075840" y="3166557"/>
              <a:ext cx="37270" cy="51201"/>
            </a:xfrm>
            <a:custGeom>
              <a:avLst/>
              <a:gdLst/>
              <a:ahLst/>
              <a:cxnLst/>
              <a:rect l="l" t="t" r="r" b="b"/>
              <a:pathLst>
                <a:path w="1145" h="1573" extrusionOk="0">
                  <a:moveTo>
                    <a:pt x="1" y="1"/>
                  </a:moveTo>
                  <a:lnTo>
                    <a:pt x="1" y="1572"/>
                  </a:lnTo>
                  <a:lnTo>
                    <a:pt x="1144" y="8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4841734" y="3037884"/>
              <a:ext cx="213984" cy="258935"/>
            </a:xfrm>
            <a:custGeom>
              <a:avLst/>
              <a:gdLst/>
              <a:ahLst/>
              <a:cxnLst/>
              <a:rect l="l" t="t" r="r" b="b"/>
              <a:pathLst>
                <a:path w="6574" h="7955" extrusionOk="0">
                  <a:moveTo>
                    <a:pt x="4740" y="1334"/>
                  </a:moveTo>
                  <a:lnTo>
                    <a:pt x="4740" y="1929"/>
                  </a:lnTo>
                  <a:lnTo>
                    <a:pt x="5335" y="1929"/>
                  </a:lnTo>
                  <a:lnTo>
                    <a:pt x="5335" y="2549"/>
                  </a:lnTo>
                  <a:lnTo>
                    <a:pt x="4788" y="2549"/>
                  </a:lnTo>
                  <a:lnTo>
                    <a:pt x="4788" y="3144"/>
                  </a:lnTo>
                  <a:lnTo>
                    <a:pt x="4145" y="3144"/>
                  </a:lnTo>
                  <a:lnTo>
                    <a:pt x="4145" y="2549"/>
                  </a:lnTo>
                  <a:lnTo>
                    <a:pt x="3549" y="2549"/>
                  </a:lnTo>
                  <a:lnTo>
                    <a:pt x="3549" y="1929"/>
                  </a:lnTo>
                  <a:lnTo>
                    <a:pt x="4145" y="1929"/>
                  </a:lnTo>
                  <a:lnTo>
                    <a:pt x="4145" y="1334"/>
                  </a:lnTo>
                  <a:close/>
                  <a:moveTo>
                    <a:pt x="2547" y="2617"/>
                  </a:moveTo>
                  <a:cubicBezTo>
                    <a:pt x="3101" y="2617"/>
                    <a:pt x="3656" y="2992"/>
                    <a:pt x="3621" y="3739"/>
                  </a:cubicBezTo>
                  <a:lnTo>
                    <a:pt x="3621" y="5835"/>
                  </a:lnTo>
                  <a:lnTo>
                    <a:pt x="3002" y="5835"/>
                  </a:lnTo>
                  <a:lnTo>
                    <a:pt x="3002" y="4835"/>
                  </a:lnTo>
                  <a:lnTo>
                    <a:pt x="2097" y="4835"/>
                  </a:lnTo>
                  <a:lnTo>
                    <a:pt x="2097" y="5835"/>
                  </a:lnTo>
                  <a:lnTo>
                    <a:pt x="1477" y="5835"/>
                  </a:lnTo>
                  <a:lnTo>
                    <a:pt x="1477" y="3763"/>
                  </a:lnTo>
                  <a:cubicBezTo>
                    <a:pt x="1430" y="2998"/>
                    <a:pt x="1988" y="2617"/>
                    <a:pt x="2547" y="2617"/>
                  </a:cubicBezTo>
                  <a:close/>
                  <a:moveTo>
                    <a:pt x="1" y="0"/>
                  </a:moveTo>
                  <a:lnTo>
                    <a:pt x="1" y="5930"/>
                  </a:lnTo>
                  <a:lnTo>
                    <a:pt x="3287" y="7954"/>
                  </a:lnTo>
                  <a:lnTo>
                    <a:pt x="6574" y="5930"/>
                  </a:lnTo>
                  <a:lnTo>
                    <a:pt x="65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4774321" y="3212291"/>
              <a:ext cx="348838" cy="173687"/>
            </a:xfrm>
            <a:custGeom>
              <a:avLst/>
              <a:gdLst/>
              <a:ahLst/>
              <a:cxnLst/>
              <a:rect l="l" t="t" r="r" b="b"/>
              <a:pathLst>
                <a:path w="10717" h="5336" extrusionOk="0">
                  <a:moveTo>
                    <a:pt x="0" y="1"/>
                  </a:moveTo>
                  <a:lnTo>
                    <a:pt x="0" y="5335"/>
                  </a:lnTo>
                  <a:lnTo>
                    <a:pt x="10717" y="5335"/>
                  </a:lnTo>
                  <a:lnTo>
                    <a:pt x="10717" y="1"/>
                  </a:lnTo>
                  <a:lnTo>
                    <a:pt x="5358" y="331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71"/>
          <p:cNvGrpSpPr/>
          <p:nvPr/>
        </p:nvGrpSpPr>
        <p:grpSpPr>
          <a:xfrm>
            <a:off x="4019454" y="2887027"/>
            <a:ext cx="349710" cy="349002"/>
            <a:chOff x="4020831" y="3037884"/>
            <a:chExt cx="348838" cy="348097"/>
          </a:xfrm>
        </p:grpSpPr>
        <p:sp>
          <p:nvSpPr>
            <p:cNvPr id="6038" name="Google Shape;6038;p71"/>
            <p:cNvSpPr/>
            <p:nvPr/>
          </p:nvSpPr>
          <p:spPr>
            <a:xfrm>
              <a:off x="4127794" y="3037884"/>
              <a:ext cx="136482" cy="182964"/>
            </a:xfrm>
            <a:custGeom>
              <a:avLst/>
              <a:gdLst/>
              <a:ahLst/>
              <a:cxnLst/>
              <a:rect l="l" t="t" r="r" b="b"/>
              <a:pathLst>
                <a:path w="4193" h="5621" extrusionOk="0">
                  <a:moveTo>
                    <a:pt x="2065" y="721"/>
                  </a:moveTo>
                  <a:cubicBezTo>
                    <a:pt x="2763" y="721"/>
                    <a:pt x="3430" y="1265"/>
                    <a:pt x="3430" y="2072"/>
                  </a:cubicBezTo>
                  <a:cubicBezTo>
                    <a:pt x="3430" y="2834"/>
                    <a:pt x="2835" y="3430"/>
                    <a:pt x="2073" y="3430"/>
                  </a:cubicBezTo>
                  <a:cubicBezTo>
                    <a:pt x="882" y="3430"/>
                    <a:pt x="263" y="1977"/>
                    <a:pt x="1120" y="1120"/>
                  </a:cubicBezTo>
                  <a:cubicBezTo>
                    <a:pt x="1396" y="844"/>
                    <a:pt x="1734" y="721"/>
                    <a:pt x="2065" y="721"/>
                  </a:cubicBezTo>
                  <a:close/>
                  <a:moveTo>
                    <a:pt x="2073" y="0"/>
                  </a:moveTo>
                  <a:cubicBezTo>
                    <a:pt x="930" y="0"/>
                    <a:pt x="1" y="929"/>
                    <a:pt x="1" y="2072"/>
                  </a:cubicBezTo>
                  <a:cubicBezTo>
                    <a:pt x="1" y="2715"/>
                    <a:pt x="334" y="3239"/>
                    <a:pt x="739" y="3787"/>
                  </a:cubicBezTo>
                  <a:lnTo>
                    <a:pt x="2097" y="5621"/>
                  </a:lnTo>
                  <a:cubicBezTo>
                    <a:pt x="2120" y="5573"/>
                    <a:pt x="2168" y="5549"/>
                    <a:pt x="2192" y="5502"/>
                  </a:cubicBezTo>
                  <a:cubicBezTo>
                    <a:pt x="2216" y="5454"/>
                    <a:pt x="2311" y="5335"/>
                    <a:pt x="2358" y="5263"/>
                  </a:cubicBezTo>
                  <a:lnTo>
                    <a:pt x="3430" y="3787"/>
                  </a:lnTo>
                  <a:cubicBezTo>
                    <a:pt x="3835" y="3239"/>
                    <a:pt x="4192" y="2715"/>
                    <a:pt x="4192" y="2072"/>
                  </a:cubicBezTo>
                  <a:lnTo>
                    <a:pt x="4168" y="2072"/>
                  </a:lnTo>
                  <a:cubicBezTo>
                    <a:pt x="4168" y="929"/>
                    <a:pt x="3240" y="0"/>
                    <a:pt x="2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4135541" y="3229347"/>
              <a:ext cx="118645" cy="42087"/>
            </a:xfrm>
            <a:custGeom>
              <a:avLst/>
              <a:gdLst/>
              <a:ahLst/>
              <a:cxnLst/>
              <a:rect l="l" t="t" r="r" b="b"/>
              <a:pathLst>
                <a:path w="3645" h="1293" extrusionOk="0">
                  <a:moveTo>
                    <a:pt x="1239" y="1"/>
                  </a:moveTo>
                  <a:cubicBezTo>
                    <a:pt x="954" y="48"/>
                    <a:pt x="692" y="120"/>
                    <a:pt x="453" y="239"/>
                  </a:cubicBezTo>
                  <a:cubicBezTo>
                    <a:pt x="168" y="358"/>
                    <a:pt x="1" y="501"/>
                    <a:pt x="1" y="644"/>
                  </a:cubicBezTo>
                  <a:lnTo>
                    <a:pt x="25" y="644"/>
                  </a:lnTo>
                  <a:cubicBezTo>
                    <a:pt x="25" y="763"/>
                    <a:pt x="192" y="906"/>
                    <a:pt x="453" y="1025"/>
                  </a:cubicBezTo>
                  <a:cubicBezTo>
                    <a:pt x="894" y="1203"/>
                    <a:pt x="1358" y="1293"/>
                    <a:pt x="1826" y="1293"/>
                  </a:cubicBezTo>
                  <a:cubicBezTo>
                    <a:pt x="2293" y="1293"/>
                    <a:pt x="2763" y="1203"/>
                    <a:pt x="3216" y="1025"/>
                  </a:cubicBezTo>
                  <a:cubicBezTo>
                    <a:pt x="3478" y="906"/>
                    <a:pt x="3645" y="763"/>
                    <a:pt x="3645" y="644"/>
                  </a:cubicBezTo>
                  <a:cubicBezTo>
                    <a:pt x="3645" y="501"/>
                    <a:pt x="3478" y="358"/>
                    <a:pt x="3216" y="239"/>
                  </a:cubicBezTo>
                  <a:cubicBezTo>
                    <a:pt x="2954" y="120"/>
                    <a:pt x="2692" y="48"/>
                    <a:pt x="2430" y="24"/>
                  </a:cubicBezTo>
                  <a:cubicBezTo>
                    <a:pt x="2311" y="167"/>
                    <a:pt x="2192" y="310"/>
                    <a:pt x="2073" y="477"/>
                  </a:cubicBezTo>
                  <a:lnTo>
                    <a:pt x="1835" y="810"/>
                  </a:lnTo>
                  <a:lnTo>
                    <a:pt x="1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4171217" y="3082055"/>
              <a:ext cx="47328" cy="47328"/>
            </a:xfrm>
            <a:custGeom>
              <a:avLst/>
              <a:gdLst/>
              <a:ahLst/>
              <a:cxnLst/>
              <a:rect l="l" t="t" r="r" b="b"/>
              <a:pathLst>
                <a:path w="1454" h="1454" extrusionOk="0">
                  <a:moveTo>
                    <a:pt x="739" y="1"/>
                  </a:moveTo>
                  <a:cubicBezTo>
                    <a:pt x="334" y="1"/>
                    <a:pt x="0" y="310"/>
                    <a:pt x="0" y="715"/>
                  </a:cubicBezTo>
                  <a:cubicBezTo>
                    <a:pt x="0" y="1120"/>
                    <a:pt x="334" y="1454"/>
                    <a:pt x="739" y="1454"/>
                  </a:cubicBezTo>
                  <a:cubicBezTo>
                    <a:pt x="1144" y="1454"/>
                    <a:pt x="1453" y="1120"/>
                    <a:pt x="1453" y="715"/>
                  </a:cubicBezTo>
                  <a:cubicBezTo>
                    <a:pt x="1453" y="310"/>
                    <a:pt x="1144"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4020831" y="3339434"/>
              <a:ext cx="348838" cy="46546"/>
            </a:xfrm>
            <a:custGeom>
              <a:avLst/>
              <a:gdLst/>
              <a:ahLst/>
              <a:cxnLst/>
              <a:rect l="l" t="t" r="r" b="b"/>
              <a:pathLst>
                <a:path w="10717" h="1430" extrusionOk="0">
                  <a:moveTo>
                    <a:pt x="0" y="0"/>
                  </a:moveTo>
                  <a:lnTo>
                    <a:pt x="0" y="405"/>
                  </a:lnTo>
                  <a:cubicBezTo>
                    <a:pt x="0" y="977"/>
                    <a:pt x="453" y="1429"/>
                    <a:pt x="1024" y="1429"/>
                  </a:cubicBezTo>
                  <a:lnTo>
                    <a:pt x="9693" y="1429"/>
                  </a:lnTo>
                  <a:cubicBezTo>
                    <a:pt x="10241" y="1429"/>
                    <a:pt x="10717" y="977"/>
                    <a:pt x="10717" y="405"/>
                  </a:cubicBez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4041762" y="3141753"/>
              <a:ext cx="306979" cy="177560"/>
            </a:xfrm>
            <a:custGeom>
              <a:avLst/>
              <a:gdLst/>
              <a:ahLst/>
              <a:cxnLst/>
              <a:rect l="l" t="t" r="r" b="b"/>
              <a:pathLst>
                <a:path w="9431" h="5455" extrusionOk="0">
                  <a:moveTo>
                    <a:pt x="7169" y="1"/>
                  </a:moveTo>
                  <a:cubicBezTo>
                    <a:pt x="7169" y="1"/>
                    <a:pt x="6788" y="667"/>
                    <a:pt x="6573" y="977"/>
                  </a:cubicBezTo>
                  <a:lnTo>
                    <a:pt x="5716" y="2144"/>
                  </a:lnTo>
                  <a:cubicBezTo>
                    <a:pt x="5930" y="2192"/>
                    <a:pt x="6145" y="2239"/>
                    <a:pt x="6359" y="2334"/>
                  </a:cubicBezTo>
                  <a:cubicBezTo>
                    <a:pt x="6883" y="2573"/>
                    <a:pt x="7169" y="2930"/>
                    <a:pt x="7169" y="3311"/>
                  </a:cubicBezTo>
                  <a:cubicBezTo>
                    <a:pt x="7169" y="3692"/>
                    <a:pt x="6859" y="4049"/>
                    <a:pt x="6359" y="4287"/>
                  </a:cubicBezTo>
                  <a:cubicBezTo>
                    <a:pt x="5823" y="4490"/>
                    <a:pt x="5263" y="4591"/>
                    <a:pt x="4707" y="4591"/>
                  </a:cubicBezTo>
                  <a:cubicBezTo>
                    <a:pt x="4150" y="4591"/>
                    <a:pt x="3596" y="4490"/>
                    <a:pt x="3073" y="4287"/>
                  </a:cubicBezTo>
                  <a:cubicBezTo>
                    <a:pt x="2549" y="4049"/>
                    <a:pt x="2263" y="3692"/>
                    <a:pt x="2263" y="3311"/>
                  </a:cubicBezTo>
                  <a:cubicBezTo>
                    <a:pt x="2263" y="2930"/>
                    <a:pt x="2572" y="2573"/>
                    <a:pt x="3073" y="2334"/>
                  </a:cubicBezTo>
                  <a:cubicBezTo>
                    <a:pt x="3287" y="2239"/>
                    <a:pt x="3501" y="2192"/>
                    <a:pt x="3716" y="2144"/>
                  </a:cubicBezTo>
                  <a:lnTo>
                    <a:pt x="2858" y="977"/>
                  </a:lnTo>
                  <a:cubicBezTo>
                    <a:pt x="2644" y="667"/>
                    <a:pt x="2430" y="358"/>
                    <a:pt x="2263" y="24"/>
                  </a:cubicBezTo>
                  <a:lnTo>
                    <a:pt x="0" y="24"/>
                  </a:lnTo>
                  <a:lnTo>
                    <a:pt x="0" y="5454"/>
                  </a:lnTo>
                  <a:lnTo>
                    <a:pt x="9431" y="5454"/>
                  </a:lnTo>
                  <a:lnTo>
                    <a:pt x="9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71"/>
          <p:cNvGrpSpPr/>
          <p:nvPr/>
        </p:nvGrpSpPr>
        <p:grpSpPr>
          <a:xfrm>
            <a:off x="6322839" y="3444277"/>
            <a:ext cx="275898" cy="349749"/>
            <a:chOff x="6318473" y="3593689"/>
            <a:chExt cx="275210" cy="348842"/>
          </a:xfrm>
        </p:grpSpPr>
        <p:sp>
          <p:nvSpPr>
            <p:cNvPr id="6044" name="Google Shape;6044;p71"/>
            <p:cNvSpPr/>
            <p:nvPr/>
          </p:nvSpPr>
          <p:spPr>
            <a:xfrm>
              <a:off x="6318473" y="3593689"/>
              <a:ext cx="275210" cy="128703"/>
            </a:xfrm>
            <a:custGeom>
              <a:avLst/>
              <a:gdLst/>
              <a:ahLst/>
              <a:cxnLst/>
              <a:rect l="l" t="t" r="r" b="b"/>
              <a:pathLst>
                <a:path w="8455" h="3954" extrusionOk="0">
                  <a:moveTo>
                    <a:pt x="4525" y="929"/>
                  </a:moveTo>
                  <a:lnTo>
                    <a:pt x="4525" y="1572"/>
                  </a:lnTo>
                  <a:lnTo>
                    <a:pt x="3906" y="1572"/>
                  </a:lnTo>
                  <a:lnTo>
                    <a:pt x="3906" y="929"/>
                  </a:lnTo>
                  <a:close/>
                  <a:moveTo>
                    <a:pt x="4216" y="0"/>
                  </a:moveTo>
                  <a:cubicBezTo>
                    <a:pt x="2001" y="0"/>
                    <a:pt x="143" y="1715"/>
                    <a:pt x="1" y="3954"/>
                  </a:cubicBezTo>
                  <a:lnTo>
                    <a:pt x="1882" y="3954"/>
                  </a:lnTo>
                  <a:cubicBezTo>
                    <a:pt x="2084" y="2596"/>
                    <a:pt x="3156" y="1917"/>
                    <a:pt x="4228" y="1917"/>
                  </a:cubicBezTo>
                  <a:cubicBezTo>
                    <a:pt x="5299" y="1917"/>
                    <a:pt x="6371" y="2596"/>
                    <a:pt x="6573" y="3954"/>
                  </a:cubicBezTo>
                  <a:lnTo>
                    <a:pt x="8455" y="3954"/>
                  </a:lnTo>
                  <a:cubicBezTo>
                    <a:pt x="8312" y="1715"/>
                    <a:pt x="6454" y="0"/>
                    <a:pt x="4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6440962" y="3717707"/>
              <a:ext cx="29490" cy="29490"/>
            </a:xfrm>
            <a:custGeom>
              <a:avLst/>
              <a:gdLst/>
              <a:ahLst/>
              <a:cxnLst/>
              <a:rect l="l" t="t" r="r" b="b"/>
              <a:pathLst>
                <a:path w="906" h="906" extrusionOk="0">
                  <a:moveTo>
                    <a:pt x="453" y="1"/>
                  </a:moveTo>
                  <a:cubicBezTo>
                    <a:pt x="215" y="1"/>
                    <a:pt x="0" y="191"/>
                    <a:pt x="0" y="453"/>
                  </a:cubicBezTo>
                  <a:cubicBezTo>
                    <a:pt x="0" y="691"/>
                    <a:pt x="215" y="906"/>
                    <a:pt x="453" y="906"/>
                  </a:cubicBezTo>
                  <a:cubicBezTo>
                    <a:pt x="715" y="906"/>
                    <a:pt x="905" y="691"/>
                    <a:pt x="905" y="453"/>
                  </a:cubicBezTo>
                  <a:cubicBezTo>
                    <a:pt x="905" y="191"/>
                    <a:pt x="715"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6319254" y="3742511"/>
              <a:ext cx="274429" cy="200020"/>
            </a:xfrm>
            <a:custGeom>
              <a:avLst/>
              <a:gdLst/>
              <a:ahLst/>
              <a:cxnLst/>
              <a:rect l="l" t="t" r="r" b="b"/>
              <a:pathLst>
                <a:path w="8431" h="6145" extrusionOk="0">
                  <a:moveTo>
                    <a:pt x="0" y="1"/>
                  </a:moveTo>
                  <a:cubicBezTo>
                    <a:pt x="119" y="1715"/>
                    <a:pt x="1239" y="3168"/>
                    <a:pt x="2858" y="3716"/>
                  </a:cubicBezTo>
                  <a:lnTo>
                    <a:pt x="2858" y="4764"/>
                  </a:lnTo>
                  <a:cubicBezTo>
                    <a:pt x="2858" y="5168"/>
                    <a:pt x="2525" y="5526"/>
                    <a:pt x="2096" y="5526"/>
                  </a:cubicBezTo>
                  <a:lnTo>
                    <a:pt x="1096" y="5526"/>
                  </a:lnTo>
                  <a:lnTo>
                    <a:pt x="1096" y="6145"/>
                  </a:lnTo>
                  <a:lnTo>
                    <a:pt x="7288" y="6145"/>
                  </a:lnTo>
                  <a:lnTo>
                    <a:pt x="7288" y="5526"/>
                  </a:lnTo>
                  <a:lnTo>
                    <a:pt x="6335" y="5526"/>
                  </a:lnTo>
                  <a:cubicBezTo>
                    <a:pt x="5906" y="5526"/>
                    <a:pt x="5549" y="5168"/>
                    <a:pt x="5549" y="4740"/>
                  </a:cubicBezTo>
                  <a:lnTo>
                    <a:pt x="5549" y="4740"/>
                  </a:lnTo>
                  <a:lnTo>
                    <a:pt x="5573" y="4764"/>
                  </a:lnTo>
                  <a:lnTo>
                    <a:pt x="5573" y="3716"/>
                  </a:lnTo>
                  <a:cubicBezTo>
                    <a:pt x="7169" y="3168"/>
                    <a:pt x="8312" y="1715"/>
                    <a:pt x="8431" y="1"/>
                  </a:cubicBezTo>
                  <a:lnTo>
                    <a:pt x="6549" y="1"/>
                  </a:lnTo>
                  <a:cubicBezTo>
                    <a:pt x="6323" y="1322"/>
                    <a:pt x="5263" y="1983"/>
                    <a:pt x="4204" y="1983"/>
                  </a:cubicBezTo>
                  <a:cubicBezTo>
                    <a:pt x="3144" y="1983"/>
                    <a:pt x="2084" y="1322"/>
                    <a:pt x="1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6379701" y="3675847"/>
              <a:ext cx="133390" cy="113534"/>
            </a:xfrm>
            <a:custGeom>
              <a:avLst/>
              <a:gdLst/>
              <a:ahLst/>
              <a:cxnLst/>
              <a:rect l="l" t="t" r="r" b="b"/>
              <a:pathLst>
                <a:path w="4098" h="3488" extrusionOk="0">
                  <a:moveTo>
                    <a:pt x="2344" y="651"/>
                  </a:moveTo>
                  <a:cubicBezTo>
                    <a:pt x="2901" y="651"/>
                    <a:pt x="3430" y="1081"/>
                    <a:pt x="3430" y="1739"/>
                  </a:cubicBezTo>
                  <a:cubicBezTo>
                    <a:pt x="3430" y="2335"/>
                    <a:pt x="2930" y="2811"/>
                    <a:pt x="2335" y="2811"/>
                  </a:cubicBezTo>
                  <a:cubicBezTo>
                    <a:pt x="1382" y="2811"/>
                    <a:pt x="906" y="1644"/>
                    <a:pt x="1573" y="977"/>
                  </a:cubicBezTo>
                  <a:cubicBezTo>
                    <a:pt x="1798" y="752"/>
                    <a:pt x="2074" y="651"/>
                    <a:pt x="2344" y="651"/>
                  </a:cubicBezTo>
                  <a:close/>
                  <a:moveTo>
                    <a:pt x="2335" y="1"/>
                  </a:moveTo>
                  <a:cubicBezTo>
                    <a:pt x="787" y="1"/>
                    <a:pt x="1" y="1882"/>
                    <a:pt x="1096" y="2978"/>
                  </a:cubicBezTo>
                  <a:cubicBezTo>
                    <a:pt x="1457" y="3330"/>
                    <a:pt x="1896" y="3488"/>
                    <a:pt x="2326" y="3488"/>
                  </a:cubicBezTo>
                  <a:cubicBezTo>
                    <a:pt x="3232" y="3488"/>
                    <a:pt x="4097" y="2789"/>
                    <a:pt x="4097" y="1739"/>
                  </a:cubicBezTo>
                  <a:cubicBezTo>
                    <a:pt x="4097" y="763"/>
                    <a:pt x="3311" y="1"/>
                    <a:pt x="2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71"/>
          <p:cNvGrpSpPr/>
          <p:nvPr/>
        </p:nvGrpSpPr>
        <p:grpSpPr>
          <a:xfrm>
            <a:off x="7041664" y="3445061"/>
            <a:ext cx="348960" cy="348967"/>
            <a:chOff x="7035505" y="3594470"/>
            <a:chExt cx="348090" cy="348062"/>
          </a:xfrm>
        </p:grpSpPr>
        <p:sp>
          <p:nvSpPr>
            <p:cNvPr id="6049" name="Google Shape;6049;p71"/>
            <p:cNvSpPr/>
            <p:nvPr/>
          </p:nvSpPr>
          <p:spPr>
            <a:xfrm>
              <a:off x="7116915" y="3731671"/>
              <a:ext cx="182182" cy="57386"/>
            </a:xfrm>
            <a:custGeom>
              <a:avLst/>
              <a:gdLst/>
              <a:ahLst/>
              <a:cxnLst/>
              <a:rect l="l" t="t" r="r" b="b"/>
              <a:pathLst>
                <a:path w="5597" h="1763" extrusionOk="0">
                  <a:moveTo>
                    <a:pt x="1" y="0"/>
                  </a:moveTo>
                  <a:lnTo>
                    <a:pt x="1" y="1763"/>
                  </a:lnTo>
                  <a:lnTo>
                    <a:pt x="3192" y="1763"/>
                  </a:lnTo>
                  <a:lnTo>
                    <a:pt x="3168" y="524"/>
                  </a:lnTo>
                  <a:lnTo>
                    <a:pt x="4668" y="1763"/>
                  </a:lnTo>
                  <a:lnTo>
                    <a:pt x="5597" y="1763"/>
                  </a:lnTo>
                  <a:lnTo>
                    <a:pt x="55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7240934" y="3792899"/>
              <a:ext cx="87625" cy="149632"/>
            </a:xfrm>
            <a:custGeom>
              <a:avLst/>
              <a:gdLst/>
              <a:ahLst/>
              <a:cxnLst/>
              <a:rect l="l" t="t" r="r" b="b"/>
              <a:pathLst>
                <a:path w="2692" h="4597" extrusionOk="0">
                  <a:moveTo>
                    <a:pt x="1" y="1"/>
                  </a:moveTo>
                  <a:lnTo>
                    <a:pt x="48" y="3478"/>
                  </a:lnTo>
                  <a:lnTo>
                    <a:pt x="1001" y="3025"/>
                  </a:lnTo>
                  <a:lnTo>
                    <a:pt x="1739" y="4597"/>
                  </a:lnTo>
                  <a:lnTo>
                    <a:pt x="2478" y="4240"/>
                  </a:lnTo>
                  <a:lnTo>
                    <a:pt x="1739" y="2668"/>
                  </a:lnTo>
                  <a:lnTo>
                    <a:pt x="2692" y="221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7035505" y="3594470"/>
              <a:ext cx="348090" cy="176746"/>
            </a:xfrm>
            <a:custGeom>
              <a:avLst/>
              <a:gdLst/>
              <a:ahLst/>
              <a:cxnLst/>
              <a:rect l="l" t="t" r="r" b="b"/>
              <a:pathLst>
                <a:path w="10694" h="5430" extrusionOk="0">
                  <a:moveTo>
                    <a:pt x="5359" y="0"/>
                  </a:moveTo>
                  <a:lnTo>
                    <a:pt x="1" y="2286"/>
                  </a:lnTo>
                  <a:lnTo>
                    <a:pt x="1" y="2763"/>
                  </a:lnTo>
                  <a:lnTo>
                    <a:pt x="1906" y="3596"/>
                  </a:lnTo>
                  <a:lnTo>
                    <a:pt x="8765" y="3596"/>
                  </a:lnTo>
                  <a:lnTo>
                    <a:pt x="9289" y="3382"/>
                  </a:lnTo>
                  <a:lnTo>
                    <a:pt x="9289" y="5430"/>
                  </a:lnTo>
                  <a:lnTo>
                    <a:pt x="9908" y="5430"/>
                  </a:lnTo>
                  <a:lnTo>
                    <a:pt x="9908" y="3120"/>
                  </a:lnTo>
                  <a:lnTo>
                    <a:pt x="10694" y="2786"/>
                  </a:lnTo>
                  <a:lnTo>
                    <a:pt x="10694" y="2310"/>
                  </a:ln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71"/>
          <p:cNvGrpSpPr/>
          <p:nvPr/>
        </p:nvGrpSpPr>
        <p:grpSpPr>
          <a:xfrm>
            <a:off x="7797037" y="3445061"/>
            <a:ext cx="349743" cy="348968"/>
            <a:chOff x="7788994" y="3594470"/>
            <a:chExt cx="348871" cy="348063"/>
          </a:xfrm>
        </p:grpSpPr>
        <p:sp>
          <p:nvSpPr>
            <p:cNvPr id="6053" name="Google Shape;6053;p71"/>
            <p:cNvSpPr/>
            <p:nvPr/>
          </p:nvSpPr>
          <p:spPr>
            <a:xfrm>
              <a:off x="7788994" y="3833230"/>
              <a:ext cx="348871" cy="109303"/>
            </a:xfrm>
            <a:custGeom>
              <a:avLst/>
              <a:gdLst/>
              <a:ahLst/>
              <a:cxnLst/>
              <a:rect l="l" t="t" r="r" b="b"/>
              <a:pathLst>
                <a:path w="10718" h="3358" extrusionOk="0">
                  <a:moveTo>
                    <a:pt x="1" y="0"/>
                  </a:moveTo>
                  <a:lnTo>
                    <a:pt x="1" y="1596"/>
                  </a:lnTo>
                  <a:lnTo>
                    <a:pt x="4001" y="1596"/>
                  </a:lnTo>
                  <a:lnTo>
                    <a:pt x="4001" y="1953"/>
                  </a:lnTo>
                  <a:cubicBezTo>
                    <a:pt x="4001" y="2381"/>
                    <a:pt x="3644" y="2739"/>
                    <a:pt x="3216" y="2739"/>
                  </a:cubicBezTo>
                  <a:lnTo>
                    <a:pt x="2263" y="2739"/>
                  </a:lnTo>
                  <a:lnTo>
                    <a:pt x="2263" y="3358"/>
                  </a:lnTo>
                  <a:lnTo>
                    <a:pt x="8455" y="3358"/>
                  </a:lnTo>
                  <a:lnTo>
                    <a:pt x="8455" y="2739"/>
                  </a:lnTo>
                  <a:lnTo>
                    <a:pt x="7478" y="2739"/>
                  </a:lnTo>
                  <a:cubicBezTo>
                    <a:pt x="7074" y="2739"/>
                    <a:pt x="6716" y="2381"/>
                    <a:pt x="6716" y="1953"/>
                  </a:cubicBezTo>
                  <a:lnTo>
                    <a:pt x="6716" y="1596"/>
                  </a:lnTo>
                  <a:lnTo>
                    <a:pt x="10717" y="1596"/>
                  </a:ln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7852566" y="3651043"/>
              <a:ext cx="101589" cy="70568"/>
            </a:xfrm>
            <a:custGeom>
              <a:avLst/>
              <a:gdLst/>
              <a:ahLst/>
              <a:cxnLst/>
              <a:rect l="l" t="t" r="r" b="b"/>
              <a:pathLst>
                <a:path w="3121" h="2168" extrusionOk="0">
                  <a:moveTo>
                    <a:pt x="1858" y="286"/>
                  </a:moveTo>
                  <a:lnTo>
                    <a:pt x="1858" y="787"/>
                  </a:lnTo>
                  <a:lnTo>
                    <a:pt x="2358" y="787"/>
                  </a:lnTo>
                  <a:lnTo>
                    <a:pt x="2358" y="1406"/>
                  </a:lnTo>
                  <a:lnTo>
                    <a:pt x="1858" y="1406"/>
                  </a:lnTo>
                  <a:lnTo>
                    <a:pt x="1858" y="1906"/>
                  </a:lnTo>
                  <a:lnTo>
                    <a:pt x="1239" y="1906"/>
                  </a:lnTo>
                  <a:lnTo>
                    <a:pt x="1239" y="1406"/>
                  </a:lnTo>
                  <a:lnTo>
                    <a:pt x="739" y="1406"/>
                  </a:lnTo>
                  <a:lnTo>
                    <a:pt x="739" y="787"/>
                  </a:lnTo>
                  <a:lnTo>
                    <a:pt x="1239" y="787"/>
                  </a:lnTo>
                  <a:lnTo>
                    <a:pt x="1239" y="286"/>
                  </a:lnTo>
                  <a:close/>
                  <a:moveTo>
                    <a:pt x="24" y="1"/>
                  </a:moveTo>
                  <a:lnTo>
                    <a:pt x="0" y="2168"/>
                  </a:lnTo>
                  <a:lnTo>
                    <a:pt x="3120" y="2168"/>
                  </a:lnTo>
                  <a:lnTo>
                    <a:pt x="31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7853348" y="3741730"/>
              <a:ext cx="100807" cy="71350"/>
            </a:xfrm>
            <a:custGeom>
              <a:avLst/>
              <a:gdLst/>
              <a:ahLst/>
              <a:cxnLst/>
              <a:rect l="l" t="t" r="r" b="b"/>
              <a:pathLst>
                <a:path w="3097" h="2192" extrusionOk="0">
                  <a:moveTo>
                    <a:pt x="2334" y="763"/>
                  </a:moveTo>
                  <a:lnTo>
                    <a:pt x="2334" y="1382"/>
                  </a:lnTo>
                  <a:lnTo>
                    <a:pt x="715" y="1382"/>
                  </a:lnTo>
                  <a:lnTo>
                    <a:pt x="715" y="763"/>
                  </a:lnTo>
                  <a:close/>
                  <a:moveTo>
                    <a:pt x="0" y="1"/>
                  </a:moveTo>
                  <a:lnTo>
                    <a:pt x="0" y="2192"/>
                  </a:lnTo>
                  <a:lnTo>
                    <a:pt x="3096" y="2192"/>
                  </a:lnTo>
                  <a:lnTo>
                    <a:pt x="3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7973493" y="3651043"/>
              <a:ext cx="100807" cy="70568"/>
            </a:xfrm>
            <a:custGeom>
              <a:avLst/>
              <a:gdLst/>
              <a:ahLst/>
              <a:cxnLst/>
              <a:rect l="l" t="t" r="r" b="b"/>
              <a:pathLst>
                <a:path w="3097" h="2168" extrusionOk="0">
                  <a:moveTo>
                    <a:pt x="1906" y="263"/>
                  </a:moveTo>
                  <a:lnTo>
                    <a:pt x="2358" y="715"/>
                  </a:lnTo>
                  <a:lnTo>
                    <a:pt x="2001" y="1072"/>
                  </a:lnTo>
                  <a:lnTo>
                    <a:pt x="2358" y="1430"/>
                  </a:lnTo>
                  <a:lnTo>
                    <a:pt x="1906" y="1882"/>
                  </a:lnTo>
                  <a:lnTo>
                    <a:pt x="1548" y="1525"/>
                  </a:lnTo>
                  <a:lnTo>
                    <a:pt x="1191" y="1882"/>
                  </a:lnTo>
                  <a:lnTo>
                    <a:pt x="763" y="1430"/>
                  </a:lnTo>
                  <a:lnTo>
                    <a:pt x="1120" y="1072"/>
                  </a:lnTo>
                  <a:lnTo>
                    <a:pt x="763" y="715"/>
                  </a:lnTo>
                  <a:lnTo>
                    <a:pt x="1191" y="263"/>
                  </a:lnTo>
                  <a:lnTo>
                    <a:pt x="1548" y="620"/>
                  </a:lnTo>
                  <a:lnTo>
                    <a:pt x="1906" y="263"/>
                  </a:lnTo>
                  <a:close/>
                  <a:moveTo>
                    <a:pt x="1" y="1"/>
                  </a:moveTo>
                  <a:lnTo>
                    <a:pt x="1" y="2168"/>
                  </a:lnTo>
                  <a:lnTo>
                    <a:pt x="3096" y="2168"/>
                  </a:lnTo>
                  <a:lnTo>
                    <a:pt x="3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7973493" y="3741730"/>
              <a:ext cx="100807" cy="71350"/>
            </a:xfrm>
            <a:custGeom>
              <a:avLst/>
              <a:gdLst/>
              <a:ahLst/>
              <a:cxnLst/>
              <a:rect l="l" t="t" r="r" b="b"/>
              <a:pathLst>
                <a:path w="3097" h="2192" extrusionOk="0">
                  <a:moveTo>
                    <a:pt x="1906" y="287"/>
                  </a:moveTo>
                  <a:lnTo>
                    <a:pt x="2334" y="739"/>
                  </a:lnTo>
                  <a:lnTo>
                    <a:pt x="1191" y="1906"/>
                  </a:lnTo>
                  <a:lnTo>
                    <a:pt x="739" y="1454"/>
                  </a:lnTo>
                  <a:lnTo>
                    <a:pt x="1906" y="287"/>
                  </a:lnTo>
                  <a:close/>
                  <a:moveTo>
                    <a:pt x="1" y="1"/>
                  </a:moveTo>
                  <a:lnTo>
                    <a:pt x="1" y="2192"/>
                  </a:lnTo>
                  <a:lnTo>
                    <a:pt x="3096" y="2192"/>
                  </a:lnTo>
                  <a:lnTo>
                    <a:pt x="3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7788994" y="3594470"/>
              <a:ext cx="348871" cy="218606"/>
            </a:xfrm>
            <a:custGeom>
              <a:avLst/>
              <a:gdLst/>
              <a:ahLst/>
              <a:cxnLst/>
              <a:rect l="l" t="t" r="r" b="b"/>
              <a:pathLst>
                <a:path w="10718" h="6716" extrusionOk="0">
                  <a:moveTo>
                    <a:pt x="1" y="0"/>
                  </a:moveTo>
                  <a:lnTo>
                    <a:pt x="1" y="6716"/>
                  </a:lnTo>
                  <a:lnTo>
                    <a:pt x="1334" y="6716"/>
                  </a:lnTo>
                  <a:lnTo>
                    <a:pt x="1334" y="1072"/>
                  </a:lnTo>
                  <a:lnTo>
                    <a:pt x="9407" y="1072"/>
                  </a:lnTo>
                  <a:lnTo>
                    <a:pt x="9407" y="6716"/>
                  </a:lnTo>
                  <a:lnTo>
                    <a:pt x="10717" y="6716"/>
                  </a:lnTo>
                  <a:lnTo>
                    <a:pt x="10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71"/>
          <p:cNvSpPr/>
          <p:nvPr/>
        </p:nvSpPr>
        <p:spPr>
          <a:xfrm>
            <a:off x="997289" y="4003001"/>
            <a:ext cx="348999" cy="349782"/>
          </a:xfrm>
          <a:custGeom>
            <a:avLst/>
            <a:gdLst/>
            <a:ahLst/>
            <a:cxnLst/>
            <a:rect l="l" t="t" r="r" b="b"/>
            <a:pathLst>
              <a:path w="10694" h="10718" extrusionOk="0">
                <a:moveTo>
                  <a:pt x="9598" y="1311"/>
                </a:moveTo>
                <a:cubicBezTo>
                  <a:pt x="9860" y="1311"/>
                  <a:pt x="10074" y="1525"/>
                  <a:pt x="10074" y="1787"/>
                </a:cubicBezTo>
                <a:lnTo>
                  <a:pt x="10074" y="2882"/>
                </a:lnTo>
                <a:cubicBezTo>
                  <a:pt x="10074" y="3144"/>
                  <a:pt x="9860" y="3359"/>
                  <a:pt x="9598" y="3359"/>
                </a:cubicBezTo>
                <a:lnTo>
                  <a:pt x="9003" y="3359"/>
                </a:lnTo>
                <a:cubicBezTo>
                  <a:pt x="9122" y="3073"/>
                  <a:pt x="9169" y="2763"/>
                  <a:pt x="9169" y="2478"/>
                </a:cubicBezTo>
                <a:lnTo>
                  <a:pt x="9169" y="2216"/>
                </a:lnTo>
                <a:lnTo>
                  <a:pt x="1525" y="2216"/>
                </a:lnTo>
                <a:lnTo>
                  <a:pt x="1525" y="2454"/>
                </a:lnTo>
                <a:cubicBezTo>
                  <a:pt x="1525" y="2763"/>
                  <a:pt x="1596" y="3073"/>
                  <a:pt x="1692" y="3359"/>
                </a:cubicBezTo>
                <a:lnTo>
                  <a:pt x="1096" y="3359"/>
                </a:lnTo>
                <a:cubicBezTo>
                  <a:pt x="834" y="3359"/>
                  <a:pt x="620" y="3144"/>
                  <a:pt x="620" y="2882"/>
                </a:cubicBezTo>
                <a:lnTo>
                  <a:pt x="620" y="1787"/>
                </a:lnTo>
                <a:cubicBezTo>
                  <a:pt x="620" y="1525"/>
                  <a:pt x="834" y="1311"/>
                  <a:pt x="1096" y="1311"/>
                </a:cubicBezTo>
                <a:lnTo>
                  <a:pt x="1525" y="1311"/>
                </a:lnTo>
                <a:lnTo>
                  <a:pt x="1525" y="1596"/>
                </a:lnTo>
                <a:lnTo>
                  <a:pt x="9169" y="1596"/>
                </a:lnTo>
                <a:lnTo>
                  <a:pt x="9169" y="1311"/>
                </a:lnTo>
                <a:close/>
                <a:moveTo>
                  <a:pt x="7241" y="7907"/>
                </a:moveTo>
                <a:lnTo>
                  <a:pt x="7241" y="10074"/>
                </a:lnTo>
                <a:lnTo>
                  <a:pt x="6598" y="10074"/>
                </a:lnTo>
                <a:lnTo>
                  <a:pt x="6598" y="8526"/>
                </a:lnTo>
                <a:lnTo>
                  <a:pt x="4049" y="8526"/>
                </a:lnTo>
                <a:lnTo>
                  <a:pt x="4049" y="10074"/>
                </a:lnTo>
                <a:lnTo>
                  <a:pt x="3430" y="10074"/>
                </a:lnTo>
                <a:lnTo>
                  <a:pt x="3430" y="7907"/>
                </a:lnTo>
                <a:close/>
                <a:moveTo>
                  <a:pt x="1525" y="1"/>
                </a:moveTo>
                <a:lnTo>
                  <a:pt x="1525" y="668"/>
                </a:lnTo>
                <a:lnTo>
                  <a:pt x="1120" y="668"/>
                </a:lnTo>
                <a:cubicBezTo>
                  <a:pt x="501" y="668"/>
                  <a:pt x="1" y="1168"/>
                  <a:pt x="1" y="1763"/>
                </a:cubicBezTo>
                <a:lnTo>
                  <a:pt x="1" y="2882"/>
                </a:lnTo>
                <a:cubicBezTo>
                  <a:pt x="1" y="3478"/>
                  <a:pt x="501" y="3978"/>
                  <a:pt x="1120" y="3978"/>
                </a:cubicBezTo>
                <a:lnTo>
                  <a:pt x="2001" y="3978"/>
                </a:lnTo>
                <a:cubicBezTo>
                  <a:pt x="2239" y="4287"/>
                  <a:pt x="2549" y="4549"/>
                  <a:pt x="2906" y="4740"/>
                </a:cubicBezTo>
                <a:lnTo>
                  <a:pt x="4097" y="5359"/>
                </a:lnTo>
                <a:lnTo>
                  <a:pt x="4097" y="6717"/>
                </a:lnTo>
                <a:lnTo>
                  <a:pt x="2216" y="6717"/>
                </a:lnTo>
                <a:lnTo>
                  <a:pt x="2216" y="10074"/>
                </a:lnTo>
                <a:lnTo>
                  <a:pt x="1263" y="10074"/>
                </a:lnTo>
                <a:lnTo>
                  <a:pt x="1263" y="10717"/>
                </a:lnTo>
                <a:lnTo>
                  <a:pt x="9408" y="10717"/>
                </a:lnTo>
                <a:lnTo>
                  <a:pt x="9408" y="10098"/>
                </a:lnTo>
                <a:lnTo>
                  <a:pt x="8455" y="10098"/>
                </a:lnTo>
                <a:lnTo>
                  <a:pt x="8455" y="6717"/>
                </a:lnTo>
                <a:lnTo>
                  <a:pt x="6598" y="6717"/>
                </a:lnTo>
                <a:lnTo>
                  <a:pt x="6598" y="5359"/>
                </a:lnTo>
                <a:lnTo>
                  <a:pt x="7788" y="4740"/>
                </a:lnTo>
                <a:cubicBezTo>
                  <a:pt x="8145" y="4549"/>
                  <a:pt x="8455" y="4287"/>
                  <a:pt x="8693" y="3978"/>
                </a:cubicBezTo>
                <a:lnTo>
                  <a:pt x="9598" y="3978"/>
                </a:lnTo>
                <a:cubicBezTo>
                  <a:pt x="10194" y="3978"/>
                  <a:pt x="10694" y="3478"/>
                  <a:pt x="10694" y="2882"/>
                </a:cubicBezTo>
                <a:lnTo>
                  <a:pt x="10694" y="1787"/>
                </a:lnTo>
                <a:cubicBezTo>
                  <a:pt x="10694" y="1192"/>
                  <a:pt x="10194" y="692"/>
                  <a:pt x="9598" y="692"/>
                </a:cubicBezTo>
                <a:lnTo>
                  <a:pt x="9622" y="668"/>
                </a:lnTo>
                <a:lnTo>
                  <a:pt x="9193" y="668"/>
                </a:lnTo>
                <a:lnTo>
                  <a:pt x="9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0" name="Google Shape;6060;p71"/>
          <p:cNvGrpSpPr/>
          <p:nvPr/>
        </p:nvGrpSpPr>
        <p:grpSpPr>
          <a:xfrm>
            <a:off x="1752584" y="4003061"/>
            <a:ext cx="349743" cy="350108"/>
            <a:chOff x="1759614" y="4151023"/>
            <a:chExt cx="348871" cy="349200"/>
          </a:xfrm>
        </p:grpSpPr>
        <p:sp>
          <p:nvSpPr>
            <p:cNvPr id="6061" name="Google Shape;6061;p71"/>
            <p:cNvSpPr/>
            <p:nvPr/>
          </p:nvSpPr>
          <p:spPr>
            <a:xfrm>
              <a:off x="1854956" y="4330867"/>
              <a:ext cx="138793" cy="118970"/>
            </a:xfrm>
            <a:custGeom>
              <a:avLst/>
              <a:gdLst/>
              <a:ahLst/>
              <a:cxnLst/>
              <a:rect l="l" t="t" r="r" b="b"/>
              <a:pathLst>
                <a:path w="4264" h="3655" extrusionOk="0">
                  <a:moveTo>
                    <a:pt x="2739" y="620"/>
                  </a:moveTo>
                  <a:lnTo>
                    <a:pt x="2739" y="1501"/>
                  </a:lnTo>
                  <a:lnTo>
                    <a:pt x="3430" y="1501"/>
                  </a:lnTo>
                  <a:lnTo>
                    <a:pt x="3430" y="2144"/>
                  </a:lnTo>
                  <a:lnTo>
                    <a:pt x="2120" y="2144"/>
                  </a:lnTo>
                  <a:lnTo>
                    <a:pt x="2120" y="620"/>
                  </a:lnTo>
                  <a:close/>
                  <a:moveTo>
                    <a:pt x="2430" y="1"/>
                  </a:moveTo>
                  <a:cubicBezTo>
                    <a:pt x="810" y="1"/>
                    <a:pt x="1" y="1954"/>
                    <a:pt x="1144" y="3121"/>
                  </a:cubicBezTo>
                  <a:cubicBezTo>
                    <a:pt x="1513" y="3489"/>
                    <a:pt x="1968" y="3655"/>
                    <a:pt x="2416" y="3655"/>
                  </a:cubicBezTo>
                  <a:cubicBezTo>
                    <a:pt x="3356" y="3655"/>
                    <a:pt x="4264" y="2924"/>
                    <a:pt x="4264" y="1811"/>
                  </a:cubicBezTo>
                  <a:cubicBezTo>
                    <a:pt x="4264" y="811"/>
                    <a:pt x="3430" y="1"/>
                    <a:pt x="2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759614" y="4151023"/>
              <a:ext cx="235695" cy="59729"/>
            </a:xfrm>
            <a:custGeom>
              <a:avLst/>
              <a:gdLst/>
              <a:ahLst/>
              <a:cxnLst/>
              <a:rect l="l" t="t" r="r" b="b"/>
              <a:pathLst>
                <a:path w="7241" h="1835" extrusionOk="0">
                  <a:moveTo>
                    <a:pt x="1763" y="596"/>
                  </a:moveTo>
                  <a:lnTo>
                    <a:pt x="1763" y="1215"/>
                  </a:lnTo>
                  <a:lnTo>
                    <a:pt x="1144" y="1215"/>
                  </a:lnTo>
                  <a:lnTo>
                    <a:pt x="1144" y="596"/>
                  </a:lnTo>
                  <a:close/>
                  <a:moveTo>
                    <a:pt x="2930" y="596"/>
                  </a:moveTo>
                  <a:lnTo>
                    <a:pt x="2930" y="1215"/>
                  </a:lnTo>
                  <a:lnTo>
                    <a:pt x="2311" y="1215"/>
                  </a:lnTo>
                  <a:lnTo>
                    <a:pt x="2311" y="596"/>
                  </a:lnTo>
                  <a:close/>
                  <a:moveTo>
                    <a:pt x="4097" y="596"/>
                  </a:moveTo>
                  <a:lnTo>
                    <a:pt x="4097" y="1215"/>
                  </a:lnTo>
                  <a:lnTo>
                    <a:pt x="3454" y="1215"/>
                  </a:lnTo>
                  <a:lnTo>
                    <a:pt x="3454" y="596"/>
                  </a:lnTo>
                  <a:close/>
                  <a:moveTo>
                    <a:pt x="1" y="1"/>
                  </a:moveTo>
                  <a:lnTo>
                    <a:pt x="1" y="1835"/>
                  </a:lnTo>
                  <a:lnTo>
                    <a:pt x="5716" y="1835"/>
                  </a:lnTo>
                  <a:lnTo>
                    <a:pt x="7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759614" y="4151023"/>
              <a:ext cx="348871" cy="308574"/>
            </a:xfrm>
            <a:custGeom>
              <a:avLst/>
              <a:gdLst/>
              <a:ahLst/>
              <a:cxnLst/>
              <a:rect l="l" t="t" r="r" b="b"/>
              <a:pathLst>
                <a:path w="10718" h="9480" extrusionOk="0">
                  <a:moveTo>
                    <a:pt x="8074" y="1"/>
                  </a:moveTo>
                  <a:lnTo>
                    <a:pt x="6026" y="2478"/>
                  </a:lnTo>
                  <a:lnTo>
                    <a:pt x="1" y="2478"/>
                  </a:lnTo>
                  <a:lnTo>
                    <a:pt x="1" y="9479"/>
                  </a:lnTo>
                  <a:lnTo>
                    <a:pt x="2001" y="9479"/>
                  </a:lnTo>
                  <a:cubicBezTo>
                    <a:pt x="310" y="6812"/>
                    <a:pt x="2215" y="3335"/>
                    <a:pt x="5359" y="3335"/>
                  </a:cubicBezTo>
                  <a:cubicBezTo>
                    <a:pt x="8502" y="3335"/>
                    <a:pt x="10431" y="6812"/>
                    <a:pt x="8741" y="9479"/>
                  </a:cubicBezTo>
                  <a:lnTo>
                    <a:pt x="10717" y="9479"/>
                  </a:lnTo>
                  <a:lnTo>
                    <a:pt x="107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787511" y="4280478"/>
              <a:ext cx="256624" cy="219745"/>
            </a:xfrm>
            <a:custGeom>
              <a:avLst/>
              <a:gdLst/>
              <a:ahLst/>
              <a:cxnLst/>
              <a:rect l="l" t="t" r="r" b="b"/>
              <a:pathLst>
                <a:path w="7884" h="6751" extrusionOk="0">
                  <a:moveTo>
                    <a:pt x="4486" y="919"/>
                  </a:moveTo>
                  <a:cubicBezTo>
                    <a:pt x="5747" y="919"/>
                    <a:pt x="6955" y="1894"/>
                    <a:pt x="6955" y="3359"/>
                  </a:cubicBezTo>
                  <a:cubicBezTo>
                    <a:pt x="6955" y="4716"/>
                    <a:pt x="5859" y="5812"/>
                    <a:pt x="4502" y="5812"/>
                  </a:cubicBezTo>
                  <a:cubicBezTo>
                    <a:pt x="2311" y="5812"/>
                    <a:pt x="1239" y="3168"/>
                    <a:pt x="2763" y="1644"/>
                  </a:cubicBezTo>
                  <a:cubicBezTo>
                    <a:pt x="3265" y="1143"/>
                    <a:pt x="3881" y="919"/>
                    <a:pt x="4486" y="919"/>
                  </a:cubicBezTo>
                  <a:close/>
                  <a:moveTo>
                    <a:pt x="4502" y="1"/>
                  </a:moveTo>
                  <a:cubicBezTo>
                    <a:pt x="1501" y="1"/>
                    <a:pt x="1" y="3621"/>
                    <a:pt x="2120" y="5764"/>
                  </a:cubicBezTo>
                  <a:cubicBezTo>
                    <a:pt x="2802" y="6446"/>
                    <a:pt x="3641" y="6750"/>
                    <a:pt x="4466" y="6750"/>
                  </a:cubicBezTo>
                  <a:cubicBezTo>
                    <a:pt x="6207" y="6750"/>
                    <a:pt x="7884" y="5394"/>
                    <a:pt x="7884" y="3359"/>
                  </a:cubicBezTo>
                  <a:cubicBezTo>
                    <a:pt x="7860" y="1501"/>
                    <a:pt x="6359" y="1"/>
                    <a:pt x="4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71"/>
          <p:cNvGrpSpPr/>
          <p:nvPr/>
        </p:nvGrpSpPr>
        <p:grpSpPr>
          <a:xfrm>
            <a:off x="2506390" y="4003224"/>
            <a:ext cx="352843" cy="349228"/>
            <a:chOff x="2511541" y="4151186"/>
            <a:chExt cx="351963" cy="348323"/>
          </a:xfrm>
        </p:grpSpPr>
        <p:sp>
          <p:nvSpPr>
            <p:cNvPr id="6066" name="Google Shape;6066;p71"/>
            <p:cNvSpPr/>
            <p:nvPr/>
          </p:nvSpPr>
          <p:spPr>
            <a:xfrm>
              <a:off x="2603010" y="4361888"/>
              <a:ext cx="172124" cy="137621"/>
            </a:xfrm>
            <a:custGeom>
              <a:avLst/>
              <a:gdLst/>
              <a:ahLst/>
              <a:cxnLst/>
              <a:rect l="l" t="t" r="r" b="b"/>
              <a:pathLst>
                <a:path w="5288" h="4228" extrusionOk="0">
                  <a:moveTo>
                    <a:pt x="1525" y="0"/>
                  </a:moveTo>
                  <a:cubicBezTo>
                    <a:pt x="1215" y="0"/>
                    <a:pt x="906" y="119"/>
                    <a:pt x="668" y="286"/>
                  </a:cubicBezTo>
                  <a:cubicBezTo>
                    <a:pt x="310" y="548"/>
                    <a:pt x="96" y="929"/>
                    <a:pt x="48" y="1358"/>
                  </a:cubicBezTo>
                  <a:cubicBezTo>
                    <a:pt x="1" y="1882"/>
                    <a:pt x="72" y="2406"/>
                    <a:pt x="287" y="2882"/>
                  </a:cubicBezTo>
                  <a:cubicBezTo>
                    <a:pt x="453" y="3406"/>
                    <a:pt x="810" y="3835"/>
                    <a:pt x="1263" y="4120"/>
                  </a:cubicBezTo>
                  <a:cubicBezTo>
                    <a:pt x="1406" y="4192"/>
                    <a:pt x="1567" y="4227"/>
                    <a:pt x="1727" y="4227"/>
                  </a:cubicBezTo>
                  <a:cubicBezTo>
                    <a:pt x="1888" y="4227"/>
                    <a:pt x="2049" y="4192"/>
                    <a:pt x="2192" y="4120"/>
                  </a:cubicBezTo>
                  <a:lnTo>
                    <a:pt x="2644" y="3906"/>
                  </a:lnTo>
                  <a:lnTo>
                    <a:pt x="3097" y="4120"/>
                  </a:lnTo>
                  <a:cubicBezTo>
                    <a:pt x="3240" y="4192"/>
                    <a:pt x="3400" y="4227"/>
                    <a:pt x="3561" y="4227"/>
                  </a:cubicBezTo>
                  <a:cubicBezTo>
                    <a:pt x="3722" y="4227"/>
                    <a:pt x="3883" y="4192"/>
                    <a:pt x="4025" y="4120"/>
                  </a:cubicBezTo>
                  <a:cubicBezTo>
                    <a:pt x="4478" y="3835"/>
                    <a:pt x="4835" y="3406"/>
                    <a:pt x="5026" y="2882"/>
                  </a:cubicBezTo>
                  <a:cubicBezTo>
                    <a:pt x="5216" y="2406"/>
                    <a:pt x="5288" y="1882"/>
                    <a:pt x="5240" y="1358"/>
                  </a:cubicBezTo>
                  <a:cubicBezTo>
                    <a:pt x="5192" y="929"/>
                    <a:pt x="4978" y="548"/>
                    <a:pt x="4621" y="286"/>
                  </a:cubicBezTo>
                  <a:cubicBezTo>
                    <a:pt x="4373" y="110"/>
                    <a:pt x="4087" y="12"/>
                    <a:pt x="3790" y="12"/>
                  </a:cubicBezTo>
                  <a:cubicBezTo>
                    <a:pt x="3687" y="12"/>
                    <a:pt x="3582" y="23"/>
                    <a:pt x="3478" y="48"/>
                  </a:cubicBezTo>
                  <a:cubicBezTo>
                    <a:pt x="3263" y="96"/>
                    <a:pt x="3073" y="167"/>
                    <a:pt x="2882" y="262"/>
                  </a:cubicBezTo>
                  <a:lnTo>
                    <a:pt x="2644" y="524"/>
                  </a:lnTo>
                  <a:lnTo>
                    <a:pt x="2430" y="262"/>
                  </a:lnTo>
                  <a:cubicBezTo>
                    <a:pt x="2239" y="167"/>
                    <a:pt x="2025" y="96"/>
                    <a:pt x="1834" y="48"/>
                  </a:cubicBezTo>
                  <a:cubicBezTo>
                    <a:pt x="1739" y="24"/>
                    <a:pt x="1620" y="0"/>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2511541" y="4151186"/>
              <a:ext cx="351963" cy="245622"/>
            </a:xfrm>
            <a:custGeom>
              <a:avLst/>
              <a:gdLst/>
              <a:ahLst/>
              <a:cxnLst/>
              <a:rect l="l" t="t" r="r" b="b"/>
              <a:pathLst>
                <a:path w="10813" h="7546" extrusionOk="0">
                  <a:moveTo>
                    <a:pt x="5309" y="0"/>
                  </a:moveTo>
                  <a:cubicBezTo>
                    <a:pt x="5200" y="0"/>
                    <a:pt x="5089" y="7"/>
                    <a:pt x="4978" y="20"/>
                  </a:cubicBezTo>
                  <a:cubicBezTo>
                    <a:pt x="3525" y="186"/>
                    <a:pt x="2430" y="1425"/>
                    <a:pt x="2430" y="2877"/>
                  </a:cubicBezTo>
                  <a:lnTo>
                    <a:pt x="2430" y="2949"/>
                  </a:lnTo>
                  <a:lnTo>
                    <a:pt x="2358" y="2949"/>
                  </a:lnTo>
                  <a:cubicBezTo>
                    <a:pt x="2344" y="2949"/>
                    <a:pt x="2329" y="2948"/>
                    <a:pt x="2314" y="2948"/>
                  </a:cubicBezTo>
                  <a:cubicBezTo>
                    <a:pt x="1072" y="2948"/>
                    <a:pt x="48" y="3940"/>
                    <a:pt x="24" y="5211"/>
                  </a:cubicBezTo>
                  <a:cubicBezTo>
                    <a:pt x="1" y="6473"/>
                    <a:pt x="1001" y="7521"/>
                    <a:pt x="2287" y="7545"/>
                  </a:cubicBezTo>
                  <a:cubicBezTo>
                    <a:pt x="2382" y="7021"/>
                    <a:pt x="2692" y="6569"/>
                    <a:pt x="3097" y="6259"/>
                  </a:cubicBezTo>
                  <a:cubicBezTo>
                    <a:pt x="3461" y="6004"/>
                    <a:pt x="3895" y="5860"/>
                    <a:pt x="4335" y="5860"/>
                  </a:cubicBezTo>
                  <a:cubicBezTo>
                    <a:pt x="4470" y="5860"/>
                    <a:pt x="4606" y="5874"/>
                    <a:pt x="4740" y="5902"/>
                  </a:cubicBezTo>
                  <a:cubicBezTo>
                    <a:pt x="4883" y="5926"/>
                    <a:pt x="5002" y="5973"/>
                    <a:pt x="5145" y="6021"/>
                  </a:cubicBezTo>
                  <a:lnTo>
                    <a:pt x="5145" y="5711"/>
                  </a:lnTo>
                  <a:cubicBezTo>
                    <a:pt x="5145" y="4973"/>
                    <a:pt x="4549" y="4378"/>
                    <a:pt x="3811" y="4378"/>
                  </a:cubicBezTo>
                  <a:lnTo>
                    <a:pt x="3811" y="3759"/>
                  </a:lnTo>
                  <a:cubicBezTo>
                    <a:pt x="4287" y="3759"/>
                    <a:pt x="4764" y="3925"/>
                    <a:pt x="5121" y="4259"/>
                  </a:cubicBezTo>
                  <a:cubicBezTo>
                    <a:pt x="5240" y="3663"/>
                    <a:pt x="5764" y="3235"/>
                    <a:pt x="6359" y="3235"/>
                  </a:cubicBezTo>
                  <a:lnTo>
                    <a:pt x="7455" y="3235"/>
                  </a:lnTo>
                  <a:lnTo>
                    <a:pt x="7455" y="3901"/>
                  </a:lnTo>
                  <a:cubicBezTo>
                    <a:pt x="7455" y="4616"/>
                    <a:pt x="6883" y="5164"/>
                    <a:pt x="6169" y="5187"/>
                  </a:cubicBezTo>
                  <a:lnTo>
                    <a:pt x="5692" y="5187"/>
                  </a:lnTo>
                  <a:cubicBezTo>
                    <a:pt x="5740" y="5354"/>
                    <a:pt x="5764" y="5521"/>
                    <a:pt x="5764" y="5711"/>
                  </a:cubicBezTo>
                  <a:lnTo>
                    <a:pt x="5764" y="6021"/>
                  </a:lnTo>
                  <a:cubicBezTo>
                    <a:pt x="5907" y="5973"/>
                    <a:pt x="6026" y="5926"/>
                    <a:pt x="6169" y="5902"/>
                  </a:cubicBezTo>
                  <a:cubicBezTo>
                    <a:pt x="6311" y="5872"/>
                    <a:pt x="6456" y="5857"/>
                    <a:pt x="6599" y="5857"/>
                  </a:cubicBezTo>
                  <a:cubicBezTo>
                    <a:pt x="7030" y="5857"/>
                    <a:pt x="7455" y="5991"/>
                    <a:pt x="7812" y="6259"/>
                  </a:cubicBezTo>
                  <a:cubicBezTo>
                    <a:pt x="8217" y="6569"/>
                    <a:pt x="8502" y="6997"/>
                    <a:pt x="8621" y="7497"/>
                  </a:cubicBezTo>
                  <a:cubicBezTo>
                    <a:pt x="9931" y="7188"/>
                    <a:pt x="10812" y="5949"/>
                    <a:pt x="10693" y="4616"/>
                  </a:cubicBezTo>
                  <a:cubicBezTo>
                    <a:pt x="10550" y="3282"/>
                    <a:pt x="9455" y="2234"/>
                    <a:pt x="8098" y="2211"/>
                  </a:cubicBezTo>
                  <a:cubicBezTo>
                    <a:pt x="7790" y="893"/>
                    <a:pt x="6612" y="0"/>
                    <a:pt x="5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2697603" y="4277386"/>
              <a:ext cx="35675" cy="22525"/>
            </a:xfrm>
            <a:custGeom>
              <a:avLst/>
              <a:gdLst/>
              <a:ahLst/>
              <a:cxnLst/>
              <a:rect l="l" t="t" r="r" b="b"/>
              <a:pathLst>
                <a:path w="1096" h="692" extrusionOk="0">
                  <a:moveTo>
                    <a:pt x="667" y="1"/>
                  </a:moveTo>
                  <a:cubicBezTo>
                    <a:pt x="310" y="1"/>
                    <a:pt x="0" y="286"/>
                    <a:pt x="0" y="644"/>
                  </a:cubicBezTo>
                  <a:lnTo>
                    <a:pt x="0" y="691"/>
                  </a:lnTo>
                  <a:lnTo>
                    <a:pt x="453" y="691"/>
                  </a:lnTo>
                  <a:cubicBezTo>
                    <a:pt x="810" y="691"/>
                    <a:pt x="1096" y="405"/>
                    <a:pt x="1096" y="48"/>
                  </a:cubicBezTo>
                  <a:lnTo>
                    <a:pt x="1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9" name="Google Shape;6069;p71"/>
          <p:cNvGrpSpPr/>
          <p:nvPr/>
        </p:nvGrpSpPr>
        <p:grpSpPr>
          <a:xfrm>
            <a:off x="3288196" y="4003551"/>
            <a:ext cx="286770" cy="349293"/>
            <a:chOff x="3291397" y="4151512"/>
            <a:chExt cx="286055" cy="348388"/>
          </a:xfrm>
        </p:grpSpPr>
        <p:sp>
          <p:nvSpPr>
            <p:cNvPr id="6070" name="Google Shape;6070;p71"/>
            <p:cNvSpPr/>
            <p:nvPr/>
          </p:nvSpPr>
          <p:spPr>
            <a:xfrm>
              <a:off x="3490609" y="4350267"/>
              <a:ext cx="86843" cy="149632"/>
            </a:xfrm>
            <a:custGeom>
              <a:avLst/>
              <a:gdLst/>
              <a:ahLst/>
              <a:cxnLst/>
              <a:rect l="l" t="t" r="r" b="b"/>
              <a:pathLst>
                <a:path w="2668" h="4597" extrusionOk="0">
                  <a:moveTo>
                    <a:pt x="0" y="0"/>
                  </a:moveTo>
                  <a:lnTo>
                    <a:pt x="24" y="3477"/>
                  </a:lnTo>
                  <a:lnTo>
                    <a:pt x="977" y="3025"/>
                  </a:lnTo>
                  <a:lnTo>
                    <a:pt x="1739" y="4596"/>
                  </a:lnTo>
                  <a:lnTo>
                    <a:pt x="2477" y="4239"/>
                  </a:lnTo>
                  <a:lnTo>
                    <a:pt x="1715" y="2667"/>
                  </a:lnTo>
                  <a:lnTo>
                    <a:pt x="2668" y="221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3414765" y="4261892"/>
              <a:ext cx="35545" cy="33461"/>
            </a:xfrm>
            <a:custGeom>
              <a:avLst/>
              <a:gdLst/>
              <a:ahLst/>
              <a:cxnLst/>
              <a:rect l="l" t="t" r="r" b="b"/>
              <a:pathLst>
                <a:path w="1092" h="1028" extrusionOk="0">
                  <a:moveTo>
                    <a:pt x="616" y="0"/>
                  </a:moveTo>
                  <a:cubicBezTo>
                    <a:pt x="449" y="24"/>
                    <a:pt x="258" y="119"/>
                    <a:pt x="187" y="286"/>
                  </a:cubicBezTo>
                  <a:cubicBezTo>
                    <a:pt x="0" y="639"/>
                    <a:pt x="265" y="1028"/>
                    <a:pt x="636" y="1028"/>
                  </a:cubicBezTo>
                  <a:cubicBezTo>
                    <a:pt x="691" y="1028"/>
                    <a:pt x="748" y="1019"/>
                    <a:pt x="806" y="1001"/>
                  </a:cubicBezTo>
                  <a:cubicBezTo>
                    <a:pt x="973" y="953"/>
                    <a:pt x="1092" y="786"/>
                    <a:pt x="1092" y="596"/>
                  </a:cubicBezTo>
                  <a:lnTo>
                    <a:pt x="1092" y="167"/>
                  </a:lnTo>
                  <a:cubicBezTo>
                    <a:pt x="1092" y="72"/>
                    <a:pt x="1044" y="0"/>
                    <a:pt x="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3291397" y="4151512"/>
              <a:ext cx="282957" cy="256754"/>
            </a:xfrm>
            <a:custGeom>
              <a:avLst/>
              <a:gdLst/>
              <a:ahLst/>
              <a:cxnLst/>
              <a:rect l="l" t="t" r="r" b="b"/>
              <a:pathLst>
                <a:path w="8693" h="7888" extrusionOk="0">
                  <a:moveTo>
                    <a:pt x="5787" y="1486"/>
                  </a:moveTo>
                  <a:cubicBezTo>
                    <a:pt x="6311" y="1486"/>
                    <a:pt x="6740" y="1915"/>
                    <a:pt x="6740" y="2439"/>
                  </a:cubicBezTo>
                  <a:lnTo>
                    <a:pt x="6740" y="4153"/>
                  </a:lnTo>
                  <a:cubicBezTo>
                    <a:pt x="6740" y="4272"/>
                    <a:pt x="6692" y="4368"/>
                    <a:pt x="6597" y="4463"/>
                  </a:cubicBezTo>
                  <a:cubicBezTo>
                    <a:pt x="6396" y="4692"/>
                    <a:pt x="6118" y="4809"/>
                    <a:pt x="5835" y="4809"/>
                  </a:cubicBezTo>
                  <a:cubicBezTo>
                    <a:pt x="5647" y="4809"/>
                    <a:pt x="5458" y="4758"/>
                    <a:pt x="5287" y="4654"/>
                  </a:cubicBezTo>
                  <a:cubicBezTo>
                    <a:pt x="5073" y="4915"/>
                    <a:pt x="4763" y="5058"/>
                    <a:pt x="4430" y="5058"/>
                  </a:cubicBezTo>
                  <a:cubicBezTo>
                    <a:pt x="3477" y="5058"/>
                    <a:pt x="2810" y="3891"/>
                    <a:pt x="3739" y="2915"/>
                  </a:cubicBezTo>
                  <a:cubicBezTo>
                    <a:pt x="3834" y="2820"/>
                    <a:pt x="3953" y="2748"/>
                    <a:pt x="4096" y="2748"/>
                  </a:cubicBezTo>
                  <a:lnTo>
                    <a:pt x="5215" y="2748"/>
                  </a:lnTo>
                  <a:cubicBezTo>
                    <a:pt x="5382" y="2748"/>
                    <a:pt x="5525" y="2891"/>
                    <a:pt x="5525" y="3058"/>
                  </a:cubicBezTo>
                  <a:lnTo>
                    <a:pt x="5525" y="3939"/>
                  </a:lnTo>
                  <a:cubicBezTo>
                    <a:pt x="5525" y="3987"/>
                    <a:pt x="5525" y="4011"/>
                    <a:pt x="5549" y="4034"/>
                  </a:cubicBezTo>
                  <a:cubicBezTo>
                    <a:pt x="5612" y="4134"/>
                    <a:pt x="5710" y="4178"/>
                    <a:pt x="5805" y="4178"/>
                  </a:cubicBezTo>
                  <a:cubicBezTo>
                    <a:pt x="5961" y="4178"/>
                    <a:pt x="6111" y="4060"/>
                    <a:pt x="6097" y="3868"/>
                  </a:cubicBezTo>
                  <a:lnTo>
                    <a:pt x="6097" y="3653"/>
                  </a:lnTo>
                  <a:cubicBezTo>
                    <a:pt x="6097" y="2796"/>
                    <a:pt x="5406" y="2129"/>
                    <a:pt x="4572" y="2129"/>
                  </a:cubicBezTo>
                  <a:lnTo>
                    <a:pt x="4239" y="2129"/>
                  </a:lnTo>
                  <a:cubicBezTo>
                    <a:pt x="3405" y="2129"/>
                    <a:pt x="2715" y="2796"/>
                    <a:pt x="2715" y="3653"/>
                  </a:cubicBezTo>
                  <a:lnTo>
                    <a:pt x="2715" y="4058"/>
                  </a:lnTo>
                  <a:cubicBezTo>
                    <a:pt x="2715" y="4939"/>
                    <a:pt x="3429" y="5678"/>
                    <a:pt x="4334" y="5678"/>
                  </a:cubicBezTo>
                  <a:lnTo>
                    <a:pt x="4691" y="5678"/>
                  </a:lnTo>
                  <a:lnTo>
                    <a:pt x="4691" y="6297"/>
                  </a:lnTo>
                  <a:lnTo>
                    <a:pt x="4334" y="6297"/>
                  </a:lnTo>
                  <a:cubicBezTo>
                    <a:pt x="3096" y="6297"/>
                    <a:pt x="2096" y="5297"/>
                    <a:pt x="2096" y="4058"/>
                  </a:cubicBezTo>
                  <a:lnTo>
                    <a:pt x="2096" y="2439"/>
                  </a:lnTo>
                  <a:cubicBezTo>
                    <a:pt x="2096" y="1915"/>
                    <a:pt x="2501" y="1486"/>
                    <a:pt x="3024" y="1486"/>
                  </a:cubicBezTo>
                  <a:close/>
                  <a:moveTo>
                    <a:pt x="4393" y="0"/>
                  </a:moveTo>
                  <a:cubicBezTo>
                    <a:pt x="3632" y="0"/>
                    <a:pt x="2864" y="221"/>
                    <a:pt x="2191" y="677"/>
                  </a:cubicBezTo>
                  <a:cubicBezTo>
                    <a:pt x="572" y="1748"/>
                    <a:pt x="0" y="3844"/>
                    <a:pt x="810" y="5630"/>
                  </a:cubicBezTo>
                  <a:cubicBezTo>
                    <a:pt x="1477" y="7041"/>
                    <a:pt x="2893" y="7887"/>
                    <a:pt x="4384" y="7887"/>
                  </a:cubicBezTo>
                  <a:cubicBezTo>
                    <a:pt x="4755" y="7887"/>
                    <a:pt x="5131" y="7835"/>
                    <a:pt x="5501" y="7726"/>
                  </a:cubicBezTo>
                  <a:lnTo>
                    <a:pt x="5477" y="4749"/>
                  </a:lnTo>
                  <a:lnTo>
                    <a:pt x="7454" y="6416"/>
                  </a:lnTo>
                  <a:cubicBezTo>
                    <a:pt x="8692" y="4892"/>
                    <a:pt x="8597" y="2701"/>
                    <a:pt x="7287" y="1272"/>
                  </a:cubicBezTo>
                  <a:cubicBezTo>
                    <a:pt x="6522" y="437"/>
                    <a:pt x="5464" y="0"/>
                    <a:pt x="4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3" name="Google Shape;6073;p71"/>
          <p:cNvGrpSpPr/>
          <p:nvPr/>
        </p:nvGrpSpPr>
        <p:grpSpPr>
          <a:xfrm>
            <a:off x="4019454" y="4003061"/>
            <a:ext cx="349710" cy="349784"/>
            <a:chOff x="4020831" y="4151023"/>
            <a:chExt cx="348838" cy="348877"/>
          </a:xfrm>
        </p:grpSpPr>
        <p:sp>
          <p:nvSpPr>
            <p:cNvPr id="6074" name="Google Shape;6074;p71"/>
            <p:cNvSpPr/>
            <p:nvPr/>
          </p:nvSpPr>
          <p:spPr>
            <a:xfrm>
              <a:off x="4094462" y="4234712"/>
              <a:ext cx="82221" cy="69852"/>
            </a:xfrm>
            <a:custGeom>
              <a:avLst/>
              <a:gdLst/>
              <a:ahLst/>
              <a:cxnLst/>
              <a:rect l="l" t="t" r="r" b="b"/>
              <a:pathLst>
                <a:path w="2526" h="2146" extrusionOk="0">
                  <a:moveTo>
                    <a:pt x="1092" y="1"/>
                  </a:moveTo>
                  <a:cubicBezTo>
                    <a:pt x="540" y="1"/>
                    <a:pt x="8" y="428"/>
                    <a:pt x="25" y="1074"/>
                  </a:cubicBezTo>
                  <a:cubicBezTo>
                    <a:pt x="1" y="1669"/>
                    <a:pt x="501" y="2145"/>
                    <a:pt x="1096" y="2145"/>
                  </a:cubicBezTo>
                  <a:cubicBezTo>
                    <a:pt x="2049" y="2145"/>
                    <a:pt x="2525" y="978"/>
                    <a:pt x="1835" y="311"/>
                  </a:cubicBezTo>
                  <a:cubicBezTo>
                    <a:pt x="1620" y="97"/>
                    <a:pt x="1353" y="1"/>
                    <a:pt x="1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4225479" y="4234712"/>
              <a:ext cx="82189" cy="69852"/>
            </a:xfrm>
            <a:custGeom>
              <a:avLst/>
              <a:gdLst/>
              <a:ahLst/>
              <a:cxnLst/>
              <a:rect l="l" t="t" r="r" b="b"/>
              <a:pathLst>
                <a:path w="2525" h="2146" extrusionOk="0">
                  <a:moveTo>
                    <a:pt x="1090" y="1"/>
                  </a:moveTo>
                  <a:cubicBezTo>
                    <a:pt x="537" y="1"/>
                    <a:pt x="0" y="428"/>
                    <a:pt x="0" y="1074"/>
                  </a:cubicBezTo>
                  <a:cubicBezTo>
                    <a:pt x="0" y="1669"/>
                    <a:pt x="501" y="2145"/>
                    <a:pt x="1072" y="2145"/>
                  </a:cubicBezTo>
                  <a:cubicBezTo>
                    <a:pt x="2025" y="2145"/>
                    <a:pt x="2525" y="978"/>
                    <a:pt x="1834" y="311"/>
                  </a:cubicBezTo>
                  <a:cubicBezTo>
                    <a:pt x="1620" y="97"/>
                    <a:pt x="1353" y="1"/>
                    <a:pt x="10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4020831" y="4151023"/>
              <a:ext cx="348838" cy="218638"/>
            </a:xfrm>
            <a:custGeom>
              <a:avLst/>
              <a:gdLst/>
              <a:ahLst/>
              <a:cxnLst/>
              <a:rect l="l" t="t" r="r" b="b"/>
              <a:pathLst>
                <a:path w="10717" h="6717" extrusionOk="0">
                  <a:moveTo>
                    <a:pt x="7362" y="1951"/>
                  </a:moveTo>
                  <a:cubicBezTo>
                    <a:pt x="7955" y="1951"/>
                    <a:pt x="8545" y="2254"/>
                    <a:pt x="8859" y="2859"/>
                  </a:cubicBezTo>
                  <a:lnTo>
                    <a:pt x="9526" y="2859"/>
                  </a:lnTo>
                  <a:lnTo>
                    <a:pt x="9526" y="3478"/>
                  </a:lnTo>
                  <a:lnTo>
                    <a:pt x="9074" y="3478"/>
                  </a:lnTo>
                  <a:cubicBezTo>
                    <a:pt x="9098" y="3978"/>
                    <a:pt x="8955" y="4454"/>
                    <a:pt x="8645" y="4835"/>
                  </a:cubicBezTo>
                  <a:cubicBezTo>
                    <a:pt x="8597" y="4883"/>
                    <a:pt x="8574" y="4930"/>
                    <a:pt x="8526" y="4954"/>
                  </a:cubicBezTo>
                  <a:cubicBezTo>
                    <a:pt x="8136" y="5223"/>
                    <a:pt x="7738" y="5340"/>
                    <a:pt x="7368" y="5340"/>
                  </a:cubicBezTo>
                  <a:cubicBezTo>
                    <a:pt x="6429" y="5340"/>
                    <a:pt x="5668" y="4584"/>
                    <a:pt x="5668" y="3645"/>
                  </a:cubicBezTo>
                  <a:lnTo>
                    <a:pt x="5668" y="3478"/>
                  </a:lnTo>
                  <a:cubicBezTo>
                    <a:pt x="5668" y="3454"/>
                    <a:pt x="5668" y="3430"/>
                    <a:pt x="5644" y="3406"/>
                  </a:cubicBezTo>
                  <a:cubicBezTo>
                    <a:pt x="5572" y="3307"/>
                    <a:pt x="5472" y="3262"/>
                    <a:pt x="5375" y="3262"/>
                  </a:cubicBezTo>
                  <a:cubicBezTo>
                    <a:pt x="5216" y="3262"/>
                    <a:pt x="5064" y="3381"/>
                    <a:pt x="5049" y="3573"/>
                  </a:cubicBezTo>
                  <a:lnTo>
                    <a:pt x="5049" y="4264"/>
                  </a:lnTo>
                  <a:cubicBezTo>
                    <a:pt x="5049" y="4383"/>
                    <a:pt x="5001" y="4502"/>
                    <a:pt x="4906" y="4597"/>
                  </a:cubicBezTo>
                  <a:cubicBezTo>
                    <a:pt x="4401" y="5119"/>
                    <a:pt x="3852" y="5336"/>
                    <a:pt x="3351" y="5336"/>
                  </a:cubicBezTo>
                  <a:cubicBezTo>
                    <a:pt x="2413" y="5336"/>
                    <a:pt x="1644" y="4576"/>
                    <a:pt x="1644" y="3645"/>
                  </a:cubicBezTo>
                  <a:cubicBezTo>
                    <a:pt x="1644" y="3597"/>
                    <a:pt x="1644" y="3525"/>
                    <a:pt x="1644" y="3478"/>
                  </a:cubicBezTo>
                  <a:lnTo>
                    <a:pt x="1191" y="3478"/>
                  </a:lnTo>
                  <a:lnTo>
                    <a:pt x="1191" y="2859"/>
                  </a:lnTo>
                  <a:lnTo>
                    <a:pt x="1834" y="2859"/>
                  </a:lnTo>
                  <a:cubicBezTo>
                    <a:pt x="2161" y="2254"/>
                    <a:pt x="2757" y="1951"/>
                    <a:pt x="3349" y="1951"/>
                  </a:cubicBezTo>
                  <a:cubicBezTo>
                    <a:pt x="3924" y="1951"/>
                    <a:pt x="4494" y="2236"/>
                    <a:pt x="4811" y="2811"/>
                  </a:cubicBezTo>
                  <a:cubicBezTo>
                    <a:pt x="4978" y="2692"/>
                    <a:pt x="5168" y="2632"/>
                    <a:pt x="5356" y="2632"/>
                  </a:cubicBezTo>
                  <a:cubicBezTo>
                    <a:pt x="5543" y="2632"/>
                    <a:pt x="5728" y="2692"/>
                    <a:pt x="5883" y="2811"/>
                  </a:cubicBezTo>
                  <a:cubicBezTo>
                    <a:pt x="6211" y="2236"/>
                    <a:pt x="6788" y="1951"/>
                    <a:pt x="7362" y="1951"/>
                  </a:cubicBezTo>
                  <a:close/>
                  <a:moveTo>
                    <a:pt x="0" y="1"/>
                  </a:moveTo>
                  <a:lnTo>
                    <a:pt x="0" y="6717"/>
                  </a:lnTo>
                  <a:lnTo>
                    <a:pt x="10717" y="6717"/>
                  </a:lnTo>
                  <a:lnTo>
                    <a:pt x="107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4020831" y="4389784"/>
              <a:ext cx="348838" cy="110117"/>
            </a:xfrm>
            <a:custGeom>
              <a:avLst/>
              <a:gdLst/>
              <a:ahLst/>
              <a:cxnLst/>
              <a:rect l="l" t="t" r="r" b="b"/>
              <a:pathLst>
                <a:path w="10717" h="3383" extrusionOk="0">
                  <a:moveTo>
                    <a:pt x="0" y="1"/>
                  </a:moveTo>
                  <a:lnTo>
                    <a:pt x="0" y="1596"/>
                  </a:lnTo>
                  <a:lnTo>
                    <a:pt x="4001" y="1596"/>
                  </a:lnTo>
                  <a:lnTo>
                    <a:pt x="4001" y="1977"/>
                  </a:lnTo>
                  <a:cubicBezTo>
                    <a:pt x="4001" y="2406"/>
                    <a:pt x="3644" y="2739"/>
                    <a:pt x="3215" y="2739"/>
                  </a:cubicBezTo>
                  <a:lnTo>
                    <a:pt x="2263" y="2739"/>
                  </a:lnTo>
                  <a:lnTo>
                    <a:pt x="2263" y="3382"/>
                  </a:lnTo>
                  <a:lnTo>
                    <a:pt x="8455" y="3382"/>
                  </a:lnTo>
                  <a:lnTo>
                    <a:pt x="8455" y="2763"/>
                  </a:lnTo>
                  <a:lnTo>
                    <a:pt x="7478" y="2763"/>
                  </a:lnTo>
                  <a:cubicBezTo>
                    <a:pt x="7050" y="2763"/>
                    <a:pt x="6716" y="2406"/>
                    <a:pt x="6716" y="1977"/>
                  </a:cubicBezTo>
                  <a:lnTo>
                    <a:pt x="6716" y="1596"/>
                  </a:lnTo>
                  <a:lnTo>
                    <a:pt x="10717" y="1596"/>
                  </a:lnTo>
                  <a:lnTo>
                    <a:pt x="107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8" name="Google Shape;6078;p71"/>
          <p:cNvSpPr txBox="1"/>
          <p:nvPr/>
        </p:nvSpPr>
        <p:spPr>
          <a:xfrm>
            <a:off x="713225" y="1187975"/>
            <a:ext cx="3171000" cy="48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Inter"/>
                <a:ea typeface="Inter"/>
                <a:cs typeface="Inter"/>
                <a:sym typeface="Inter"/>
              </a:rPr>
              <a:t>Online learning</a:t>
            </a:r>
            <a:endParaRPr sz="1600">
              <a:solidFill>
                <a:schemeClr val="lt1"/>
              </a:solidFill>
              <a:latin typeface="Inter"/>
              <a:ea typeface="Inter"/>
              <a:cs typeface="Inter"/>
              <a:sym typeface="Inter"/>
            </a:endParaRPr>
          </a:p>
        </p:txBody>
      </p:sp>
      <p:sp>
        <p:nvSpPr>
          <p:cNvPr id="6079" name="Google Shape;6079;p71"/>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Premium icons</a:t>
            </a:r>
            <a:endParaRPr/>
          </a:p>
        </p:txBody>
      </p:sp>
      <p:grpSp>
        <p:nvGrpSpPr>
          <p:cNvPr id="6080" name="Google Shape;6080;p71"/>
          <p:cNvGrpSpPr/>
          <p:nvPr/>
        </p:nvGrpSpPr>
        <p:grpSpPr>
          <a:xfrm>
            <a:off x="8430787" y="228418"/>
            <a:ext cx="346490" cy="311075"/>
            <a:chOff x="5655285" y="1922218"/>
            <a:chExt cx="2946347" cy="2645192"/>
          </a:xfrm>
        </p:grpSpPr>
        <p:sp>
          <p:nvSpPr>
            <p:cNvPr id="6081" name="Google Shape;6081;p71"/>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2" name="Google Shape;6082;p71"/>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3" name="Google Shape;6083;p71"/>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4" name="Google Shape;6084;p71"/>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088"/>
        <p:cNvGrpSpPr/>
        <p:nvPr/>
      </p:nvGrpSpPr>
      <p:grpSpPr>
        <a:xfrm>
          <a:off x="0" y="0"/>
          <a:ext cx="0" cy="0"/>
          <a:chOff x="0" y="0"/>
          <a:chExt cx="0" cy="0"/>
        </a:xfrm>
      </p:grpSpPr>
      <p:grpSp>
        <p:nvGrpSpPr>
          <p:cNvPr id="6089" name="Google Shape;6089;p72"/>
          <p:cNvGrpSpPr/>
          <p:nvPr/>
        </p:nvGrpSpPr>
        <p:grpSpPr>
          <a:xfrm>
            <a:off x="1034263" y="1766172"/>
            <a:ext cx="298736" cy="349479"/>
            <a:chOff x="1034263" y="1766172"/>
            <a:chExt cx="298736" cy="349479"/>
          </a:xfrm>
        </p:grpSpPr>
        <p:sp>
          <p:nvSpPr>
            <p:cNvPr id="6090" name="Google Shape;6090;p72"/>
            <p:cNvSpPr/>
            <p:nvPr/>
          </p:nvSpPr>
          <p:spPr>
            <a:xfrm>
              <a:off x="1251489" y="1766172"/>
              <a:ext cx="54339" cy="53440"/>
            </a:xfrm>
            <a:custGeom>
              <a:avLst/>
              <a:gdLst/>
              <a:ahLst/>
              <a:cxnLst/>
              <a:rect l="l" t="t" r="r" b="b"/>
              <a:pathLst>
                <a:path w="1668" h="1638" extrusionOk="0">
                  <a:moveTo>
                    <a:pt x="432" y="1"/>
                  </a:moveTo>
                  <a:cubicBezTo>
                    <a:pt x="352" y="1"/>
                    <a:pt x="274" y="31"/>
                    <a:pt x="215" y="90"/>
                  </a:cubicBezTo>
                  <a:lnTo>
                    <a:pt x="1" y="304"/>
                  </a:lnTo>
                  <a:lnTo>
                    <a:pt x="1310" y="1638"/>
                  </a:lnTo>
                  <a:lnTo>
                    <a:pt x="1548" y="1424"/>
                  </a:lnTo>
                  <a:cubicBezTo>
                    <a:pt x="1668" y="1305"/>
                    <a:pt x="1668" y="1090"/>
                    <a:pt x="1548" y="971"/>
                  </a:cubicBezTo>
                  <a:lnTo>
                    <a:pt x="667" y="90"/>
                  </a:lnTo>
                  <a:cubicBezTo>
                    <a:pt x="596" y="31"/>
                    <a:pt x="513" y="1"/>
                    <a:pt x="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1110299" y="1906623"/>
              <a:ext cx="54339" cy="53440"/>
            </a:xfrm>
            <a:custGeom>
              <a:avLst/>
              <a:gdLst/>
              <a:ahLst/>
              <a:cxnLst/>
              <a:rect l="l" t="t" r="r" b="b"/>
              <a:pathLst>
                <a:path w="1668" h="1638" extrusionOk="0">
                  <a:moveTo>
                    <a:pt x="358" y="0"/>
                  </a:moveTo>
                  <a:lnTo>
                    <a:pt x="119" y="215"/>
                  </a:lnTo>
                  <a:cubicBezTo>
                    <a:pt x="0" y="334"/>
                    <a:pt x="0" y="524"/>
                    <a:pt x="119" y="667"/>
                  </a:cubicBezTo>
                  <a:lnTo>
                    <a:pt x="1024" y="1548"/>
                  </a:lnTo>
                  <a:cubicBezTo>
                    <a:pt x="1084" y="1608"/>
                    <a:pt x="1161" y="1637"/>
                    <a:pt x="1239" y="1637"/>
                  </a:cubicBezTo>
                  <a:cubicBezTo>
                    <a:pt x="1316" y="1637"/>
                    <a:pt x="1393" y="1608"/>
                    <a:pt x="1453" y="1548"/>
                  </a:cubicBezTo>
                  <a:lnTo>
                    <a:pt x="1667" y="1334"/>
                  </a:lnTo>
                  <a:lnTo>
                    <a:pt x="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1125024" y="1780168"/>
              <a:ext cx="166829" cy="165115"/>
            </a:xfrm>
            <a:custGeom>
              <a:avLst/>
              <a:gdLst/>
              <a:ahLst/>
              <a:cxnLst/>
              <a:rect l="l" t="t" r="r" b="b"/>
              <a:pathLst>
                <a:path w="5121" h="5061" extrusionOk="0">
                  <a:moveTo>
                    <a:pt x="3001" y="0"/>
                  </a:moveTo>
                  <a:cubicBezTo>
                    <a:pt x="2924" y="0"/>
                    <a:pt x="2847" y="30"/>
                    <a:pt x="2787" y="90"/>
                  </a:cubicBezTo>
                  <a:lnTo>
                    <a:pt x="144" y="2757"/>
                  </a:lnTo>
                  <a:cubicBezTo>
                    <a:pt x="1" y="2876"/>
                    <a:pt x="1" y="3090"/>
                    <a:pt x="144" y="3209"/>
                  </a:cubicBezTo>
                  <a:lnTo>
                    <a:pt x="1882" y="4972"/>
                  </a:lnTo>
                  <a:cubicBezTo>
                    <a:pt x="1942" y="5031"/>
                    <a:pt x="2025" y="5061"/>
                    <a:pt x="2108" y="5061"/>
                  </a:cubicBezTo>
                  <a:cubicBezTo>
                    <a:pt x="2192" y="5061"/>
                    <a:pt x="2275" y="5031"/>
                    <a:pt x="2335" y="4972"/>
                  </a:cubicBezTo>
                  <a:lnTo>
                    <a:pt x="5002" y="2328"/>
                  </a:lnTo>
                  <a:cubicBezTo>
                    <a:pt x="5121" y="2185"/>
                    <a:pt x="5121" y="1995"/>
                    <a:pt x="5002" y="1876"/>
                  </a:cubicBezTo>
                  <a:lnTo>
                    <a:pt x="3216" y="90"/>
                  </a:lnTo>
                  <a:cubicBezTo>
                    <a:pt x="3156" y="30"/>
                    <a:pt x="3079" y="0"/>
                    <a:pt x="3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1034263" y="1878630"/>
              <a:ext cx="298736" cy="237021"/>
            </a:xfrm>
            <a:custGeom>
              <a:avLst/>
              <a:gdLst/>
              <a:ahLst/>
              <a:cxnLst/>
              <a:rect l="l" t="t" r="r" b="b"/>
              <a:pathLst>
                <a:path w="9170" h="7265" extrusionOk="0">
                  <a:moveTo>
                    <a:pt x="7955" y="1"/>
                  </a:moveTo>
                  <a:lnTo>
                    <a:pt x="6597" y="1358"/>
                  </a:lnTo>
                  <a:cubicBezTo>
                    <a:pt x="7216" y="2382"/>
                    <a:pt x="6907" y="3692"/>
                    <a:pt x="5930" y="4335"/>
                  </a:cubicBezTo>
                  <a:cubicBezTo>
                    <a:pt x="5549" y="4156"/>
                    <a:pt x="5138" y="4067"/>
                    <a:pt x="4728" y="4067"/>
                  </a:cubicBezTo>
                  <a:cubicBezTo>
                    <a:pt x="4317" y="4067"/>
                    <a:pt x="3906" y="4156"/>
                    <a:pt x="3525" y="4335"/>
                  </a:cubicBezTo>
                  <a:cubicBezTo>
                    <a:pt x="3192" y="4121"/>
                    <a:pt x="2906" y="3811"/>
                    <a:pt x="2739" y="3454"/>
                  </a:cubicBezTo>
                  <a:lnTo>
                    <a:pt x="3001" y="3454"/>
                  </a:lnTo>
                  <a:cubicBezTo>
                    <a:pt x="3168" y="3454"/>
                    <a:pt x="3287" y="3335"/>
                    <a:pt x="3335" y="3192"/>
                  </a:cubicBezTo>
                  <a:cubicBezTo>
                    <a:pt x="3358" y="3001"/>
                    <a:pt x="3215" y="2835"/>
                    <a:pt x="3025" y="2811"/>
                  </a:cubicBezTo>
                  <a:lnTo>
                    <a:pt x="358" y="2811"/>
                  </a:lnTo>
                  <a:cubicBezTo>
                    <a:pt x="191" y="2811"/>
                    <a:pt x="72" y="2930"/>
                    <a:pt x="24" y="3073"/>
                  </a:cubicBezTo>
                  <a:cubicBezTo>
                    <a:pt x="0" y="3263"/>
                    <a:pt x="143" y="3430"/>
                    <a:pt x="334" y="3454"/>
                  </a:cubicBezTo>
                  <a:lnTo>
                    <a:pt x="763" y="3454"/>
                  </a:lnTo>
                  <a:cubicBezTo>
                    <a:pt x="929" y="4145"/>
                    <a:pt x="1286" y="4811"/>
                    <a:pt x="1787" y="5335"/>
                  </a:cubicBezTo>
                  <a:lnTo>
                    <a:pt x="953" y="5335"/>
                  </a:lnTo>
                  <a:cubicBezTo>
                    <a:pt x="786" y="5335"/>
                    <a:pt x="643" y="5478"/>
                    <a:pt x="643" y="5645"/>
                  </a:cubicBezTo>
                  <a:lnTo>
                    <a:pt x="643" y="6931"/>
                  </a:lnTo>
                  <a:cubicBezTo>
                    <a:pt x="643" y="7121"/>
                    <a:pt x="786" y="7264"/>
                    <a:pt x="953" y="7264"/>
                  </a:cubicBezTo>
                  <a:lnTo>
                    <a:pt x="8478" y="7264"/>
                  </a:lnTo>
                  <a:cubicBezTo>
                    <a:pt x="8645" y="7264"/>
                    <a:pt x="8788" y="7121"/>
                    <a:pt x="8788" y="6931"/>
                  </a:cubicBezTo>
                  <a:lnTo>
                    <a:pt x="8788" y="5645"/>
                  </a:lnTo>
                  <a:cubicBezTo>
                    <a:pt x="8788" y="5454"/>
                    <a:pt x="8645" y="5311"/>
                    <a:pt x="8455" y="5311"/>
                  </a:cubicBezTo>
                  <a:lnTo>
                    <a:pt x="7645" y="5311"/>
                  </a:lnTo>
                  <a:cubicBezTo>
                    <a:pt x="9050" y="3859"/>
                    <a:pt x="9169" y="1620"/>
                    <a:pt x="7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4" name="Google Shape;6094;p72"/>
          <p:cNvGrpSpPr/>
          <p:nvPr/>
        </p:nvGrpSpPr>
        <p:grpSpPr>
          <a:xfrm>
            <a:off x="1818599" y="1765976"/>
            <a:ext cx="214490" cy="349446"/>
            <a:chOff x="1818599" y="1765976"/>
            <a:chExt cx="214490" cy="349446"/>
          </a:xfrm>
        </p:grpSpPr>
        <p:sp>
          <p:nvSpPr>
            <p:cNvPr id="6095" name="Google Shape;6095;p72"/>
            <p:cNvSpPr/>
            <p:nvPr/>
          </p:nvSpPr>
          <p:spPr>
            <a:xfrm>
              <a:off x="1893853" y="2016177"/>
              <a:ext cx="39614" cy="34615"/>
            </a:xfrm>
            <a:custGeom>
              <a:avLst/>
              <a:gdLst/>
              <a:ahLst/>
              <a:cxnLst/>
              <a:rect l="l" t="t" r="r" b="b"/>
              <a:pathLst>
                <a:path w="1216" h="1061" extrusionOk="0">
                  <a:moveTo>
                    <a:pt x="692" y="0"/>
                  </a:moveTo>
                  <a:cubicBezTo>
                    <a:pt x="239" y="0"/>
                    <a:pt x="1" y="572"/>
                    <a:pt x="334" y="905"/>
                  </a:cubicBezTo>
                  <a:cubicBezTo>
                    <a:pt x="442" y="1012"/>
                    <a:pt x="571" y="1060"/>
                    <a:pt x="698" y="1060"/>
                  </a:cubicBezTo>
                  <a:cubicBezTo>
                    <a:pt x="964" y="1060"/>
                    <a:pt x="1215" y="847"/>
                    <a:pt x="1215" y="524"/>
                  </a:cubicBezTo>
                  <a:cubicBezTo>
                    <a:pt x="1215" y="238"/>
                    <a:pt x="977" y="0"/>
                    <a:pt x="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1818599" y="1765976"/>
              <a:ext cx="180023" cy="349446"/>
            </a:xfrm>
            <a:custGeom>
              <a:avLst/>
              <a:gdLst/>
              <a:ahLst/>
              <a:cxnLst/>
              <a:rect l="l" t="t" r="r" b="b"/>
              <a:pathLst>
                <a:path w="5526" h="10711" extrusionOk="0">
                  <a:moveTo>
                    <a:pt x="3013" y="1287"/>
                  </a:moveTo>
                  <a:cubicBezTo>
                    <a:pt x="3162" y="1287"/>
                    <a:pt x="3311" y="1382"/>
                    <a:pt x="3335" y="1573"/>
                  </a:cubicBezTo>
                  <a:lnTo>
                    <a:pt x="3335" y="7097"/>
                  </a:lnTo>
                  <a:cubicBezTo>
                    <a:pt x="4621" y="7455"/>
                    <a:pt x="4359" y="9360"/>
                    <a:pt x="3002" y="9360"/>
                  </a:cubicBezTo>
                  <a:cubicBezTo>
                    <a:pt x="1668" y="9360"/>
                    <a:pt x="1406" y="7455"/>
                    <a:pt x="2692" y="7097"/>
                  </a:cubicBezTo>
                  <a:lnTo>
                    <a:pt x="2692" y="1573"/>
                  </a:lnTo>
                  <a:cubicBezTo>
                    <a:pt x="2716" y="1382"/>
                    <a:pt x="2865" y="1287"/>
                    <a:pt x="3013" y="1287"/>
                  </a:cubicBezTo>
                  <a:close/>
                  <a:moveTo>
                    <a:pt x="3013" y="1"/>
                  </a:moveTo>
                  <a:cubicBezTo>
                    <a:pt x="2234" y="1"/>
                    <a:pt x="1454" y="525"/>
                    <a:pt x="1454" y="1573"/>
                  </a:cubicBezTo>
                  <a:lnTo>
                    <a:pt x="1454" y="6240"/>
                  </a:lnTo>
                  <a:cubicBezTo>
                    <a:pt x="1" y="7407"/>
                    <a:pt x="263" y="9669"/>
                    <a:pt x="1930" y="10455"/>
                  </a:cubicBezTo>
                  <a:cubicBezTo>
                    <a:pt x="2290" y="10630"/>
                    <a:pt x="2662" y="10711"/>
                    <a:pt x="3024" y="10711"/>
                  </a:cubicBezTo>
                  <a:cubicBezTo>
                    <a:pt x="4340" y="10711"/>
                    <a:pt x="5526" y="9649"/>
                    <a:pt x="5526" y="8193"/>
                  </a:cubicBezTo>
                  <a:cubicBezTo>
                    <a:pt x="5526" y="7431"/>
                    <a:pt x="5169" y="6716"/>
                    <a:pt x="4573" y="6240"/>
                  </a:cubicBezTo>
                  <a:lnTo>
                    <a:pt x="4573" y="1573"/>
                  </a:lnTo>
                  <a:cubicBezTo>
                    <a:pt x="4573" y="525"/>
                    <a:pt x="3793" y="1"/>
                    <a:pt x="3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1984646" y="1828910"/>
              <a:ext cx="47335" cy="20228"/>
            </a:xfrm>
            <a:custGeom>
              <a:avLst/>
              <a:gdLst/>
              <a:ahLst/>
              <a:cxnLst/>
              <a:rect l="l" t="t" r="r" b="b"/>
              <a:pathLst>
                <a:path w="1453" h="620" extrusionOk="0">
                  <a:moveTo>
                    <a:pt x="429" y="1"/>
                  </a:moveTo>
                  <a:cubicBezTo>
                    <a:pt x="0" y="1"/>
                    <a:pt x="0" y="620"/>
                    <a:pt x="429" y="620"/>
                  </a:cubicBezTo>
                  <a:lnTo>
                    <a:pt x="1048" y="620"/>
                  </a:lnTo>
                  <a:cubicBezTo>
                    <a:pt x="1453" y="620"/>
                    <a:pt x="1453"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1983571" y="1870017"/>
              <a:ext cx="49518" cy="20391"/>
            </a:xfrm>
            <a:custGeom>
              <a:avLst/>
              <a:gdLst/>
              <a:ahLst/>
              <a:cxnLst/>
              <a:rect l="l" t="t" r="r" b="b"/>
              <a:pathLst>
                <a:path w="1520" h="625" extrusionOk="0">
                  <a:moveTo>
                    <a:pt x="417" y="1"/>
                  </a:moveTo>
                  <a:cubicBezTo>
                    <a:pt x="0" y="1"/>
                    <a:pt x="0" y="624"/>
                    <a:pt x="417" y="624"/>
                  </a:cubicBezTo>
                  <a:cubicBezTo>
                    <a:pt x="432" y="624"/>
                    <a:pt x="447" y="624"/>
                    <a:pt x="462" y="622"/>
                  </a:cubicBezTo>
                  <a:lnTo>
                    <a:pt x="1081" y="622"/>
                  </a:lnTo>
                  <a:cubicBezTo>
                    <a:pt x="1096" y="624"/>
                    <a:pt x="1110" y="624"/>
                    <a:pt x="1123" y="624"/>
                  </a:cubicBezTo>
                  <a:cubicBezTo>
                    <a:pt x="1519" y="624"/>
                    <a:pt x="1519" y="1"/>
                    <a:pt x="1123" y="1"/>
                  </a:cubicBezTo>
                  <a:cubicBezTo>
                    <a:pt x="1110" y="1"/>
                    <a:pt x="1096" y="1"/>
                    <a:pt x="1081" y="3"/>
                  </a:cubicBezTo>
                  <a:lnTo>
                    <a:pt x="462" y="3"/>
                  </a:lnTo>
                  <a:cubicBezTo>
                    <a:pt x="447" y="1"/>
                    <a:pt x="432"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1984646" y="1910505"/>
              <a:ext cx="47335" cy="21010"/>
            </a:xfrm>
            <a:custGeom>
              <a:avLst/>
              <a:gdLst/>
              <a:ahLst/>
              <a:cxnLst/>
              <a:rect l="l" t="t" r="r" b="b"/>
              <a:pathLst>
                <a:path w="1453" h="644" extrusionOk="0">
                  <a:moveTo>
                    <a:pt x="429" y="0"/>
                  </a:moveTo>
                  <a:cubicBezTo>
                    <a:pt x="0" y="0"/>
                    <a:pt x="0" y="643"/>
                    <a:pt x="429" y="643"/>
                  </a:cubicBezTo>
                  <a:lnTo>
                    <a:pt x="1048" y="643"/>
                  </a:lnTo>
                  <a:cubicBezTo>
                    <a:pt x="1453" y="643"/>
                    <a:pt x="1453"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72"/>
          <p:cNvGrpSpPr/>
          <p:nvPr/>
        </p:nvGrpSpPr>
        <p:grpSpPr>
          <a:xfrm>
            <a:off x="2553319" y="1765976"/>
            <a:ext cx="266126" cy="348892"/>
            <a:chOff x="2553319" y="1765976"/>
            <a:chExt cx="266126" cy="348892"/>
          </a:xfrm>
        </p:grpSpPr>
        <p:sp>
          <p:nvSpPr>
            <p:cNvPr id="6101" name="Google Shape;6101;p72"/>
            <p:cNvSpPr/>
            <p:nvPr/>
          </p:nvSpPr>
          <p:spPr>
            <a:xfrm>
              <a:off x="2553319" y="1766759"/>
              <a:ext cx="183118" cy="158525"/>
            </a:xfrm>
            <a:custGeom>
              <a:avLst/>
              <a:gdLst/>
              <a:ahLst/>
              <a:cxnLst/>
              <a:rect l="l" t="t" r="r" b="b"/>
              <a:pathLst>
                <a:path w="5621" h="4859" extrusionOk="0">
                  <a:moveTo>
                    <a:pt x="310" y="1"/>
                  </a:moveTo>
                  <a:cubicBezTo>
                    <a:pt x="143" y="24"/>
                    <a:pt x="0" y="144"/>
                    <a:pt x="0" y="334"/>
                  </a:cubicBezTo>
                  <a:cubicBezTo>
                    <a:pt x="0" y="1953"/>
                    <a:pt x="1239" y="3525"/>
                    <a:pt x="2406" y="4859"/>
                  </a:cubicBezTo>
                  <a:cubicBezTo>
                    <a:pt x="2834" y="4359"/>
                    <a:pt x="3239" y="3930"/>
                    <a:pt x="3668" y="3454"/>
                  </a:cubicBezTo>
                  <a:cubicBezTo>
                    <a:pt x="3477" y="3239"/>
                    <a:pt x="3310" y="3025"/>
                    <a:pt x="3144" y="2835"/>
                  </a:cubicBezTo>
                  <a:lnTo>
                    <a:pt x="4215" y="2835"/>
                  </a:lnTo>
                  <a:cubicBezTo>
                    <a:pt x="4406" y="2620"/>
                    <a:pt x="4573" y="2406"/>
                    <a:pt x="4716" y="2192"/>
                  </a:cubicBezTo>
                  <a:lnTo>
                    <a:pt x="2667" y="2192"/>
                  </a:lnTo>
                  <a:cubicBezTo>
                    <a:pt x="2477" y="1906"/>
                    <a:pt x="2286" y="1572"/>
                    <a:pt x="2144" y="1263"/>
                  </a:cubicBezTo>
                  <a:lnTo>
                    <a:pt x="5335" y="1263"/>
                  </a:lnTo>
                  <a:cubicBezTo>
                    <a:pt x="5454" y="1048"/>
                    <a:pt x="5549" y="834"/>
                    <a:pt x="5620" y="620"/>
                  </a:cubicBezTo>
                  <a:lnTo>
                    <a:pt x="1905" y="620"/>
                  </a:lnTo>
                  <a:cubicBezTo>
                    <a:pt x="1905" y="525"/>
                    <a:pt x="1882" y="429"/>
                    <a:pt x="1882" y="334"/>
                  </a:cubicBezTo>
                  <a:cubicBezTo>
                    <a:pt x="1882" y="144"/>
                    <a:pt x="1739" y="24"/>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2637108" y="1957126"/>
              <a:ext cx="182336" cy="157742"/>
            </a:xfrm>
            <a:custGeom>
              <a:avLst/>
              <a:gdLst/>
              <a:ahLst/>
              <a:cxnLst/>
              <a:rect l="l" t="t" r="r" b="b"/>
              <a:pathLst>
                <a:path w="5597" h="4835" extrusionOk="0">
                  <a:moveTo>
                    <a:pt x="3191" y="0"/>
                  </a:moveTo>
                  <a:cubicBezTo>
                    <a:pt x="2763" y="476"/>
                    <a:pt x="2358" y="929"/>
                    <a:pt x="1929" y="1405"/>
                  </a:cubicBezTo>
                  <a:cubicBezTo>
                    <a:pt x="2120" y="1620"/>
                    <a:pt x="2286" y="1810"/>
                    <a:pt x="2453" y="2024"/>
                  </a:cubicBezTo>
                  <a:lnTo>
                    <a:pt x="1381" y="2024"/>
                  </a:lnTo>
                  <a:cubicBezTo>
                    <a:pt x="1215" y="2239"/>
                    <a:pt x="1048" y="2453"/>
                    <a:pt x="881" y="2667"/>
                  </a:cubicBezTo>
                  <a:lnTo>
                    <a:pt x="2906" y="2667"/>
                  </a:lnTo>
                  <a:cubicBezTo>
                    <a:pt x="3120" y="2953"/>
                    <a:pt x="3310" y="3263"/>
                    <a:pt x="3477" y="3596"/>
                  </a:cubicBezTo>
                  <a:lnTo>
                    <a:pt x="262" y="3596"/>
                  </a:lnTo>
                  <a:cubicBezTo>
                    <a:pt x="143" y="3787"/>
                    <a:pt x="48" y="4001"/>
                    <a:pt x="0" y="4215"/>
                  </a:cubicBezTo>
                  <a:lnTo>
                    <a:pt x="3668" y="4215"/>
                  </a:lnTo>
                  <a:cubicBezTo>
                    <a:pt x="3691" y="4334"/>
                    <a:pt x="3715" y="4430"/>
                    <a:pt x="3715" y="4549"/>
                  </a:cubicBezTo>
                  <a:cubicBezTo>
                    <a:pt x="3715" y="4715"/>
                    <a:pt x="3858" y="4834"/>
                    <a:pt x="4025" y="4834"/>
                  </a:cubicBezTo>
                  <a:lnTo>
                    <a:pt x="5263" y="4834"/>
                  </a:lnTo>
                  <a:cubicBezTo>
                    <a:pt x="5454" y="4834"/>
                    <a:pt x="5597" y="4715"/>
                    <a:pt x="5597" y="4549"/>
                  </a:cubicBezTo>
                  <a:cubicBezTo>
                    <a:pt x="5597" y="2882"/>
                    <a:pt x="4334" y="1286"/>
                    <a:pt x="3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2553319" y="1765976"/>
              <a:ext cx="266126" cy="348892"/>
            </a:xfrm>
            <a:custGeom>
              <a:avLst/>
              <a:gdLst/>
              <a:ahLst/>
              <a:cxnLst/>
              <a:rect l="l" t="t" r="r" b="b"/>
              <a:pathLst>
                <a:path w="8169" h="10694" extrusionOk="0">
                  <a:moveTo>
                    <a:pt x="6597" y="1"/>
                  </a:moveTo>
                  <a:cubicBezTo>
                    <a:pt x="6430" y="1"/>
                    <a:pt x="6287" y="144"/>
                    <a:pt x="6287" y="310"/>
                  </a:cubicBezTo>
                  <a:cubicBezTo>
                    <a:pt x="6311" y="2168"/>
                    <a:pt x="2882" y="4930"/>
                    <a:pt x="1167" y="7407"/>
                  </a:cubicBezTo>
                  <a:cubicBezTo>
                    <a:pt x="381" y="8526"/>
                    <a:pt x="0" y="9479"/>
                    <a:pt x="0" y="10384"/>
                  </a:cubicBezTo>
                  <a:cubicBezTo>
                    <a:pt x="0" y="10574"/>
                    <a:pt x="143" y="10693"/>
                    <a:pt x="334" y="10693"/>
                  </a:cubicBezTo>
                  <a:lnTo>
                    <a:pt x="1572" y="10693"/>
                  </a:lnTo>
                  <a:cubicBezTo>
                    <a:pt x="1739" y="10693"/>
                    <a:pt x="1882" y="10574"/>
                    <a:pt x="1882" y="10384"/>
                  </a:cubicBezTo>
                  <a:cubicBezTo>
                    <a:pt x="1882" y="8550"/>
                    <a:pt x="5311" y="5788"/>
                    <a:pt x="7002" y="3335"/>
                  </a:cubicBezTo>
                  <a:cubicBezTo>
                    <a:pt x="7811" y="2192"/>
                    <a:pt x="8169" y="1263"/>
                    <a:pt x="8169" y="310"/>
                  </a:cubicBezTo>
                  <a:cubicBezTo>
                    <a:pt x="8169" y="144"/>
                    <a:pt x="8026" y="1"/>
                    <a:pt x="7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4" name="Google Shape;6104;p72"/>
          <p:cNvSpPr/>
          <p:nvPr/>
        </p:nvSpPr>
        <p:spPr>
          <a:xfrm>
            <a:off x="3296542" y="1765976"/>
            <a:ext cx="285542" cy="349675"/>
          </a:xfrm>
          <a:custGeom>
            <a:avLst/>
            <a:gdLst/>
            <a:ahLst/>
            <a:cxnLst/>
            <a:rect l="l" t="t" r="r" b="b"/>
            <a:pathLst>
              <a:path w="8765" h="10718" extrusionOk="0">
                <a:moveTo>
                  <a:pt x="2477" y="1"/>
                </a:moveTo>
                <a:cubicBezTo>
                  <a:pt x="2096" y="25"/>
                  <a:pt x="2096" y="572"/>
                  <a:pt x="2477" y="620"/>
                </a:cubicBezTo>
                <a:lnTo>
                  <a:pt x="2811" y="620"/>
                </a:lnTo>
                <a:lnTo>
                  <a:pt x="2811" y="4668"/>
                </a:lnTo>
                <a:lnTo>
                  <a:pt x="429" y="9003"/>
                </a:lnTo>
                <a:cubicBezTo>
                  <a:pt x="1" y="9765"/>
                  <a:pt x="548" y="10717"/>
                  <a:pt x="1429" y="10717"/>
                </a:cubicBezTo>
                <a:lnTo>
                  <a:pt x="7335" y="10717"/>
                </a:lnTo>
                <a:cubicBezTo>
                  <a:pt x="8217" y="10717"/>
                  <a:pt x="8764" y="9765"/>
                  <a:pt x="8336" y="9003"/>
                </a:cubicBezTo>
                <a:lnTo>
                  <a:pt x="5930" y="4668"/>
                </a:lnTo>
                <a:lnTo>
                  <a:pt x="5930" y="4430"/>
                </a:lnTo>
                <a:lnTo>
                  <a:pt x="5002" y="4430"/>
                </a:lnTo>
                <a:cubicBezTo>
                  <a:pt x="4835" y="4430"/>
                  <a:pt x="4692" y="4311"/>
                  <a:pt x="4692" y="4168"/>
                </a:cubicBezTo>
                <a:cubicBezTo>
                  <a:pt x="4668" y="3978"/>
                  <a:pt x="4811" y="3811"/>
                  <a:pt x="5002" y="3811"/>
                </a:cubicBezTo>
                <a:lnTo>
                  <a:pt x="5930" y="3811"/>
                </a:lnTo>
                <a:lnTo>
                  <a:pt x="5930" y="3192"/>
                </a:lnTo>
                <a:lnTo>
                  <a:pt x="4382" y="3192"/>
                </a:lnTo>
                <a:cubicBezTo>
                  <a:pt x="4375" y="3192"/>
                  <a:pt x="4367" y="3193"/>
                  <a:pt x="4359" y="3193"/>
                </a:cubicBezTo>
                <a:cubicBezTo>
                  <a:pt x="3921" y="3193"/>
                  <a:pt x="3914" y="2547"/>
                  <a:pt x="4338" y="2547"/>
                </a:cubicBezTo>
                <a:cubicBezTo>
                  <a:pt x="4352" y="2547"/>
                  <a:pt x="4367" y="2547"/>
                  <a:pt x="4382" y="2549"/>
                </a:cubicBezTo>
                <a:lnTo>
                  <a:pt x="5954" y="2549"/>
                </a:lnTo>
                <a:lnTo>
                  <a:pt x="5954" y="1930"/>
                </a:lnTo>
                <a:lnTo>
                  <a:pt x="5002" y="1930"/>
                </a:lnTo>
                <a:cubicBezTo>
                  <a:pt x="4859" y="1930"/>
                  <a:pt x="4716" y="1811"/>
                  <a:pt x="4692" y="1644"/>
                </a:cubicBezTo>
                <a:cubicBezTo>
                  <a:pt x="4670" y="1466"/>
                  <a:pt x="4793" y="1308"/>
                  <a:pt x="4965" y="1308"/>
                </a:cubicBezTo>
                <a:cubicBezTo>
                  <a:pt x="4977" y="1308"/>
                  <a:pt x="4989" y="1309"/>
                  <a:pt x="5002" y="1311"/>
                </a:cubicBezTo>
                <a:lnTo>
                  <a:pt x="5954" y="1311"/>
                </a:lnTo>
                <a:lnTo>
                  <a:pt x="5954" y="620"/>
                </a:lnTo>
                <a:lnTo>
                  <a:pt x="6264" y="620"/>
                </a:lnTo>
                <a:cubicBezTo>
                  <a:pt x="6383" y="620"/>
                  <a:pt x="6526" y="549"/>
                  <a:pt x="6550" y="406"/>
                </a:cubicBezTo>
                <a:cubicBezTo>
                  <a:pt x="6621" y="191"/>
                  <a:pt x="6478" y="1"/>
                  <a:pt x="6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5" name="Google Shape;6105;p72"/>
          <p:cNvGrpSpPr/>
          <p:nvPr/>
        </p:nvGrpSpPr>
        <p:grpSpPr>
          <a:xfrm>
            <a:off x="4031230" y="1765585"/>
            <a:ext cx="337112" cy="350066"/>
            <a:chOff x="4031230" y="1765585"/>
            <a:chExt cx="337112" cy="350066"/>
          </a:xfrm>
        </p:grpSpPr>
        <p:sp>
          <p:nvSpPr>
            <p:cNvPr id="6106" name="Google Shape;6106;p72"/>
            <p:cNvSpPr/>
            <p:nvPr/>
          </p:nvSpPr>
          <p:spPr>
            <a:xfrm>
              <a:off x="4064589" y="1910962"/>
              <a:ext cx="136597" cy="102116"/>
            </a:xfrm>
            <a:custGeom>
              <a:avLst/>
              <a:gdLst/>
              <a:ahLst/>
              <a:cxnLst/>
              <a:rect l="l" t="t" r="r" b="b"/>
              <a:pathLst>
                <a:path w="4193" h="3130" extrusionOk="0">
                  <a:moveTo>
                    <a:pt x="306" y="1"/>
                  </a:moveTo>
                  <a:cubicBezTo>
                    <a:pt x="263" y="1"/>
                    <a:pt x="233" y="23"/>
                    <a:pt x="215" y="58"/>
                  </a:cubicBezTo>
                  <a:cubicBezTo>
                    <a:pt x="1" y="248"/>
                    <a:pt x="144" y="605"/>
                    <a:pt x="430" y="629"/>
                  </a:cubicBezTo>
                  <a:lnTo>
                    <a:pt x="525" y="629"/>
                  </a:lnTo>
                  <a:lnTo>
                    <a:pt x="525" y="2439"/>
                  </a:lnTo>
                  <a:lnTo>
                    <a:pt x="144" y="3130"/>
                  </a:lnTo>
                  <a:lnTo>
                    <a:pt x="4049" y="3130"/>
                  </a:lnTo>
                  <a:lnTo>
                    <a:pt x="3668" y="2439"/>
                  </a:lnTo>
                  <a:lnTo>
                    <a:pt x="3668" y="629"/>
                  </a:lnTo>
                  <a:lnTo>
                    <a:pt x="3859" y="629"/>
                  </a:lnTo>
                  <a:cubicBezTo>
                    <a:pt x="3906" y="629"/>
                    <a:pt x="3954" y="605"/>
                    <a:pt x="3978" y="558"/>
                  </a:cubicBezTo>
                  <a:cubicBezTo>
                    <a:pt x="4192" y="367"/>
                    <a:pt x="4073" y="10"/>
                    <a:pt x="3764" y="10"/>
                  </a:cubicBezTo>
                  <a:lnTo>
                    <a:pt x="358" y="10"/>
                  </a:lnTo>
                  <a:cubicBezTo>
                    <a:pt x="339" y="4"/>
                    <a:pt x="322"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4031230" y="2033240"/>
              <a:ext cx="203316" cy="82411"/>
            </a:xfrm>
            <a:custGeom>
              <a:avLst/>
              <a:gdLst/>
              <a:ahLst/>
              <a:cxnLst/>
              <a:rect l="l" t="t" r="r" b="b"/>
              <a:pathLst>
                <a:path w="6241" h="2526" extrusionOk="0">
                  <a:moveTo>
                    <a:pt x="834" y="1"/>
                  </a:moveTo>
                  <a:lnTo>
                    <a:pt x="477" y="668"/>
                  </a:lnTo>
                  <a:cubicBezTo>
                    <a:pt x="1" y="1501"/>
                    <a:pt x="620" y="2525"/>
                    <a:pt x="1573" y="2525"/>
                  </a:cubicBezTo>
                  <a:lnTo>
                    <a:pt x="4668" y="2525"/>
                  </a:lnTo>
                  <a:cubicBezTo>
                    <a:pt x="5621" y="2525"/>
                    <a:pt x="6240" y="1501"/>
                    <a:pt x="5764" y="668"/>
                  </a:cubicBezTo>
                  <a:lnTo>
                    <a:pt x="5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4119678" y="1870017"/>
              <a:ext cx="24075" cy="20228"/>
            </a:xfrm>
            <a:custGeom>
              <a:avLst/>
              <a:gdLst/>
              <a:ahLst/>
              <a:cxnLst/>
              <a:rect l="l" t="t" r="r" b="b"/>
              <a:pathLst>
                <a:path w="739" h="620" extrusionOk="0">
                  <a:moveTo>
                    <a:pt x="447" y="0"/>
                  </a:moveTo>
                  <a:cubicBezTo>
                    <a:pt x="433" y="0"/>
                    <a:pt x="420" y="1"/>
                    <a:pt x="406" y="3"/>
                  </a:cubicBezTo>
                  <a:cubicBezTo>
                    <a:pt x="144" y="3"/>
                    <a:pt x="1" y="336"/>
                    <a:pt x="191" y="527"/>
                  </a:cubicBezTo>
                  <a:cubicBezTo>
                    <a:pt x="255" y="590"/>
                    <a:pt x="337" y="619"/>
                    <a:pt x="418" y="619"/>
                  </a:cubicBezTo>
                  <a:cubicBezTo>
                    <a:pt x="580" y="619"/>
                    <a:pt x="739" y="503"/>
                    <a:pt x="739" y="313"/>
                  </a:cubicBezTo>
                  <a:cubicBezTo>
                    <a:pt x="739" y="136"/>
                    <a:pt x="616" y="0"/>
                    <a:pt x="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4098730" y="1828845"/>
              <a:ext cx="24824" cy="20554"/>
            </a:xfrm>
            <a:custGeom>
              <a:avLst/>
              <a:gdLst/>
              <a:ahLst/>
              <a:cxnLst/>
              <a:rect l="l" t="t" r="r" b="b"/>
              <a:pathLst>
                <a:path w="762" h="630" extrusionOk="0">
                  <a:moveTo>
                    <a:pt x="466" y="0"/>
                  </a:moveTo>
                  <a:cubicBezTo>
                    <a:pt x="454" y="0"/>
                    <a:pt x="442" y="1"/>
                    <a:pt x="429" y="3"/>
                  </a:cubicBezTo>
                  <a:cubicBezTo>
                    <a:pt x="144" y="3"/>
                    <a:pt x="1" y="336"/>
                    <a:pt x="215" y="527"/>
                  </a:cubicBezTo>
                  <a:cubicBezTo>
                    <a:pt x="279" y="598"/>
                    <a:pt x="358" y="630"/>
                    <a:pt x="436" y="630"/>
                  </a:cubicBezTo>
                  <a:cubicBezTo>
                    <a:pt x="591" y="630"/>
                    <a:pt x="739" y="503"/>
                    <a:pt x="739" y="312"/>
                  </a:cubicBezTo>
                  <a:cubicBezTo>
                    <a:pt x="761" y="156"/>
                    <a:pt x="638"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4149160" y="1765585"/>
              <a:ext cx="155981" cy="82802"/>
            </a:xfrm>
            <a:custGeom>
              <a:avLst/>
              <a:gdLst/>
              <a:ahLst/>
              <a:cxnLst/>
              <a:rect l="l" t="t" r="r" b="b"/>
              <a:pathLst>
                <a:path w="4788" h="2538" extrusionOk="0">
                  <a:moveTo>
                    <a:pt x="2537" y="1"/>
                  </a:moveTo>
                  <a:cubicBezTo>
                    <a:pt x="2460" y="1"/>
                    <a:pt x="2380" y="32"/>
                    <a:pt x="2311" y="108"/>
                  </a:cubicBezTo>
                  <a:lnTo>
                    <a:pt x="120" y="2299"/>
                  </a:lnTo>
                  <a:cubicBezTo>
                    <a:pt x="48" y="2370"/>
                    <a:pt x="1" y="2466"/>
                    <a:pt x="24" y="2537"/>
                  </a:cubicBezTo>
                  <a:lnTo>
                    <a:pt x="4787" y="2537"/>
                  </a:lnTo>
                  <a:lnTo>
                    <a:pt x="2763" y="537"/>
                  </a:lnTo>
                  <a:cubicBezTo>
                    <a:pt x="2979" y="303"/>
                    <a:pt x="2773" y="1"/>
                    <a:pt x="2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4180989" y="1869332"/>
              <a:ext cx="187353" cy="94971"/>
            </a:xfrm>
            <a:custGeom>
              <a:avLst/>
              <a:gdLst/>
              <a:ahLst/>
              <a:cxnLst/>
              <a:rect l="l" t="t" r="r" b="b"/>
              <a:pathLst>
                <a:path w="5751" h="2911" extrusionOk="0">
                  <a:moveTo>
                    <a:pt x="0" y="0"/>
                  </a:moveTo>
                  <a:lnTo>
                    <a:pt x="2453" y="2453"/>
                  </a:lnTo>
                  <a:cubicBezTo>
                    <a:pt x="2791" y="2775"/>
                    <a:pt x="3165" y="2911"/>
                    <a:pt x="3522" y="2911"/>
                  </a:cubicBezTo>
                  <a:cubicBezTo>
                    <a:pt x="4725" y="2911"/>
                    <a:pt x="5751" y="1376"/>
                    <a:pt x="4668" y="238"/>
                  </a:cubicBezTo>
                  <a:lnTo>
                    <a:pt x="4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72"/>
          <p:cNvGrpSpPr/>
          <p:nvPr/>
        </p:nvGrpSpPr>
        <p:grpSpPr>
          <a:xfrm>
            <a:off x="4765168" y="1807867"/>
            <a:ext cx="361545" cy="265829"/>
            <a:chOff x="4765168" y="1807867"/>
            <a:chExt cx="361545" cy="265829"/>
          </a:xfrm>
        </p:grpSpPr>
        <p:sp>
          <p:nvSpPr>
            <p:cNvPr id="6113" name="Google Shape;6113;p72"/>
            <p:cNvSpPr/>
            <p:nvPr/>
          </p:nvSpPr>
          <p:spPr>
            <a:xfrm>
              <a:off x="4819475" y="1807932"/>
              <a:ext cx="134252" cy="143778"/>
            </a:xfrm>
            <a:custGeom>
              <a:avLst/>
              <a:gdLst/>
              <a:ahLst/>
              <a:cxnLst/>
              <a:rect l="l" t="t" r="r" b="b"/>
              <a:pathLst>
                <a:path w="4121" h="4407" extrusionOk="0">
                  <a:moveTo>
                    <a:pt x="500" y="1"/>
                  </a:moveTo>
                  <a:cubicBezTo>
                    <a:pt x="334" y="1"/>
                    <a:pt x="191" y="120"/>
                    <a:pt x="167" y="287"/>
                  </a:cubicBezTo>
                  <a:cubicBezTo>
                    <a:pt x="143" y="477"/>
                    <a:pt x="286" y="620"/>
                    <a:pt x="477" y="644"/>
                  </a:cubicBezTo>
                  <a:lnTo>
                    <a:pt x="477" y="3573"/>
                  </a:lnTo>
                  <a:lnTo>
                    <a:pt x="0" y="4406"/>
                  </a:lnTo>
                  <a:lnTo>
                    <a:pt x="4120" y="4406"/>
                  </a:lnTo>
                  <a:cubicBezTo>
                    <a:pt x="4025" y="4240"/>
                    <a:pt x="3715" y="3740"/>
                    <a:pt x="3620" y="3573"/>
                  </a:cubicBezTo>
                  <a:lnTo>
                    <a:pt x="3620" y="644"/>
                  </a:lnTo>
                  <a:cubicBezTo>
                    <a:pt x="3811" y="620"/>
                    <a:pt x="3954" y="477"/>
                    <a:pt x="3930" y="287"/>
                  </a:cubicBezTo>
                  <a:cubicBezTo>
                    <a:pt x="3906" y="120"/>
                    <a:pt x="3763" y="1"/>
                    <a:pt x="3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5008001" y="2012262"/>
              <a:ext cx="110177" cy="61433"/>
            </a:xfrm>
            <a:custGeom>
              <a:avLst/>
              <a:gdLst/>
              <a:ahLst/>
              <a:cxnLst/>
              <a:rect l="l" t="t" r="r" b="b"/>
              <a:pathLst>
                <a:path w="3382" h="1883" extrusionOk="0">
                  <a:moveTo>
                    <a:pt x="191" y="1"/>
                  </a:moveTo>
                  <a:cubicBezTo>
                    <a:pt x="453" y="596"/>
                    <a:pt x="381" y="1263"/>
                    <a:pt x="0" y="1787"/>
                  </a:cubicBezTo>
                  <a:cubicBezTo>
                    <a:pt x="240" y="1852"/>
                    <a:pt x="481" y="1883"/>
                    <a:pt x="719" y="1883"/>
                  </a:cubicBezTo>
                  <a:cubicBezTo>
                    <a:pt x="1880" y="1883"/>
                    <a:pt x="2967" y="1147"/>
                    <a:pt x="3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4765168" y="1971090"/>
              <a:ext cx="242865" cy="102606"/>
            </a:xfrm>
            <a:custGeom>
              <a:avLst/>
              <a:gdLst/>
              <a:ahLst/>
              <a:cxnLst/>
              <a:rect l="l" t="t" r="r" b="b"/>
              <a:pathLst>
                <a:path w="7455" h="3145" extrusionOk="0">
                  <a:moveTo>
                    <a:pt x="3102" y="660"/>
                  </a:moveTo>
                  <a:cubicBezTo>
                    <a:pt x="3258" y="660"/>
                    <a:pt x="3406" y="787"/>
                    <a:pt x="3406" y="977"/>
                  </a:cubicBezTo>
                  <a:cubicBezTo>
                    <a:pt x="3406" y="1144"/>
                    <a:pt x="3263" y="1287"/>
                    <a:pt x="3096" y="1287"/>
                  </a:cubicBezTo>
                  <a:cubicBezTo>
                    <a:pt x="2810" y="1287"/>
                    <a:pt x="2668" y="953"/>
                    <a:pt x="2882" y="763"/>
                  </a:cubicBezTo>
                  <a:cubicBezTo>
                    <a:pt x="2945" y="691"/>
                    <a:pt x="3025" y="660"/>
                    <a:pt x="3102" y="660"/>
                  </a:cubicBezTo>
                  <a:close/>
                  <a:moveTo>
                    <a:pt x="4358" y="1279"/>
                  </a:moveTo>
                  <a:cubicBezTo>
                    <a:pt x="4520" y="1279"/>
                    <a:pt x="4668" y="1406"/>
                    <a:pt x="4668" y="1596"/>
                  </a:cubicBezTo>
                  <a:cubicBezTo>
                    <a:pt x="4668" y="1763"/>
                    <a:pt x="4525" y="1906"/>
                    <a:pt x="4358" y="1906"/>
                  </a:cubicBezTo>
                  <a:cubicBezTo>
                    <a:pt x="4073" y="1906"/>
                    <a:pt x="3930" y="1573"/>
                    <a:pt x="4120" y="1382"/>
                  </a:cubicBezTo>
                  <a:cubicBezTo>
                    <a:pt x="4192" y="1311"/>
                    <a:pt x="4276" y="1279"/>
                    <a:pt x="4358" y="1279"/>
                  </a:cubicBezTo>
                  <a:close/>
                  <a:moveTo>
                    <a:pt x="1286" y="1"/>
                  </a:moveTo>
                  <a:lnTo>
                    <a:pt x="453" y="1406"/>
                  </a:lnTo>
                  <a:cubicBezTo>
                    <a:pt x="0" y="2168"/>
                    <a:pt x="548" y="3144"/>
                    <a:pt x="1453" y="3144"/>
                  </a:cubicBezTo>
                  <a:lnTo>
                    <a:pt x="6025" y="3144"/>
                  </a:lnTo>
                  <a:cubicBezTo>
                    <a:pt x="6907" y="3144"/>
                    <a:pt x="7454" y="2168"/>
                    <a:pt x="7002" y="1406"/>
                  </a:cubicBezTo>
                  <a:lnTo>
                    <a:pt x="6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4961448" y="1807867"/>
              <a:ext cx="165266" cy="184233"/>
            </a:xfrm>
            <a:custGeom>
              <a:avLst/>
              <a:gdLst/>
              <a:ahLst/>
              <a:cxnLst/>
              <a:rect l="l" t="t" r="r" b="b"/>
              <a:pathLst>
                <a:path w="5073" h="5647" extrusionOk="0">
                  <a:moveTo>
                    <a:pt x="2786" y="3924"/>
                  </a:moveTo>
                  <a:cubicBezTo>
                    <a:pt x="2948" y="3924"/>
                    <a:pt x="3096" y="4051"/>
                    <a:pt x="3096" y="4242"/>
                  </a:cubicBezTo>
                  <a:cubicBezTo>
                    <a:pt x="3096" y="4408"/>
                    <a:pt x="2953" y="4551"/>
                    <a:pt x="2787" y="4551"/>
                  </a:cubicBezTo>
                  <a:cubicBezTo>
                    <a:pt x="2501" y="4551"/>
                    <a:pt x="2358" y="4218"/>
                    <a:pt x="2549" y="4027"/>
                  </a:cubicBezTo>
                  <a:cubicBezTo>
                    <a:pt x="2620" y="3956"/>
                    <a:pt x="2705" y="3924"/>
                    <a:pt x="2786" y="3924"/>
                  </a:cubicBezTo>
                  <a:close/>
                  <a:moveTo>
                    <a:pt x="1480" y="4382"/>
                  </a:moveTo>
                  <a:cubicBezTo>
                    <a:pt x="1494" y="4382"/>
                    <a:pt x="1509" y="4383"/>
                    <a:pt x="1525" y="4385"/>
                  </a:cubicBezTo>
                  <a:cubicBezTo>
                    <a:pt x="1906" y="4432"/>
                    <a:pt x="1906" y="4980"/>
                    <a:pt x="1525" y="5004"/>
                  </a:cubicBezTo>
                  <a:cubicBezTo>
                    <a:pt x="1509" y="5005"/>
                    <a:pt x="1494" y="5006"/>
                    <a:pt x="1480" y="5006"/>
                  </a:cubicBezTo>
                  <a:cubicBezTo>
                    <a:pt x="1063" y="5006"/>
                    <a:pt x="1063" y="4382"/>
                    <a:pt x="1480" y="4382"/>
                  </a:cubicBezTo>
                  <a:close/>
                  <a:moveTo>
                    <a:pt x="551" y="1"/>
                  </a:moveTo>
                  <a:cubicBezTo>
                    <a:pt x="134" y="1"/>
                    <a:pt x="134" y="624"/>
                    <a:pt x="551" y="624"/>
                  </a:cubicBezTo>
                  <a:cubicBezTo>
                    <a:pt x="566" y="624"/>
                    <a:pt x="580" y="623"/>
                    <a:pt x="596" y="622"/>
                  </a:cubicBezTo>
                  <a:lnTo>
                    <a:pt x="596" y="2980"/>
                  </a:lnTo>
                  <a:cubicBezTo>
                    <a:pt x="358" y="3122"/>
                    <a:pt x="167" y="3313"/>
                    <a:pt x="0" y="3527"/>
                  </a:cubicBezTo>
                  <a:lnTo>
                    <a:pt x="1263" y="5647"/>
                  </a:lnTo>
                  <a:lnTo>
                    <a:pt x="4954" y="5647"/>
                  </a:lnTo>
                  <a:cubicBezTo>
                    <a:pt x="5073" y="4599"/>
                    <a:pt x="4597" y="3575"/>
                    <a:pt x="3715" y="2980"/>
                  </a:cubicBezTo>
                  <a:lnTo>
                    <a:pt x="3715" y="622"/>
                  </a:lnTo>
                  <a:cubicBezTo>
                    <a:pt x="3730" y="623"/>
                    <a:pt x="3744" y="624"/>
                    <a:pt x="3758" y="624"/>
                  </a:cubicBezTo>
                  <a:cubicBezTo>
                    <a:pt x="4154" y="624"/>
                    <a:pt x="4154" y="1"/>
                    <a:pt x="3758" y="1"/>
                  </a:cubicBezTo>
                  <a:cubicBezTo>
                    <a:pt x="3744" y="1"/>
                    <a:pt x="3730" y="1"/>
                    <a:pt x="3715" y="3"/>
                  </a:cubicBezTo>
                  <a:lnTo>
                    <a:pt x="596" y="3"/>
                  </a:lnTo>
                  <a:cubicBezTo>
                    <a:pt x="580" y="1"/>
                    <a:pt x="566" y="1"/>
                    <a:pt x="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7" name="Google Shape;6117;p72"/>
          <p:cNvSpPr/>
          <p:nvPr/>
        </p:nvSpPr>
        <p:spPr>
          <a:xfrm>
            <a:off x="5608469" y="1765976"/>
            <a:ext cx="188559" cy="346575"/>
          </a:xfrm>
          <a:custGeom>
            <a:avLst/>
            <a:gdLst/>
            <a:ahLst/>
            <a:cxnLst/>
            <a:rect l="l" t="t" r="r" b="b"/>
            <a:pathLst>
              <a:path w="5788" h="10623" extrusionOk="0">
                <a:moveTo>
                  <a:pt x="382" y="1"/>
                </a:moveTo>
                <a:cubicBezTo>
                  <a:pt x="1" y="25"/>
                  <a:pt x="1" y="572"/>
                  <a:pt x="382" y="620"/>
                </a:cubicBezTo>
                <a:lnTo>
                  <a:pt x="715" y="620"/>
                </a:lnTo>
                <a:lnTo>
                  <a:pt x="715" y="8503"/>
                </a:lnTo>
                <a:cubicBezTo>
                  <a:pt x="739" y="9693"/>
                  <a:pt x="1715" y="10622"/>
                  <a:pt x="2906" y="10622"/>
                </a:cubicBezTo>
                <a:cubicBezTo>
                  <a:pt x="4073" y="10622"/>
                  <a:pt x="5049" y="9693"/>
                  <a:pt x="5097" y="8503"/>
                </a:cubicBezTo>
                <a:lnTo>
                  <a:pt x="5097" y="7526"/>
                </a:lnTo>
                <a:lnTo>
                  <a:pt x="3740" y="7526"/>
                </a:lnTo>
                <a:cubicBezTo>
                  <a:pt x="3335" y="7526"/>
                  <a:pt x="3335" y="6907"/>
                  <a:pt x="3740" y="6907"/>
                </a:cubicBezTo>
                <a:lnTo>
                  <a:pt x="5097" y="6907"/>
                </a:lnTo>
                <a:lnTo>
                  <a:pt x="5097" y="6288"/>
                </a:lnTo>
                <a:lnTo>
                  <a:pt x="4168" y="6288"/>
                </a:lnTo>
                <a:cubicBezTo>
                  <a:pt x="3787" y="6240"/>
                  <a:pt x="3787" y="5692"/>
                  <a:pt x="4168" y="5645"/>
                </a:cubicBezTo>
                <a:lnTo>
                  <a:pt x="5097" y="5645"/>
                </a:lnTo>
                <a:lnTo>
                  <a:pt x="5097" y="5026"/>
                </a:lnTo>
                <a:lnTo>
                  <a:pt x="3740" y="5026"/>
                </a:lnTo>
                <a:cubicBezTo>
                  <a:pt x="3335" y="5026"/>
                  <a:pt x="3335" y="4383"/>
                  <a:pt x="3740" y="4383"/>
                </a:cubicBezTo>
                <a:lnTo>
                  <a:pt x="5097" y="4383"/>
                </a:lnTo>
                <a:lnTo>
                  <a:pt x="5097" y="3763"/>
                </a:lnTo>
                <a:lnTo>
                  <a:pt x="4168" y="3763"/>
                </a:lnTo>
                <a:cubicBezTo>
                  <a:pt x="3787" y="3740"/>
                  <a:pt x="3787" y="3168"/>
                  <a:pt x="4168" y="3144"/>
                </a:cubicBezTo>
                <a:lnTo>
                  <a:pt x="5097" y="3144"/>
                </a:lnTo>
                <a:lnTo>
                  <a:pt x="5097" y="2501"/>
                </a:lnTo>
                <a:lnTo>
                  <a:pt x="3740" y="2501"/>
                </a:lnTo>
                <a:cubicBezTo>
                  <a:pt x="3335" y="2501"/>
                  <a:pt x="3335" y="1882"/>
                  <a:pt x="3740" y="1882"/>
                </a:cubicBezTo>
                <a:lnTo>
                  <a:pt x="5097" y="1882"/>
                </a:lnTo>
                <a:lnTo>
                  <a:pt x="5097" y="620"/>
                </a:lnTo>
                <a:lnTo>
                  <a:pt x="5407" y="620"/>
                </a:lnTo>
                <a:cubicBezTo>
                  <a:pt x="5788" y="572"/>
                  <a:pt x="5788" y="25"/>
                  <a:pt x="5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8" name="Google Shape;6118;p72"/>
          <p:cNvGrpSpPr/>
          <p:nvPr/>
        </p:nvGrpSpPr>
        <p:grpSpPr>
          <a:xfrm>
            <a:off x="6268685" y="1765976"/>
            <a:ext cx="376661" cy="349675"/>
            <a:chOff x="6268685" y="1765976"/>
            <a:chExt cx="376661" cy="349675"/>
          </a:xfrm>
        </p:grpSpPr>
        <p:sp>
          <p:nvSpPr>
            <p:cNvPr id="6119" name="Google Shape;6119;p72"/>
            <p:cNvSpPr/>
            <p:nvPr/>
          </p:nvSpPr>
          <p:spPr>
            <a:xfrm>
              <a:off x="6523148" y="1924469"/>
              <a:ext cx="122198" cy="109685"/>
            </a:xfrm>
            <a:custGeom>
              <a:avLst/>
              <a:gdLst/>
              <a:ahLst/>
              <a:cxnLst/>
              <a:rect l="l" t="t" r="r" b="b"/>
              <a:pathLst>
                <a:path w="3751" h="3362" extrusionOk="0">
                  <a:moveTo>
                    <a:pt x="1335" y="1"/>
                  </a:moveTo>
                  <a:cubicBezTo>
                    <a:pt x="1049" y="596"/>
                    <a:pt x="573" y="1049"/>
                    <a:pt x="1" y="1335"/>
                  </a:cubicBezTo>
                  <a:lnTo>
                    <a:pt x="1739" y="3073"/>
                  </a:lnTo>
                  <a:cubicBezTo>
                    <a:pt x="1943" y="3277"/>
                    <a:pt x="2171" y="3362"/>
                    <a:pt x="2390" y="3362"/>
                  </a:cubicBezTo>
                  <a:cubicBezTo>
                    <a:pt x="3119" y="3362"/>
                    <a:pt x="3751" y="2417"/>
                    <a:pt x="3073" y="1739"/>
                  </a:cubicBezTo>
                  <a:lnTo>
                    <a:pt x="1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6405999" y="1807932"/>
              <a:ext cx="175397" cy="149683"/>
            </a:xfrm>
            <a:custGeom>
              <a:avLst/>
              <a:gdLst/>
              <a:ahLst/>
              <a:cxnLst/>
              <a:rect l="l" t="t" r="r" b="b"/>
              <a:pathLst>
                <a:path w="5384" h="4588" extrusionOk="0">
                  <a:moveTo>
                    <a:pt x="2311" y="1"/>
                  </a:moveTo>
                  <a:cubicBezTo>
                    <a:pt x="1049" y="1"/>
                    <a:pt x="1" y="1025"/>
                    <a:pt x="1" y="2287"/>
                  </a:cubicBezTo>
                  <a:cubicBezTo>
                    <a:pt x="1" y="3671"/>
                    <a:pt x="1133" y="4588"/>
                    <a:pt x="2315" y="4588"/>
                  </a:cubicBezTo>
                  <a:cubicBezTo>
                    <a:pt x="2881" y="4588"/>
                    <a:pt x="3460" y="4377"/>
                    <a:pt x="3930" y="3906"/>
                  </a:cubicBezTo>
                  <a:cubicBezTo>
                    <a:pt x="5383" y="2454"/>
                    <a:pt x="4359" y="1"/>
                    <a:pt x="2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6326119" y="1765976"/>
              <a:ext cx="152072" cy="205146"/>
            </a:xfrm>
            <a:custGeom>
              <a:avLst/>
              <a:gdLst/>
              <a:ahLst/>
              <a:cxnLst/>
              <a:rect l="l" t="t" r="r" b="b"/>
              <a:pathLst>
                <a:path w="4668" h="6288" extrusionOk="0">
                  <a:moveTo>
                    <a:pt x="810" y="1"/>
                  </a:moveTo>
                  <a:cubicBezTo>
                    <a:pt x="786" y="1"/>
                    <a:pt x="762" y="1"/>
                    <a:pt x="738" y="25"/>
                  </a:cubicBezTo>
                  <a:cubicBezTo>
                    <a:pt x="500" y="215"/>
                    <a:pt x="619" y="596"/>
                    <a:pt x="929" y="620"/>
                  </a:cubicBezTo>
                  <a:lnTo>
                    <a:pt x="1024" y="620"/>
                  </a:lnTo>
                  <a:lnTo>
                    <a:pt x="1024" y="4645"/>
                  </a:lnTo>
                  <a:lnTo>
                    <a:pt x="0" y="6288"/>
                  </a:lnTo>
                  <a:lnTo>
                    <a:pt x="3691" y="6288"/>
                  </a:lnTo>
                  <a:cubicBezTo>
                    <a:pt x="1000" y="5240"/>
                    <a:pt x="1310" y="1334"/>
                    <a:pt x="4144" y="715"/>
                  </a:cubicBezTo>
                  <a:lnTo>
                    <a:pt x="4144" y="620"/>
                  </a:lnTo>
                  <a:lnTo>
                    <a:pt x="4358" y="620"/>
                  </a:lnTo>
                  <a:cubicBezTo>
                    <a:pt x="4382" y="620"/>
                    <a:pt x="4406" y="620"/>
                    <a:pt x="4430" y="596"/>
                  </a:cubicBezTo>
                  <a:cubicBezTo>
                    <a:pt x="4668" y="406"/>
                    <a:pt x="4549" y="25"/>
                    <a:pt x="4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6268685" y="1992068"/>
              <a:ext cx="283229" cy="123583"/>
            </a:xfrm>
            <a:custGeom>
              <a:avLst/>
              <a:gdLst/>
              <a:ahLst/>
              <a:cxnLst/>
              <a:rect l="l" t="t" r="r" b="b"/>
              <a:pathLst>
                <a:path w="8694" h="3788" extrusionOk="0">
                  <a:moveTo>
                    <a:pt x="5461" y="623"/>
                  </a:moveTo>
                  <a:cubicBezTo>
                    <a:pt x="5616" y="623"/>
                    <a:pt x="5764" y="739"/>
                    <a:pt x="5764" y="930"/>
                  </a:cubicBezTo>
                  <a:cubicBezTo>
                    <a:pt x="5764" y="1096"/>
                    <a:pt x="5645" y="1239"/>
                    <a:pt x="5478" y="1263"/>
                  </a:cubicBezTo>
                  <a:lnTo>
                    <a:pt x="5454" y="1263"/>
                  </a:lnTo>
                  <a:cubicBezTo>
                    <a:pt x="5169" y="1263"/>
                    <a:pt x="5026" y="906"/>
                    <a:pt x="5240" y="715"/>
                  </a:cubicBezTo>
                  <a:cubicBezTo>
                    <a:pt x="5304" y="652"/>
                    <a:pt x="5383" y="623"/>
                    <a:pt x="5461" y="623"/>
                  </a:cubicBezTo>
                  <a:close/>
                  <a:moveTo>
                    <a:pt x="3575" y="953"/>
                  </a:moveTo>
                  <a:cubicBezTo>
                    <a:pt x="3889" y="953"/>
                    <a:pt x="4192" y="1203"/>
                    <a:pt x="4192" y="1573"/>
                  </a:cubicBezTo>
                  <a:cubicBezTo>
                    <a:pt x="4192" y="1906"/>
                    <a:pt x="3930" y="2192"/>
                    <a:pt x="3597" y="2192"/>
                  </a:cubicBezTo>
                  <a:cubicBezTo>
                    <a:pt x="3025" y="2192"/>
                    <a:pt x="2763" y="1525"/>
                    <a:pt x="3144" y="1144"/>
                  </a:cubicBezTo>
                  <a:cubicBezTo>
                    <a:pt x="3269" y="1012"/>
                    <a:pt x="3423" y="953"/>
                    <a:pt x="3575" y="953"/>
                  </a:cubicBezTo>
                  <a:close/>
                  <a:moveTo>
                    <a:pt x="1382" y="1"/>
                  </a:moveTo>
                  <a:lnTo>
                    <a:pt x="715" y="1072"/>
                  </a:lnTo>
                  <a:cubicBezTo>
                    <a:pt x="1" y="2263"/>
                    <a:pt x="834" y="3763"/>
                    <a:pt x="2239" y="3787"/>
                  </a:cubicBezTo>
                  <a:lnTo>
                    <a:pt x="6455" y="3787"/>
                  </a:lnTo>
                  <a:cubicBezTo>
                    <a:pt x="7836" y="3763"/>
                    <a:pt x="8693" y="2239"/>
                    <a:pt x="7979" y="1072"/>
                  </a:cubicBezTo>
                  <a:lnTo>
                    <a:pt x="73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72"/>
          <p:cNvGrpSpPr/>
          <p:nvPr/>
        </p:nvGrpSpPr>
        <p:grpSpPr>
          <a:xfrm>
            <a:off x="7059504" y="1766368"/>
            <a:ext cx="300788" cy="348500"/>
            <a:chOff x="7059504" y="1766368"/>
            <a:chExt cx="300788" cy="348500"/>
          </a:xfrm>
        </p:grpSpPr>
        <p:sp>
          <p:nvSpPr>
            <p:cNvPr id="6124" name="Google Shape;6124;p72"/>
            <p:cNvSpPr/>
            <p:nvPr/>
          </p:nvSpPr>
          <p:spPr>
            <a:xfrm>
              <a:off x="7177174" y="1951580"/>
              <a:ext cx="183118" cy="163288"/>
            </a:xfrm>
            <a:custGeom>
              <a:avLst/>
              <a:gdLst/>
              <a:ahLst/>
              <a:cxnLst/>
              <a:rect l="l" t="t" r="r" b="b"/>
              <a:pathLst>
                <a:path w="5621" h="5005" extrusionOk="0">
                  <a:moveTo>
                    <a:pt x="5270" y="1"/>
                  </a:moveTo>
                  <a:cubicBezTo>
                    <a:pt x="5104" y="1"/>
                    <a:pt x="5002" y="136"/>
                    <a:pt x="5002" y="313"/>
                  </a:cubicBezTo>
                  <a:lnTo>
                    <a:pt x="5002" y="2385"/>
                  </a:lnTo>
                  <a:cubicBezTo>
                    <a:pt x="5002" y="3480"/>
                    <a:pt x="4097" y="4385"/>
                    <a:pt x="3001" y="4385"/>
                  </a:cubicBezTo>
                  <a:lnTo>
                    <a:pt x="1858" y="4385"/>
                  </a:lnTo>
                  <a:cubicBezTo>
                    <a:pt x="1263" y="4385"/>
                    <a:pt x="763" y="3980"/>
                    <a:pt x="644" y="3409"/>
                  </a:cubicBezTo>
                  <a:cubicBezTo>
                    <a:pt x="536" y="3421"/>
                    <a:pt x="429" y="3427"/>
                    <a:pt x="322" y="3427"/>
                  </a:cubicBezTo>
                  <a:cubicBezTo>
                    <a:pt x="215" y="3427"/>
                    <a:pt x="108" y="3421"/>
                    <a:pt x="1" y="3409"/>
                  </a:cubicBezTo>
                  <a:lnTo>
                    <a:pt x="1" y="3409"/>
                  </a:lnTo>
                  <a:cubicBezTo>
                    <a:pt x="143" y="4338"/>
                    <a:pt x="929" y="5004"/>
                    <a:pt x="1858" y="5004"/>
                  </a:cubicBezTo>
                  <a:lnTo>
                    <a:pt x="3001" y="5004"/>
                  </a:lnTo>
                  <a:cubicBezTo>
                    <a:pt x="4454" y="5004"/>
                    <a:pt x="5621" y="3838"/>
                    <a:pt x="5621" y="2385"/>
                  </a:cubicBezTo>
                  <a:lnTo>
                    <a:pt x="5621" y="313"/>
                  </a:lnTo>
                  <a:cubicBezTo>
                    <a:pt x="5621" y="136"/>
                    <a:pt x="5498" y="1"/>
                    <a:pt x="5347" y="1"/>
                  </a:cubicBezTo>
                  <a:cubicBezTo>
                    <a:pt x="5336" y="1"/>
                    <a:pt x="5323" y="2"/>
                    <a:pt x="5311" y="3"/>
                  </a:cubicBezTo>
                  <a:cubicBezTo>
                    <a:pt x="5297" y="2"/>
                    <a:pt x="5284" y="1"/>
                    <a:pt x="5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7278816" y="1951613"/>
              <a:ext cx="34467" cy="20358"/>
            </a:xfrm>
            <a:custGeom>
              <a:avLst/>
              <a:gdLst/>
              <a:ahLst/>
              <a:cxnLst/>
              <a:rect l="l" t="t" r="r" b="b"/>
              <a:pathLst>
                <a:path w="1058" h="624" extrusionOk="0">
                  <a:moveTo>
                    <a:pt x="662" y="0"/>
                  </a:moveTo>
                  <a:cubicBezTo>
                    <a:pt x="648" y="0"/>
                    <a:pt x="634" y="1"/>
                    <a:pt x="619" y="2"/>
                  </a:cubicBezTo>
                  <a:lnTo>
                    <a:pt x="0" y="2"/>
                  </a:lnTo>
                  <a:lnTo>
                    <a:pt x="0" y="622"/>
                  </a:lnTo>
                  <a:lnTo>
                    <a:pt x="619" y="622"/>
                  </a:lnTo>
                  <a:cubicBezTo>
                    <a:pt x="634" y="623"/>
                    <a:pt x="648" y="624"/>
                    <a:pt x="662" y="624"/>
                  </a:cubicBezTo>
                  <a:cubicBezTo>
                    <a:pt x="1058" y="624"/>
                    <a:pt x="1058"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7226822" y="2044137"/>
              <a:ext cx="29450" cy="29982"/>
            </a:xfrm>
            <a:custGeom>
              <a:avLst/>
              <a:gdLst/>
              <a:ahLst/>
              <a:cxnLst/>
              <a:rect l="l" t="t" r="r" b="b"/>
              <a:pathLst>
                <a:path w="904" h="919" extrusionOk="0">
                  <a:moveTo>
                    <a:pt x="525" y="0"/>
                  </a:moveTo>
                  <a:cubicBezTo>
                    <a:pt x="358" y="119"/>
                    <a:pt x="191" y="238"/>
                    <a:pt x="1" y="334"/>
                  </a:cubicBezTo>
                  <a:lnTo>
                    <a:pt x="263" y="786"/>
                  </a:lnTo>
                  <a:cubicBezTo>
                    <a:pt x="327" y="879"/>
                    <a:pt x="415" y="918"/>
                    <a:pt x="501" y="918"/>
                  </a:cubicBezTo>
                  <a:cubicBezTo>
                    <a:pt x="705" y="918"/>
                    <a:pt x="903" y="703"/>
                    <a:pt x="787" y="453"/>
                  </a:cubicBezTo>
                  <a:lnTo>
                    <a:pt x="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7264058" y="2002181"/>
              <a:ext cx="34956" cy="30374"/>
            </a:xfrm>
            <a:custGeom>
              <a:avLst/>
              <a:gdLst/>
              <a:ahLst/>
              <a:cxnLst/>
              <a:rect l="l" t="t" r="r" b="b"/>
              <a:pathLst>
                <a:path w="1073" h="931" extrusionOk="0">
                  <a:moveTo>
                    <a:pt x="263" y="0"/>
                  </a:moveTo>
                  <a:cubicBezTo>
                    <a:pt x="191" y="215"/>
                    <a:pt x="120" y="405"/>
                    <a:pt x="1" y="572"/>
                  </a:cubicBezTo>
                  <a:lnTo>
                    <a:pt x="549" y="882"/>
                  </a:lnTo>
                  <a:cubicBezTo>
                    <a:pt x="598" y="914"/>
                    <a:pt x="655" y="930"/>
                    <a:pt x="712" y="930"/>
                  </a:cubicBezTo>
                  <a:cubicBezTo>
                    <a:pt x="822" y="930"/>
                    <a:pt x="930" y="872"/>
                    <a:pt x="977" y="762"/>
                  </a:cubicBezTo>
                  <a:cubicBezTo>
                    <a:pt x="1072" y="620"/>
                    <a:pt x="1025" y="429"/>
                    <a:pt x="858" y="334"/>
                  </a:cubicBezTo>
                  <a:lnTo>
                    <a:pt x="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7278816" y="1888679"/>
              <a:ext cx="34695" cy="21108"/>
            </a:xfrm>
            <a:custGeom>
              <a:avLst/>
              <a:gdLst/>
              <a:ahLst/>
              <a:cxnLst/>
              <a:rect l="l" t="t" r="r" b="b"/>
              <a:pathLst>
                <a:path w="1065" h="647" extrusionOk="0">
                  <a:moveTo>
                    <a:pt x="662" y="0"/>
                  </a:moveTo>
                  <a:cubicBezTo>
                    <a:pt x="648" y="0"/>
                    <a:pt x="634" y="1"/>
                    <a:pt x="619" y="2"/>
                  </a:cubicBezTo>
                  <a:lnTo>
                    <a:pt x="0" y="2"/>
                  </a:lnTo>
                  <a:lnTo>
                    <a:pt x="0" y="645"/>
                  </a:lnTo>
                  <a:lnTo>
                    <a:pt x="619" y="645"/>
                  </a:lnTo>
                  <a:cubicBezTo>
                    <a:pt x="627" y="646"/>
                    <a:pt x="634" y="646"/>
                    <a:pt x="641" y="646"/>
                  </a:cubicBezTo>
                  <a:cubicBezTo>
                    <a:pt x="1058" y="646"/>
                    <a:pt x="1065" y="0"/>
                    <a:pt x="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7176392" y="1766368"/>
              <a:ext cx="20198" cy="31516"/>
            </a:xfrm>
            <a:custGeom>
              <a:avLst/>
              <a:gdLst/>
              <a:ahLst/>
              <a:cxnLst/>
              <a:rect l="l" t="t" r="r" b="b"/>
              <a:pathLst>
                <a:path w="620" h="966" extrusionOk="0">
                  <a:moveTo>
                    <a:pt x="310" y="1"/>
                  </a:moveTo>
                  <a:cubicBezTo>
                    <a:pt x="156" y="1"/>
                    <a:pt x="1" y="108"/>
                    <a:pt x="1" y="322"/>
                  </a:cubicBezTo>
                  <a:lnTo>
                    <a:pt x="1" y="965"/>
                  </a:lnTo>
                  <a:cubicBezTo>
                    <a:pt x="152" y="948"/>
                    <a:pt x="292" y="932"/>
                    <a:pt x="437" y="932"/>
                  </a:cubicBezTo>
                  <a:cubicBezTo>
                    <a:pt x="496" y="932"/>
                    <a:pt x="557" y="934"/>
                    <a:pt x="620" y="941"/>
                  </a:cubicBezTo>
                  <a:lnTo>
                    <a:pt x="620" y="322"/>
                  </a:lnTo>
                  <a:cubicBezTo>
                    <a:pt x="620" y="108"/>
                    <a:pt x="465"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7226822" y="1783431"/>
              <a:ext cx="31763" cy="33082"/>
            </a:xfrm>
            <a:custGeom>
              <a:avLst/>
              <a:gdLst/>
              <a:ahLst/>
              <a:cxnLst/>
              <a:rect l="l" t="t" r="r" b="b"/>
              <a:pathLst>
                <a:path w="975" h="1014" extrusionOk="0">
                  <a:moveTo>
                    <a:pt x="565" y="1"/>
                  </a:moveTo>
                  <a:cubicBezTo>
                    <a:pt x="474" y="1"/>
                    <a:pt x="382" y="40"/>
                    <a:pt x="310" y="133"/>
                  </a:cubicBezTo>
                  <a:lnTo>
                    <a:pt x="1" y="680"/>
                  </a:lnTo>
                  <a:cubicBezTo>
                    <a:pt x="191" y="776"/>
                    <a:pt x="358" y="895"/>
                    <a:pt x="525" y="1014"/>
                  </a:cubicBezTo>
                  <a:lnTo>
                    <a:pt x="858" y="466"/>
                  </a:lnTo>
                  <a:cubicBezTo>
                    <a:pt x="975" y="216"/>
                    <a:pt x="776" y="1"/>
                    <a:pt x="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7264840" y="1828845"/>
              <a:ext cx="36682" cy="29624"/>
            </a:xfrm>
            <a:custGeom>
              <a:avLst/>
              <a:gdLst/>
              <a:ahLst/>
              <a:cxnLst/>
              <a:rect l="l" t="t" r="r" b="b"/>
              <a:pathLst>
                <a:path w="1126" h="908" extrusionOk="0">
                  <a:moveTo>
                    <a:pt x="679" y="0"/>
                  </a:moveTo>
                  <a:cubicBezTo>
                    <a:pt x="637" y="0"/>
                    <a:pt x="594" y="8"/>
                    <a:pt x="548" y="27"/>
                  </a:cubicBezTo>
                  <a:lnTo>
                    <a:pt x="1" y="336"/>
                  </a:lnTo>
                  <a:cubicBezTo>
                    <a:pt x="120" y="503"/>
                    <a:pt x="191" y="693"/>
                    <a:pt x="263" y="908"/>
                  </a:cubicBezTo>
                  <a:lnTo>
                    <a:pt x="834" y="574"/>
                  </a:lnTo>
                  <a:cubicBezTo>
                    <a:pt x="1125" y="387"/>
                    <a:pt x="962"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7059699" y="1951613"/>
              <a:ext cx="35281" cy="20358"/>
            </a:xfrm>
            <a:custGeom>
              <a:avLst/>
              <a:gdLst/>
              <a:ahLst/>
              <a:cxnLst/>
              <a:rect l="l" t="t" r="r" b="b"/>
              <a:pathLst>
                <a:path w="1083" h="624" extrusionOk="0">
                  <a:moveTo>
                    <a:pt x="397" y="0"/>
                  </a:moveTo>
                  <a:cubicBezTo>
                    <a:pt x="1" y="0"/>
                    <a:pt x="1" y="624"/>
                    <a:pt x="397" y="624"/>
                  </a:cubicBezTo>
                  <a:cubicBezTo>
                    <a:pt x="411" y="624"/>
                    <a:pt x="425" y="623"/>
                    <a:pt x="439" y="622"/>
                  </a:cubicBezTo>
                  <a:lnTo>
                    <a:pt x="1058" y="622"/>
                  </a:lnTo>
                  <a:lnTo>
                    <a:pt x="1082" y="2"/>
                  </a:lnTo>
                  <a:lnTo>
                    <a:pt x="439" y="2"/>
                  </a:lnTo>
                  <a:cubicBezTo>
                    <a:pt x="425" y="1"/>
                    <a:pt x="411" y="0"/>
                    <a:pt x="3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7116743" y="2044137"/>
              <a:ext cx="29417" cy="29982"/>
            </a:xfrm>
            <a:custGeom>
              <a:avLst/>
              <a:gdLst/>
              <a:ahLst/>
              <a:cxnLst/>
              <a:rect l="l" t="t" r="r" b="b"/>
              <a:pathLst>
                <a:path w="903" h="919" extrusionOk="0">
                  <a:moveTo>
                    <a:pt x="379" y="0"/>
                  </a:moveTo>
                  <a:lnTo>
                    <a:pt x="117" y="453"/>
                  </a:lnTo>
                  <a:cubicBezTo>
                    <a:pt x="0" y="703"/>
                    <a:pt x="199" y="918"/>
                    <a:pt x="411" y="918"/>
                  </a:cubicBezTo>
                  <a:cubicBezTo>
                    <a:pt x="501" y="918"/>
                    <a:pt x="594" y="879"/>
                    <a:pt x="665" y="786"/>
                  </a:cubicBezTo>
                  <a:lnTo>
                    <a:pt x="903" y="334"/>
                  </a:lnTo>
                  <a:cubicBezTo>
                    <a:pt x="712" y="238"/>
                    <a:pt x="546" y="119"/>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7071623" y="2002964"/>
              <a:ext cx="36552" cy="29069"/>
            </a:xfrm>
            <a:custGeom>
              <a:avLst/>
              <a:gdLst/>
              <a:ahLst/>
              <a:cxnLst/>
              <a:rect l="l" t="t" r="r" b="b"/>
              <a:pathLst>
                <a:path w="1122" h="891" extrusionOk="0">
                  <a:moveTo>
                    <a:pt x="859" y="0"/>
                  </a:moveTo>
                  <a:lnTo>
                    <a:pt x="288" y="310"/>
                  </a:lnTo>
                  <a:cubicBezTo>
                    <a:pt x="0" y="494"/>
                    <a:pt x="155" y="891"/>
                    <a:pt x="432" y="891"/>
                  </a:cubicBezTo>
                  <a:cubicBezTo>
                    <a:pt x="476" y="891"/>
                    <a:pt x="524" y="881"/>
                    <a:pt x="573" y="858"/>
                  </a:cubicBezTo>
                  <a:lnTo>
                    <a:pt x="1121" y="572"/>
                  </a:lnTo>
                  <a:cubicBezTo>
                    <a:pt x="1002" y="381"/>
                    <a:pt x="931" y="191"/>
                    <a:pt x="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7059504" y="1888679"/>
              <a:ext cx="34695" cy="21108"/>
            </a:xfrm>
            <a:custGeom>
              <a:avLst/>
              <a:gdLst/>
              <a:ahLst/>
              <a:cxnLst/>
              <a:rect l="l" t="t" r="r" b="b"/>
              <a:pathLst>
                <a:path w="1065" h="647" extrusionOk="0">
                  <a:moveTo>
                    <a:pt x="403" y="0"/>
                  </a:moveTo>
                  <a:cubicBezTo>
                    <a:pt x="0" y="0"/>
                    <a:pt x="7" y="646"/>
                    <a:pt x="423" y="646"/>
                  </a:cubicBezTo>
                  <a:cubicBezTo>
                    <a:pt x="431" y="646"/>
                    <a:pt x="438" y="646"/>
                    <a:pt x="445" y="645"/>
                  </a:cubicBezTo>
                  <a:lnTo>
                    <a:pt x="1064" y="645"/>
                  </a:lnTo>
                  <a:lnTo>
                    <a:pt x="1064" y="2"/>
                  </a:lnTo>
                  <a:lnTo>
                    <a:pt x="445" y="2"/>
                  </a:lnTo>
                  <a:cubicBezTo>
                    <a:pt x="431" y="1"/>
                    <a:pt x="417" y="0"/>
                    <a:pt x="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7114397" y="1783431"/>
              <a:ext cx="31763" cy="33865"/>
            </a:xfrm>
            <a:custGeom>
              <a:avLst/>
              <a:gdLst/>
              <a:ahLst/>
              <a:cxnLst/>
              <a:rect l="l" t="t" r="r" b="b"/>
              <a:pathLst>
                <a:path w="975" h="1038" extrusionOk="0">
                  <a:moveTo>
                    <a:pt x="411" y="1"/>
                  </a:moveTo>
                  <a:cubicBezTo>
                    <a:pt x="200" y="1"/>
                    <a:pt x="1" y="216"/>
                    <a:pt x="118" y="466"/>
                  </a:cubicBezTo>
                  <a:lnTo>
                    <a:pt x="451" y="1038"/>
                  </a:lnTo>
                  <a:cubicBezTo>
                    <a:pt x="618" y="895"/>
                    <a:pt x="784" y="776"/>
                    <a:pt x="975" y="680"/>
                  </a:cubicBezTo>
                  <a:lnTo>
                    <a:pt x="665" y="133"/>
                  </a:lnTo>
                  <a:cubicBezTo>
                    <a:pt x="594" y="40"/>
                    <a:pt x="501" y="1"/>
                    <a:pt x="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7074001" y="1828845"/>
              <a:ext cx="34923" cy="29624"/>
            </a:xfrm>
            <a:custGeom>
              <a:avLst/>
              <a:gdLst/>
              <a:ahLst/>
              <a:cxnLst/>
              <a:rect l="l" t="t" r="r" b="b"/>
              <a:pathLst>
                <a:path w="1072" h="908" extrusionOk="0">
                  <a:moveTo>
                    <a:pt x="344" y="1"/>
                  </a:moveTo>
                  <a:cubicBezTo>
                    <a:pt x="237" y="1"/>
                    <a:pt x="142" y="53"/>
                    <a:pt x="96" y="146"/>
                  </a:cubicBezTo>
                  <a:cubicBezTo>
                    <a:pt x="0" y="312"/>
                    <a:pt x="48" y="503"/>
                    <a:pt x="215" y="574"/>
                  </a:cubicBezTo>
                  <a:lnTo>
                    <a:pt x="786" y="908"/>
                  </a:lnTo>
                  <a:cubicBezTo>
                    <a:pt x="858" y="717"/>
                    <a:pt x="953" y="527"/>
                    <a:pt x="1072" y="336"/>
                  </a:cubicBezTo>
                  <a:lnTo>
                    <a:pt x="524" y="50"/>
                  </a:lnTo>
                  <a:cubicBezTo>
                    <a:pt x="465" y="17"/>
                    <a:pt x="403" y="1"/>
                    <a:pt x="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7115114" y="1817263"/>
              <a:ext cx="142787" cy="226907"/>
            </a:xfrm>
            <a:custGeom>
              <a:avLst/>
              <a:gdLst/>
              <a:ahLst/>
              <a:cxnLst/>
              <a:rect l="l" t="t" r="r" b="b"/>
              <a:pathLst>
                <a:path w="4383" h="6955" extrusionOk="0">
                  <a:moveTo>
                    <a:pt x="1790" y="1143"/>
                  </a:moveTo>
                  <a:cubicBezTo>
                    <a:pt x="2320" y="1143"/>
                    <a:pt x="2589" y="1817"/>
                    <a:pt x="2191" y="2215"/>
                  </a:cubicBezTo>
                  <a:cubicBezTo>
                    <a:pt x="2071" y="2336"/>
                    <a:pt x="1920" y="2390"/>
                    <a:pt x="1769" y="2390"/>
                  </a:cubicBezTo>
                  <a:cubicBezTo>
                    <a:pt x="1443" y="2390"/>
                    <a:pt x="1120" y="2137"/>
                    <a:pt x="1120" y="1763"/>
                  </a:cubicBezTo>
                  <a:cubicBezTo>
                    <a:pt x="1120" y="1406"/>
                    <a:pt x="1405" y="1144"/>
                    <a:pt x="1763" y="1144"/>
                  </a:cubicBezTo>
                  <a:cubicBezTo>
                    <a:pt x="1772" y="1143"/>
                    <a:pt x="1781" y="1143"/>
                    <a:pt x="1790" y="1143"/>
                  </a:cubicBezTo>
                  <a:close/>
                  <a:moveTo>
                    <a:pt x="3477" y="2858"/>
                  </a:moveTo>
                  <a:cubicBezTo>
                    <a:pt x="3739" y="2858"/>
                    <a:pt x="3882" y="3192"/>
                    <a:pt x="3692" y="3406"/>
                  </a:cubicBezTo>
                  <a:cubicBezTo>
                    <a:pt x="3624" y="3466"/>
                    <a:pt x="3545" y="3493"/>
                    <a:pt x="3469" y="3493"/>
                  </a:cubicBezTo>
                  <a:cubicBezTo>
                    <a:pt x="3301" y="3493"/>
                    <a:pt x="3144" y="3364"/>
                    <a:pt x="3144" y="3168"/>
                  </a:cubicBezTo>
                  <a:cubicBezTo>
                    <a:pt x="3144" y="3001"/>
                    <a:pt x="3287" y="2858"/>
                    <a:pt x="3477" y="2858"/>
                  </a:cubicBezTo>
                  <a:close/>
                  <a:moveTo>
                    <a:pt x="921" y="3499"/>
                  </a:moveTo>
                  <a:cubicBezTo>
                    <a:pt x="932" y="3499"/>
                    <a:pt x="942" y="3500"/>
                    <a:pt x="953" y="3501"/>
                  </a:cubicBezTo>
                  <a:cubicBezTo>
                    <a:pt x="1239" y="3501"/>
                    <a:pt x="1382" y="3835"/>
                    <a:pt x="1191" y="4025"/>
                  </a:cubicBezTo>
                  <a:cubicBezTo>
                    <a:pt x="1120" y="4097"/>
                    <a:pt x="1035" y="4128"/>
                    <a:pt x="954" y="4128"/>
                  </a:cubicBezTo>
                  <a:cubicBezTo>
                    <a:pt x="792" y="4128"/>
                    <a:pt x="643" y="4001"/>
                    <a:pt x="643" y="3811"/>
                  </a:cubicBezTo>
                  <a:cubicBezTo>
                    <a:pt x="643" y="3655"/>
                    <a:pt x="768" y="3499"/>
                    <a:pt x="921" y="3499"/>
                  </a:cubicBezTo>
                  <a:close/>
                  <a:moveTo>
                    <a:pt x="2739" y="4430"/>
                  </a:moveTo>
                  <a:cubicBezTo>
                    <a:pt x="3073" y="4430"/>
                    <a:pt x="3358" y="4716"/>
                    <a:pt x="3358" y="5049"/>
                  </a:cubicBezTo>
                  <a:cubicBezTo>
                    <a:pt x="3358" y="5436"/>
                    <a:pt x="3053" y="5691"/>
                    <a:pt x="2731" y="5691"/>
                  </a:cubicBezTo>
                  <a:cubicBezTo>
                    <a:pt x="2576" y="5691"/>
                    <a:pt x="2418" y="5633"/>
                    <a:pt x="2287" y="5502"/>
                  </a:cubicBezTo>
                  <a:cubicBezTo>
                    <a:pt x="1882" y="5097"/>
                    <a:pt x="2168" y="4430"/>
                    <a:pt x="2739" y="4430"/>
                  </a:cubicBezTo>
                  <a:close/>
                  <a:moveTo>
                    <a:pt x="2191" y="1"/>
                  </a:moveTo>
                  <a:cubicBezTo>
                    <a:pt x="977" y="1"/>
                    <a:pt x="0" y="977"/>
                    <a:pt x="0" y="2191"/>
                  </a:cubicBezTo>
                  <a:lnTo>
                    <a:pt x="0" y="4740"/>
                  </a:lnTo>
                  <a:cubicBezTo>
                    <a:pt x="0" y="5954"/>
                    <a:pt x="977" y="6931"/>
                    <a:pt x="2191" y="6954"/>
                  </a:cubicBezTo>
                  <a:cubicBezTo>
                    <a:pt x="3406" y="6931"/>
                    <a:pt x="4382" y="5954"/>
                    <a:pt x="4382" y="4740"/>
                  </a:cubicBezTo>
                  <a:lnTo>
                    <a:pt x="4382" y="2191"/>
                  </a:lnTo>
                  <a:cubicBezTo>
                    <a:pt x="4382" y="977"/>
                    <a:pt x="3406" y="1"/>
                    <a:pt x="2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72"/>
          <p:cNvGrpSpPr/>
          <p:nvPr/>
        </p:nvGrpSpPr>
        <p:grpSpPr>
          <a:xfrm>
            <a:off x="7776795" y="1766009"/>
            <a:ext cx="371742" cy="349120"/>
            <a:chOff x="7776795" y="1766009"/>
            <a:chExt cx="371742" cy="349120"/>
          </a:xfrm>
        </p:grpSpPr>
        <p:sp>
          <p:nvSpPr>
            <p:cNvPr id="6140" name="Google Shape;6140;p72"/>
            <p:cNvSpPr/>
            <p:nvPr/>
          </p:nvSpPr>
          <p:spPr>
            <a:xfrm>
              <a:off x="7897918" y="1889527"/>
              <a:ext cx="119494" cy="102475"/>
            </a:xfrm>
            <a:custGeom>
              <a:avLst/>
              <a:gdLst/>
              <a:ahLst/>
              <a:cxnLst/>
              <a:rect l="l" t="t" r="r" b="b"/>
              <a:pathLst>
                <a:path w="3668" h="3141" extrusionOk="0">
                  <a:moveTo>
                    <a:pt x="2096" y="0"/>
                  </a:moveTo>
                  <a:cubicBezTo>
                    <a:pt x="691" y="0"/>
                    <a:pt x="0" y="1691"/>
                    <a:pt x="977" y="2667"/>
                  </a:cubicBezTo>
                  <a:cubicBezTo>
                    <a:pt x="1303" y="2994"/>
                    <a:pt x="1704" y="3140"/>
                    <a:pt x="2095" y="3140"/>
                  </a:cubicBezTo>
                  <a:cubicBezTo>
                    <a:pt x="2901" y="3140"/>
                    <a:pt x="3668" y="2518"/>
                    <a:pt x="3668" y="1572"/>
                  </a:cubicBezTo>
                  <a:cubicBezTo>
                    <a:pt x="3668" y="715"/>
                    <a:pt x="2953"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7776795" y="1766009"/>
              <a:ext cx="371742" cy="349120"/>
            </a:xfrm>
            <a:custGeom>
              <a:avLst/>
              <a:gdLst/>
              <a:ahLst/>
              <a:cxnLst/>
              <a:rect l="l" t="t" r="r" b="b"/>
              <a:pathLst>
                <a:path w="11411" h="10701" extrusionOk="0">
                  <a:moveTo>
                    <a:pt x="4123" y="2405"/>
                  </a:moveTo>
                  <a:cubicBezTo>
                    <a:pt x="4409" y="2453"/>
                    <a:pt x="4695" y="2524"/>
                    <a:pt x="4980" y="2596"/>
                  </a:cubicBezTo>
                  <a:cubicBezTo>
                    <a:pt x="4576" y="2786"/>
                    <a:pt x="4218" y="3000"/>
                    <a:pt x="3861" y="3239"/>
                  </a:cubicBezTo>
                  <a:cubicBezTo>
                    <a:pt x="3933" y="2953"/>
                    <a:pt x="4004" y="2667"/>
                    <a:pt x="4123" y="2405"/>
                  </a:cubicBezTo>
                  <a:close/>
                  <a:moveTo>
                    <a:pt x="8290" y="2332"/>
                  </a:moveTo>
                  <a:cubicBezTo>
                    <a:pt x="9976" y="2332"/>
                    <a:pt x="10504" y="3337"/>
                    <a:pt x="9586" y="4818"/>
                  </a:cubicBezTo>
                  <a:lnTo>
                    <a:pt x="9586" y="4818"/>
                  </a:lnTo>
                  <a:cubicBezTo>
                    <a:pt x="9257" y="4443"/>
                    <a:pt x="8905" y="4092"/>
                    <a:pt x="8529" y="3786"/>
                  </a:cubicBezTo>
                  <a:cubicBezTo>
                    <a:pt x="8457" y="3310"/>
                    <a:pt x="8338" y="2810"/>
                    <a:pt x="8172" y="2334"/>
                  </a:cubicBezTo>
                  <a:cubicBezTo>
                    <a:pt x="8211" y="2333"/>
                    <a:pt x="8251" y="2332"/>
                    <a:pt x="8290" y="2332"/>
                  </a:cubicBezTo>
                  <a:close/>
                  <a:moveTo>
                    <a:pt x="3336" y="2332"/>
                  </a:moveTo>
                  <a:cubicBezTo>
                    <a:pt x="3375" y="2332"/>
                    <a:pt x="3415" y="2333"/>
                    <a:pt x="3456" y="2334"/>
                  </a:cubicBezTo>
                  <a:cubicBezTo>
                    <a:pt x="3290" y="2810"/>
                    <a:pt x="3171" y="3310"/>
                    <a:pt x="3099" y="3786"/>
                  </a:cubicBezTo>
                  <a:cubicBezTo>
                    <a:pt x="2718" y="4096"/>
                    <a:pt x="2361" y="4453"/>
                    <a:pt x="2027" y="4834"/>
                  </a:cubicBezTo>
                  <a:cubicBezTo>
                    <a:pt x="1097" y="3322"/>
                    <a:pt x="1644" y="2332"/>
                    <a:pt x="3336" y="2332"/>
                  </a:cubicBezTo>
                  <a:close/>
                  <a:moveTo>
                    <a:pt x="8624" y="4715"/>
                  </a:moveTo>
                  <a:lnTo>
                    <a:pt x="8624" y="4715"/>
                  </a:lnTo>
                  <a:cubicBezTo>
                    <a:pt x="8838" y="4906"/>
                    <a:pt x="9029" y="5120"/>
                    <a:pt x="9219" y="5358"/>
                  </a:cubicBezTo>
                  <a:cubicBezTo>
                    <a:pt x="9029" y="5572"/>
                    <a:pt x="8838" y="5787"/>
                    <a:pt x="8624" y="6001"/>
                  </a:cubicBezTo>
                  <a:cubicBezTo>
                    <a:pt x="8648" y="5572"/>
                    <a:pt x="8648" y="5144"/>
                    <a:pt x="8624" y="4715"/>
                  </a:cubicBezTo>
                  <a:close/>
                  <a:moveTo>
                    <a:pt x="3861" y="7454"/>
                  </a:moveTo>
                  <a:cubicBezTo>
                    <a:pt x="4218" y="7692"/>
                    <a:pt x="4576" y="7906"/>
                    <a:pt x="4957" y="8097"/>
                  </a:cubicBezTo>
                  <a:cubicBezTo>
                    <a:pt x="4671" y="8192"/>
                    <a:pt x="4385" y="8240"/>
                    <a:pt x="4099" y="8287"/>
                  </a:cubicBezTo>
                  <a:cubicBezTo>
                    <a:pt x="4004" y="8025"/>
                    <a:pt x="3909" y="7739"/>
                    <a:pt x="3837" y="7478"/>
                  </a:cubicBezTo>
                  <a:lnTo>
                    <a:pt x="3861" y="7454"/>
                  </a:lnTo>
                  <a:close/>
                  <a:moveTo>
                    <a:pt x="7529" y="2405"/>
                  </a:moveTo>
                  <a:cubicBezTo>
                    <a:pt x="7981" y="3739"/>
                    <a:pt x="8124" y="5168"/>
                    <a:pt x="7933" y="6573"/>
                  </a:cubicBezTo>
                  <a:lnTo>
                    <a:pt x="7957" y="6573"/>
                  </a:lnTo>
                  <a:cubicBezTo>
                    <a:pt x="7529" y="6906"/>
                    <a:pt x="7076" y="7192"/>
                    <a:pt x="6600" y="7430"/>
                  </a:cubicBezTo>
                  <a:cubicBezTo>
                    <a:pt x="6886" y="7525"/>
                    <a:pt x="7171" y="7597"/>
                    <a:pt x="7481" y="7668"/>
                  </a:cubicBezTo>
                  <a:cubicBezTo>
                    <a:pt x="7576" y="7597"/>
                    <a:pt x="7695" y="7525"/>
                    <a:pt x="7767" y="7454"/>
                  </a:cubicBezTo>
                  <a:lnTo>
                    <a:pt x="7767" y="7454"/>
                  </a:lnTo>
                  <a:cubicBezTo>
                    <a:pt x="7695" y="7739"/>
                    <a:pt x="7624" y="8025"/>
                    <a:pt x="7505" y="8311"/>
                  </a:cubicBezTo>
                  <a:cubicBezTo>
                    <a:pt x="5528" y="7930"/>
                    <a:pt x="3718" y="6882"/>
                    <a:pt x="2408" y="5358"/>
                  </a:cubicBezTo>
                  <a:cubicBezTo>
                    <a:pt x="2599" y="5120"/>
                    <a:pt x="2789" y="4906"/>
                    <a:pt x="3004" y="4715"/>
                  </a:cubicBezTo>
                  <a:lnTo>
                    <a:pt x="3004" y="5072"/>
                  </a:lnTo>
                  <a:cubicBezTo>
                    <a:pt x="3194" y="5310"/>
                    <a:pt x="3409" y="5525"/>
                    <a:pt x="3623" y="5715"/>
                  </a:cubicBezTo>
                  <a:cubicBezTo>
                    <a:pt x="3599" y="5191"/>
                    <a:pt x="3647" y="4644"/>
                    <a:pt x="3718" y="4120"/>
                  </a:cubicBezTo>
                  <a:cubicBezTo>
                    <a:pt x="4361" y="3620"/>
                    <a:pt x="5076" y="3215"/>
                    <a:pt x="5814" y="2905"/>
                  </a:cubicBezTo>
                  <a:cubicBezTo>
                    <a:pt x="6314" y="3119"/>
                    <a:pt x="6767" y="3358"/>
                    <a:pt x="7219" y="3643"/>
                  </a:cubicBezTo>
                  <a:cubicBezTo>
                    <a:pt x="7171" y="3334"/>
                    <a:pt x="7076" y="3048"/>
                    <a:pt x="6981" y="2762"/>
                  </a:cubicBezTo>
                  <a:lnTo>
                    <a:pt x="6671" y="2596"/>
                  </a:lnTo>
                  <a:cubicBezTo>
                    <a:pt x="6957" y="2524"/>
                    <a:pt x="7243" y="2453"/>
                    <a:pt x="7529" y="2405"/>
                  </a:cubicBezTo>
                  <a:close/>
                  <a:moveTo>
                    <a:pt x="5814" y="8478"/>
                  </a:moveTo>
                  <a:cubicBezTo>
                    <a:pt x="6266" y="8644"/>
                    <a:pt x="6767" y="8787"/>
                    <a:pt x="7243" y="8883"/>
                  </a:cubicBezTo>
                  <a:cubicBezTo>
                    <a:pt x="6843" y="9632"/>
                    <a:pt x="6319" y="10073"/>
                    <a:pt x="5781" y="10073"/>
                  </a:cubicBezTo>
                  <a:cubicBezTo>
                    <a:pt x="5292" y="10073"/>
                    <a:pt x="4792" y="9710"/>
                    <a:pt x="4361" y="8883"/>
                  </a:cubicBezTo>
                  <a:lnTo>
                    <a:pt x="4385" y="8883"/>
                  </a:lnTo>
                  <a:cubicBezTo>
                    <a:pt x="4861" y="8787"/>
                    <a:pt x="5338" y="8644"/>
                    <a:pt x="5814" y="8478"/>
                  </a:cubicBezTo>
                  <a:close/>
                  <a:moveTo>
                    <a:pt x="5791" y="1"/>
                  </a:moveTo>
                  <a:cubicBezTo>
                    <a:pt x="5037" y="1"/>
                    <a:pt x="4275" y="559"/>
                    <a:pt x="3718" y="1738"/>
                  </a:cubicBezTo>
                  <a:cubicBezTo>
                    <a:pt x="3576" y="1727"/>
                    <a:pt x="3439" y="1721"/>
                    <a:pt x="3307" y="1721"/>
                  </a:cubicBezTo>
                  <a:cubicBezTo>
                    <a:pt x="389" y="1721"/>
                    <a:pt x="1" y="4423"/>
                    <a:pt x="3099" y="6906"/>
                  </a:cubicBezTo>
                  <a:cubicBezTo>
                    <a:pt x="3171" y="7406"/>
                    <a:pt x="3266" y="7882"/>
                    <a:pt x="3432" y="8359"/>
                  </a:cubicBezTo>
                  <a:cubicBezTo>
                    <a:pt x="3364" y="8362"/>
                    <a:pt x="3297" y="8364"/>
                    <a:pt x="3232" y="8364"/>
                  </a:cubicBezTo>
                  <a:cubicBezTo>
                    <a:pt x="1952" y="8364"/>
                    <a:pt x="1242" y="7701"/>
                    <a:pt x="1718" y="6477"/>
                  </a:cubicBezTo>
                  <a:cubicBezTo>
                    <a:pt x="1551" y="6311"/>
                    <a:pt x="1384" y="6096"/>
                    <a:pt x="1265" y="5953"/>
                  </a:cubicBezTo>
                  <a:lnTo>
                    <a:pt x="1265" y="5953"/>
                  </a:lnTo>
                  <a:cubicBezTo>
                    <a:pt x="416" y="7673"/>
                    <a:pt x="1307" y="8995"/>
                    <a:pt x="3288" y="8995"/>
                  </a:cubicBezTo>
                  <a:cubicBezTo>
                    <a:pt x="3419" y="8995"/>
                    <a:pt x="3554" y="8990"/>
                    <a:pt x="3694" y="8978"/>
                  </a:cubicBezTo>
                  <a:cubicBezTo>
                    <a:pt x="4243" y="10123"/>
                    <a:pt x="5025" y="10701"/>
                    <a:pt x="5806" y="10701"/>
                  </a:cubicBezTo>
                  <a:cubicBezTo>
                    <a:pt x="6958" y="10701"/>
                    <a:pt x="8108" y="9446"/>
                    <a:pt x="8505" y="6906"/>
                  </a:cubicBezTo>
                  <a:cubicBezTo>
                    <a:pt x="8886" y="6596"/>
                    <a:pt x="9243" y="6239"/>
                    <a:pt x="9577" y="5882"/>
                  </a:cubicBezTo>
                  <a:lnTo>
                    <a:pt x="9577" y="5882"/>
                  </a:lnTo>
                  <a:cubicBezTo>
                    <a:pt x="10315" y="7073"/>
                    <a:pt x="10196" y="8097"/>
                    <a:pt x="8815" y="8311"/>
                  </a:cubicBezTo>
                  <a:cubicBezTo>
                    <a:pt x="8743" y="8549"/>
                    <a:pt x="8672" y="8763"/>
                    <a:pt x="8576" y="8978"/>
                  </a:cubicBezTo>
                  <a:cubicBezTo>
                    <a:pt x="10482" y="8883"/>
                    <a:pt x="11410" y="7406"/>
                    <a:pt x="9981" y="5358"/>
                  </a:cubicBezTo>
                  <a:cubicBezTo>
                    <a:pt x="11345" y="3395"/>
                    <a:pt x="10558" y="1710"/>
                    <a:pt x="8309" y="1710"/>
                  </a:cubicBezTo>
                  <a:cubicBezTo>
                    <a:pt x="7611" y="1710"/>
                    <a:pt x="6773" y="1872"/>
                    <a:pt x="5814" y="2238"/>
                  </a:cubicBezTo>
                  <a:cubicBezTo>
                    <a:pt x="5338" y="2048"/>
                    <a:pt x="4861" y="1905"/>
                    <a:pt x="4385" y="1810"/>
                  </a:cubicBezTo>
                  <a:cubicBezTo>
                    <a:pt x="4773" y="1077"/>
                    <a:pt x="5274" y="621"/>
                    <a:pt x="5804" y="621"/>
                  </a:cubicBezTo>
                  <a:cubicBezTo>
                    <a:pt x="6152" y="621"/>
                    <a:pt x="6512" y="818"/>
                    <a:pt x="6862" y="1262"/>
                  </a:cubicBezTo>
                  <a:cubicBezTo>
                    <a:pt x="7100" y="1191"/>
                    <a:pt x="7314" y="1167"/>
                    <a:pt x="7552" y="1143"/>
                  </a:cubicBezTo>
                  <a:cubicBezTo>
                    <a:pt x="7053" y="394"/>
                    <a:pt x="6424" y="1"/>
                    <a:pt x="5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72"/>
          <p:cNvGrpSpPr/>
          <p:nvPr/>
        </p:nvGrpSpPr>
        <p:grpSpPr>
          <a:xfrm>
            <a:off x="7833513" y="2325397"/>
            <a:ext cx="265376" cy="348859"/>
            <a:chOff x="7833513" y="2325397"/>
            <a:chExt cx="265376" cy="348859"/>
          </a:xfrm>
        </p:grpSpPr>
        <p:sp>
          <p:nvSpPr>
            <p:cNvPr id="6143" name="Google Shape;6143;p72"/>
            <p:cNvSpPr/>
            <p:nvPr/>
          </p:nvSpPr>
          <p:spPr>
            <a:xfrm>
              <a:off x="7853678" y="2325397"/>
              <a:ext cx="225045" cy="81595"/>
            </a:xfrm>
            <a:custGeom>
              <a:avLst/>
              <a:gdLst/>
              <a:ahLst/>
              <a:cxnLst/>
              <a:rect l="l" t="t" r="r" b="b"/>
              <a:pathLst>
                <a:path w="6908" h="2501" extrusionOk="0">
                  <a:moveTo>
                    <a:pt x="310" y="0"/>
                  </a:moveTo>
                  <a:cubicBezTo>
                    <a:pt x="144" y="0"/>
                    <a:pt x="1" y="143"/>
                    <a:pt x="1" y="310"/>
                  </a:cubicBezTo>
                  <a:lnTo>
                    <a:pt x="1" y="2191"/>
                  </a:lnTo>
                  <a:cubicBezTo>
                    <a:pt x="1" y="2358"/>
                    <a:pt x="144" y="2501"/>
                    <a:pt x="310" y="2501"/>
                  </a:cubicBezTo>
                  <a:lnTo>
                    <a:pt x="6597" y="2501"/>
                  </a:lnTo>
                  <a:cubicBezTo>
                    <a:pt x="6764" y="2501"/>
                    <a:pt x="6907" y="2358"/>
                    <a:pt x="6907" y="2191"/>
                  </a:cubicBezTo>
                  <a:lnTo>
                    <a:pt x="6907" y="310"/>
                  </a:lnTo>
                  <a:cubicBezTo>
                    <a:pt x="6883" y="143"/>
                    <a:pt x="6764"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7833513" y="2427155"/>
              <a:ext cx="265376" cy="247102"/>
            </a:xfrm>
            <a:custGeom>
              <a:avLst/>
              <a:gdLst/>
              <a:ahLst/>
              <a:cxnLst/>
              <a:rect l="l" t="t" r="r" b="b"/>
              <a:pathLst>
                <a:path w="8146" h="7574" extrusionOk="0">
                  <a:moveTo>
                    <a:pt x="4049" y="1192"/>
                  </a:moveTo>
                  <a:cubicBezTo>
                    <a:pt x="5311" y="1192"/>
                    <a:pt x="6311" y="2216"/>
                    <a:pt x="6264" y="3454"/>
                  </a:cubicBezTo>
                  <a:lnTo>
                    <a:pt x="6264" y="4073"/>
                  </a:lnTo>
                  <a:cubicBezTo>
                    <a:pt x="6264" y="4478"/>
                    <a:pt x="6002" y="4835"/>
                    <a:pt x="5645" y="4978"/>
                  </a:cubicBezTo>
                  <a:lnTo>
                    <a:pt x="5645" y="5335"/>
                  </a:lnTo>
                  <a:cubicBezTo>
                    <a:pt x="5645" y="5859"/>
                    <a:pt x="5216" y="6288"/>
                    <a:pt x="4692" y="6288"/>
                  </a:cubicBezTo>
                  <a:lnTo>
                    <a:pt x="3454" y="6288"/>
                  </a:lnTo>
                  <a:cubicBezTo>
                    <a:pt x="2930" y="6288"/>
                    <a:pt x="2501" y="5859"/>
                    <a:pt x="2501" y="5335"/>
                  </a:cubicBezTo>
                  <a:lnTo>
                    <a:pt x="2501" y="4978"/>
                  </a:lnTo>
                  <a:cubicBezTo>
                    <a:pt x="2120" y="4835"/>
                    <a:pt x="1882" y="4478"/>
                    <a:pt x="1882" y="4073"/>
                  </a:cubicBezTo>
                  <a:lnTo>
                    <a:pt x="1882" y="3478"/>
                  </a:lnTo>
                  <a:cubicBezTo>
                    <a:pt x="1811" y="2239"/>
                    <a:pt x="2811" y="1192"/>
                    <a:pt x="4049" y="1192"/>
                  </a:cubicBezTo>
                  <a:close/>
                  <a:moveTo>
                    <a:pt x="1144" y="1"/>
                  </a:moveTo>
                  <a:cubicBezTo>
                    <a:pt x="501" y="1"/>
                    <a:pt x="1" y="525"/>
                    <a:pt x="1" y="1144"/>
                  </a:cubicBezTo>
                  <a:lnTo>
                    <a:pt x="1" y="6431"/>
                  </a:lnTo>
                  <a:cubicBezTo>
                    <a:pt x="1" y="7050"/>
                    <a:pt x="501" y="7574"/>
                    <a:pt x="1144" y="7574"/>
                  </a:cubicBezTo>
                  <a:lnTo>
                    <a:pt x="7002" y="7574"/>
                  </a:lnTo>
                  <a:cubicBezTo>
                    <a:pt x="7621" y="7574"/>
                    <a:pt x="8145" y="7050"/>
                    <a:pt x="8145" y="6431"/>
                  </a:cubicBezTo>
                  <a:lnTo>
                    <a:pt x="8145" y="1168"/>
                  </a:lnTo>
                  <a:cubicBezTo>
                    <a:pt x="8145" y="525"/>
                    <a:pt x="7621" y="1"/>
                    <a:pt x="7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7912643" y="2486956"/>
              <a:ext cx="104737" cy="123616"/>
            </a:xfrm>
            <a:custGeom>
              <a:avLst/>
              <a:gdLst/>
              <a:ahLst/>
              <a:cxnLst/>
              <a:rect l="l" t="t" r="r" b="b"/>
              <a:pathLst>
                <a:path w="3215" h="3789" extrusionOk="0">
                  <a:moveTo>
                    <a:pt x="986" y="1320"/>
                  </a:moveTo>
                  <a:cubicBezTo>
                    <a:pt x="1154" y="1320"/>
                    <a:pt x="1311" y="1449"/>
                    <a:pt x="1311" y="1645"/>
                  </a:cubicBezTo>
                  <a:cubicBezTo>
                    <a:pt x="1311" y="1788"/>
                    <a:pt x="1168" y="1930"/>
                    <a:pt x="1025" y="1930"/>
                  </a:cubicBezTo>
                  <a:lnTo>
                    <a:pt x="1025" y="1954"/>
                  </a:lnTo>
                  <a:cubicBezTo>
                    <a:pt x="739" y="1954"/>
                    <a:pt x="572" y="1621"/>
                    <a:pt x="763" y="1407"/>
                  </a:cubicBezTo>
                  <a:cubicBezTo>
                    <a:pt x="830" y="1347"/>
                    <a:pt x="909" y="1320"/>
                    <a:pt x="986" y="1320"/>
                  </a:cubicBezTo>
                  <a:close/>
                  <a:moveTo>
                    <a:pt x="2256" y="1320"/>
                  </a:moveTo>
                  <a:cubicBezTo>
                    <a:pt x="2416" y="1320"/>
                    <a:pt x="2573" y="1449"/>
                    <a:pt x="2573" y="1645"/>
                  </a:cubicBezTo>
                  <a:cubicBezTo>
                    <a:pt x="2595" y="1799"/>
                    <a:pt x="2453" y="1933"/>
                    <a:pt x="2300" y="1933"/>
                  </a:cubicBezTo>
                  <a:cubicBezTo>
                    <a:pt x="2288" y="1933"/>
                    <a:pt x="2275" y="1932"/>
                    <a:pt x="2263" y="1930"/>
                  </a:cubicBezTo>
                  <a:lnTo>
                    <a:pt x="2263" y="1954"/>
                  </a:lnTo>
                  <a:cubicBezTo>
                    <a:pt x="1977" y="1954"/>
                    <a:pt x="1858" y="1597"/>
                    <a:pt x="2049" y="1407"/>
                  </a:cubicBezTo>
                  <a:cubicBezTo>
                    <a:pt x="2109" y="1347"/>
                    <a:pt x="2182" y="1320"/>
                    <a:pt x="2256" y="1320"/>
                  </a:cubicBezTo>
                  <a:close/>
                  <a:moveTo>
                    <a:pt x="1643" y="2566"/>
                  </a:moveTo>
                  <a:cubicBezTo>
                    <a:pt x="1805" y="2566"/>
                    <a:pt x="1954" y="2693"/>
                    <a:pt x="1954" y="2883"/>
                  </a:cubicBezTo>
                  <a:cubicBezTo>
                    <a:pt x="1954" y="3050"/>
                    <a:pt x="1811" y="3193"/>
                    <a:pt x="1644" y="3193"/>
                  </a:cubicBezTo>
                  <a:cubicBezTo>
                    <a:pt x="1358" y="3193"/>
                    <a:pt x="1215" y="2859"/>
                    <a:pt x="1406" y="2669"/>
                  </a:cubicBezTo>
                  <a:cubicBezTo>
                    <a:pt x="1477" y="2597"/>
                    <a:pt x="1562" y="2566"/>
                    <a:pt x="1643" y="2566"/>
                  </a:cubicBezTo>
                  <a:close/>
                  <a:moveTo>
                    <a:pt x="1639" y="1"/>
                  </a:moveTo>
                  <a:cubicBezTo>
                    <a:pt x="1625" y="1"/>
                    <a:pt x="1611" y="1"/>
                    <a:pt x="1596" y="2"/>
                  </a:cubicBezTo>
                  <a:cubicBezTo>
                    <a:pt x="715" y="2"/>
                    <a:pt x="1" y="740"/>
                    <a:pt x="48" y="1645"/>
                  </a:cubicBezTo>
                  <a:lnTo>
                    <a:pt x="72" y="1645"/>
                  </a:lnTo>
                  <a:lnTo>
                    <a:pt x="72" y="2240"/>
                  </a:lnTo>
                  <a:cubicBezTo>
                    <a:pt x="72" y="2407"/>
                    <a:pt x="215" y="2550"/>
                    <a:pt x="382" y="2550"/>
                  </a:cubicBezTo>
                  <a:cubicBezTo>
                    <a:pt x="548" y="2550"/>
                    <a:pt x="691" y="2693"/>
                    <a:pt x="691" y="2859"/>
                  </a:cubicBezTo>
                  <a:lnTo>
                    <a:pt x="691" y="3478"/>
                  </a:lnTo>
                  <a:cubicBezTo>
                    <a:pt x="691" y="3645"/>
                    <a:pt x="834" y="3788"/>
                    <a:pt x="1001" y="3788"/>
                  </a:cubicBezTo>
                  <a:lnTo>
                    <a:pt x="2263" y="3788"/>
                  </a:lnTo>
                  <a:cubicBezTo>
                    <a:pt x="2430" y="3788"/>
                    <a:pt x="2573" y="3645"/>
                    <a:pt x="2573" y="3478"/>
                  </a:cubicBezTo>
                  <a:lnTo>
                    <a:pt x="2573" y="2859"/>
                  </a:lnTo>
                  <a:cubicBezTo>
                    <a:pt x="2573" y="2693"/>
                    <a:pt x="2716" y="2550"/>
                    <a:pt x="2882" y="2550"/>
                  </a:cubicBezTo>
                  <a:cubicBezTo>
                    <a:pt x="3049" y="2550"/>
                    <a:pt x="3168" y="2407"/>
                    <a:pt x="3168" y="2240"/>
                  </a:cubicBezTo>
                  <a:lnTo>
                    <a:pt x="3168" y="1621"/>
                  </a:lnTo>
                  <a:cubicBezTo>
                    <a:pt x="3215" y="730"/>
                    <a:pt x="2524" y="1"/>
                    <a:pt x="1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72"/>
          <p:cNvGrpSpPr/>
          <p:nvPr/>
        </p:nvGrpSpPr>
        <p:grpSpPr>
          <a:xfrm>
            <a:off x="7079409" y="2324614"/>
            <a:ext cx="265376" cy="349642"/>
            <a:chOff x="7079409" y="2324614"/>
            <a:chExt cx="265376" cy="349642"/>
          </a:xfrm>
        </p:grpSpPr>
        <p:sp>
          <p:nvSpPr>
            <p:cNvPr id="6147" name="Google Shape;6147;p72"/>
            <p:cNvSpPr/>
            <p:nvPr/>
          </p:nvSpPr>
          <p:spPr>
            <a:xfrm>
              <a:off x="7079409" y="2510283"/>
              <a:ext cx="61343" cy="40455"/>
            </a:xfrm>
            <a:custGeom>
              <a:avLst/>
              <a:gdLst/>
              <a:ahLst/>
              <a:cxnLst/>
              <a:rect l="l" t="t" r="r" b="b"/>
              <a:pathLst>
                <a:path w="1883" h="1240" extrusionOk="0">
                  <a:moveTo>
                    <a:pt x="1" y="1"/>
                  </a:moveTo>
                  <a:lnTo>
                    <a:pt x="1" y="1239"/>
                  </a:lnTo>
                  <a:lnTo>
                    <a:pt x="1882" y="1239"/>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7161667" y="2570900"/>
              <a:ext cx="40364" cy="41205"/>
            </a:xfrm>
            <a:custGeom>
              <a:avLst/>
              <a:gdLst/>
              <a:ahLst/>
              <a:cxnLst/>
              <a:rect l="l" t="t" r="r" b="b"/>
              <a:pathLst>
                <a:path w="1239" h="1263" extrusionOk="0">
                  <a:moveTo>
                    <a:pt x="0" y="0"/>
                  </a:moveTo>
                  <a:lnTo>
                    <a:pt x="0" y="1263"/>
                  </a:lnTo>
                  <a:lnTo>
                    <a:pt x="1239" y="1263"/>
                  </a:lnTo>
                  <a:lnTo>
                    <a:pt x="1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7079409" y="2570900"/>
              <a:ext cx="61343" cy="41205"/>
            </a:xfrm>
            <a:custGeom>
              <a:avLst/>
              <a:gdLst/>
              <a:ahLst/>
              <a:cxnLst/>
              <a:rect l="l" t="t" r="r" b="b"/>
              <a:pathLst>
                <a:path w="1883" h="1263" extrusionOk="0">
                  <a:moveTo>
                    <a:pt x="1" y="0"/>
                  </a:moveTo>
                  <a:lnTo>
                    <a:pt x="1" y="1263"/>
                  </a:lnTo>
                  <a:lnTo>
                    <a:pt x="1882" y="1263"/>
                  </a:ln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7283474" y="2510283"/>
              <a:ext cx="61311" cy="40455"/>
            </a:xfrm>
            <a:custGeom>
              <a:avLst/>
              <a:gdLst/>
              <a:ahLst/>
              <a:cxnLst/>
              <a:rect l="l" t="t" r="r" b="b"/>
              <a:pathLst>
                <a:path w="1882" h="1240" extrusionOk="0">
                  <a:moveTo>
                    <a:pt x="0" y="1"/>
                  </a:moveTo>
                  <a:lnTo>
                    <a:pt x="0" y="1239"/>
                  </a:lnTo>
                  <a:lnTo>
                    <a:pt x="1882" y="1239"/>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7263276" y="2386765"/>
              <a:ext cx="20980" cy="41205"/>
            </a:xfrm>
            <a:custGeom>
              <a:avLst/>
              <a:gdLst/>
              <a:ahLst/>
              <a:cxnLst/>
              <a:rect l="l" t="t" r="r" b="b"/>
              <a:pathLst>
                <a:path w="644" h="1263" extrusionOk="0">
                  <a:moveTo>
                    <a:pt x="192" y="0"/>
                  </a:moveTo>
                  <a:cubicBezTo>
                    <a:pt x="72" y="0"/>
                    <a:pt x="1" y="96"/>
                    <a:pt x="1" y="215"/>
                  </a:cubicBezTo>
                  <a:lnTo>
                    <a:pt x="1" y="1072"/>
                  </a:lnTo>
                  <a:cubicBezTo>
                    <a:pt x="1" y="1167"/>
                    <a:pt x="72" y="1263"/>
                    <a:pt x="192" y="1263"/>
                  </a:cubicBezTo>
                  <a:lnTo>
                    <a:pt x="453" y="1263"/>
                  </a:lnTo>
                  <a:cubicBezTo>
                    <a:pt x="549" y="1263"/>
                    <a:pt x="644" y="1167"/>
                    <a:pt x="644" y="1072"/>
                  </a:cubicBezTo>
                  <a:lnTo>
                    <a:pt x="644" y="215"/>
                  </a:lnTo>
                  <a:cubicBezTo>
                    <a:pt x="644" y="96"/>
                    <a:pt x="549"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7079409" y="2324614"/>
              <a:ext cx="265376" cy="164724"/>
            </a:xfrm>
            <a:custGeom>
              <a:avLst/>
              <a:gdLst/>
              <a:ahLst/>
              <a:cxnLst/>
              <a:rect l="l" t="t" r="r" b="b"/>
              <a:pathLst>
                <a:path w="8146" h="5049" extrusionOk="0">
                  <a:moveTo>
                    <a:pt x="6097" y="1286"/>
                  </a:moveTo>
                  <a:cubicBezTo>
                    <a:pt x="6550" y="1286"/>
                    <a:pt x="6907" y="1667"/>
                    <a:pt x="6907" y="2120"/>
                  </a:cubicBezTo>
                  <a:lnTo>
                    <a:pt x="6907" y="2977"/>
                  </a:lnTo>
                  <a:cubicBezTo>
                    <a:pt x="6907" y="3430"/>
                    <a:pt x="6550" y="3787"/>
                    <a:pt x="6097" y="3811"/>
                  </a:cubicBezTo>
                  <a:lnTo>
                    <a:pt x="5836" y="3811"/>
                  </a:lnTo>
                  <a:cubicBezTo>
                    <a:pt x="5383" y="3787"/>
                    <a:pt x="5002" y="3430"/>
                    <a:pt x="5002" y="2977"/>
                  </a:cubicBezTo>
                  <a:lnTo>
                    <a:pt x="5026" y="2120"/>
                  </a:lnTo>
                  <a:cubicBezTo>
                    <a:pt x="5026" y="1667"/>
                    <a:pt x="5383" y="1286"/>
                    <a:pt x="5836" y="1286"/>
                  </a:cubicBezTo>
                  <a:close/>
                  <a:moveTo>
                    <a:pt x="930" y="0"/>
                  </a:moveTo>
                  <a:cubicBezTo>
                    <a:pt x="406" y="24"/>
                    <a:pt x="1" y="429"/>
                    <a:pt x="1" y="953"/>
                  </a:cubicBezTo>
                  <a:lnTo>
                    <a:pt x="1" y="5049"/>
                  </a:lnTo>
                  <a:lnTo>
                    <a:pt x="8146" y="5049"/>
                  </a:lnTo>
                  <a:lnTo>
                    <a:pt x="8146" y="953"/>
                  </a:lnTo>
                  <a:cubicBezTo>
                    <a:pt x="8146" y="429"/>
                    <a:pt x="7717" y="0"/>
                    <a:pt x="7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7222163" y="2570900"/>
              <a:ext cx="41145" cy="41205"/>
            </a:xfrm>
            <a:custGeom>
              <a:avLst/>
              <a:gdLst/>
              <a:ahLst/>
              <a:cxnLst/>
              <a:rect l="l" t="t" r="r" b="b"/>
              <a:pathLst>
                <a:path w="1263" h="1263" extrusionOk="0">
                  <a:moveTo>
                    <a:pt x="1" y="0"/>
                  </a:moveTo>
                  <a:lnTo>
                    <a:pt x="1" y="1263"/>
                  </a:lnTo>
                  <a:lnTo>
                    <a:pt x="1263" y="1263"/>
                  </a:lnTo>
                  <a:lnTo>
                    <a:pt x="1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7222163" y="2510283"/>
              <a:ext cx="41145" cy="40455"/>
            </a:xfrm>
            <a:custGeom>
              <a:avLst/>
              <a:gdLst/>
              <a:ahLst/>
              <a:cxnLst/>
              <a:rect l="l" t="t" r="r" b="b"/>
              <a:pathLst>
                <a:path w="1263" h="1240" extrusionOk="0">
                  <a:moveTo>
                    <a:pt x="1" y="1"/>
                  </a:moveTo>
                  <a:lnTo>
                    <a:pt x="1" y="1239"/>
                  </a:lnTo>
                  <a:lnTo>
                    <a:pt x="1263" y="1239"/>
                  </a:lnTo>
                  <a:lnTo>
                    <a:pt x="1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7079409" y="2633051"/>
              <a:ext cx="61343" cy="41205"/>
            </a:xfrm>
            <a:custGeom>
              <a:avLst/>
              <a:gdLst/>
              <a:ahLst/>
              <a:cxnLst/>
              <a:rect l="l" t="t" r="r" b="b"/>
              <a:pathLst>
                <a:path w="1883" h="1263" extrusionOk="0">
                  <a:moveTo>
                    <a:pt x="1" y="1"/>
                  </a:moveTo>
                  <a:lnTo>
                    <a:pt x="1" y="334"/>
                  </a:lnTo>
                  <a:cubicBezTo>
                    <a:pt x="1" y="834"/>
                    <a:pt x="406" y="1263"/>
                    <a:pt x="930" y="1263"/>
                  </a:cubicBezTo>
                  <a:lnTo>
                    <a:pt x="1882" y="1263"/>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7161667" y="2510283"/>
              <a:ext cx="40364" cy="40455"/>
            </a:xfrm>
            <a:custGeom>
              <a:avLst/>
              <a:gdLst/>
              <a:ahLst/>
              <a:cxnLst/>
              <a:rect l="l" t="t" r="r" b="b"/>
              <a:pathLst>
                <a:path w="1239" h="1240" extrusionOk="0">
                  <a:moveTo>
                    <a:pt x="0" y="1"/>
                  </a:moveTo>
                  <a:lnTo>
                    <a:pt x="0" y="1239"/>
                  </a:lnTo>
                  <a:lnTo>
                    <a:pt x="1239" y="1239"/>
                  </a:lnTo>
                  <a:lnTo>
                    <a:pt x="1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7283474" y="2570900"/>
              <a:ext cx="61311" cy="103356"/>
            </a:xfrm>
            <a:custGeom>
              <a:avLst/>
              <a:gdLst/>
              <a:ahLst/>
              <a:cxnLst/>
              <a:rect l="l" t="t" r="r" b="b"/>
              <a:pathLst>
                <a:path w="1882" h="3168" extrusionOk="0">
                  <a:moveTo>
                    <a:pt x="0" y="0"/>
                  </a:moveTo>
                  <a:lnTo>
                    <a:pt x="0" y="3168"/>
                  </a:lnTo>
                  <a:lnTo>
                    <a:pt x="953" y="3168"/>
                  </a:lnTo>
                  <a:cubicBezTo>
                    <a:pt x="1453" y="3168"/>
                    <a:pt x="1882" y="2739"/>
                    <a:pt x="1882" y="2239"/>
                  </a:cubicBez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7222163" y="2633051"/>
              <a:ext cx="41145" cy="41205"/>
            </a:xfrm>
            <a:custGeom>
              <a:avLst/>
              <a:gdLst/>
              <a:ahLst/>
              <a:cxnLst/>
              <a:rect l="l" t="t" r="r" b="b"/>
              <a:pathLst>
                <a:path w="1263" h="1263" extrusionOk="0">
                  <a:moveTo>
                    <a:pt x="1" y="1"/>
                  </a:moveTo>
                  <a:lnTo>
                    <a:pt x="1" y="1263"/>
                  </a:lnTo>
                  <a:lnTo>
                    <a:pt x="1263" y="1263"/>
                  </a:lnTo>
                  <a:lnTo>
                    <a:pt x="1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7161667" y="2633051"/>
              <a:ext cx="40364" cy="41205"/>
            </a:xfrm>
            <a:custGeom>
              <a:avLst/>
              <a:gdLst/>
              <a:ahLst/>
              <a:cxnLst/>
              <a:rect l="l" t="t" r="r" b="b"/>
              <a:pathLst>
                <a:path w="1239" h="1263" extrusionOk="0">
                  <a:moveTo>
                    <a:pt x="0" y="1"/>
                  </a:moveTo>
                  <a:lnTo>
                    <a:pt x="0" y="1263"/>
                  </a:lnTo>
                  <a:lnTo>
                    <a:pt x="1239" y="1263"/>
                  </a:lnTo>
                  <a:lnTo>
                    <a:pt x="1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72"/>
          <p:cNvGrpSpPr/>
          <p:nvPr/>
        </p:nvGrpSpPr>
        <p:grpSpPr>
          <a:xfrm>
            <a:off x="6281293" y="2325332"/>
            <a:ext cx="353433" cy="349120"/>
            <a:chOff x="6281293" y="2325332"/>
            <a:chExt cx="353433" cy="349120"/>
          </a:xfrm>
        </p:grpSpPr>
        <p:sp>
          <p:nvSpPr>
            <p:cNvPr id="6161" name="Google Shape;6161;p72"/>
            <p:cNvSpPr/>
            <p:nvPr/>
          </p:nvSpPr>
          <p:spPr>
            <a:xfrm>
              <a:off x="6416880" y="2509533"/>
              <a:ext cx="81476" cy="164919"/>
            </a:xfrm>
            <a:custGeom>
              <a:avLst/>
              <a:gdLst/>
              <a:ahLst/>
              <a:cxnLst/>
              <a:rect l="l" t="t" r="r" b="b"/>
              <a:pathLst>
                <a:path w="2501" h="5055" extrusionOk="0">
                  <a:moveTo>
                    <a:pt x="0" y="0"/>
                  </a:moveTo>
                  <a:lnTo>
                    <a:pt x="0" y="4739"/>
                  </a:lnTo>
                  <a:cubicBezTo>
                    <a:pt x="0" y="4926"/>
                    <a:pt x="148" y="5055"/>
                    <a:pt x="315" y="5055"/>
                  </a:cubicBezTo>
                  <a:cubicBezTo>
                    <a:pt x="360" y="5055"/>
                    <a:pt x="407" y="5045"/>
                    <a:pt x="453" y="5025"/>
                  </a:cubicBezTo>
                  <a:lnTo>
                    <a:pt x="2334" y="4072"/>
                  </a:lnTo>
                  <a:cubicBezTo>
                    <a:pt x="2429" y="4025"/>
                    <a:pt x="2501" y="3906"/>
                    <a:pt x="2501" y="3787"/>
                  </a:cubicBezTo>
                  <a:lnTo>
                    <a:pt x="25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6281293" y="2325332"/>
              <a:ext cx="353433" cy="163256"/>
            </a:xfrm>
            <a:custGeom>
              <a:avLst/>
              <a:gdLst/>
              <a:ahLst/>
              <a:cxnLst/>
              <a:rect l="l" t="t" r="r" b="b"/>
              <a:pathLst>
                <a:path w="10849" h="5004" extrusionOk="0">
                  <a:moveTo>
                    <a:pt x="371" y="1"/>
                  </a:moveTo>
                  <a:cubicBezTo>
                    <a:pt x="128" y="1"/>
                    <a:pt x="1" y="296"/>
                    <a:pt x="162" y="502"/>
                  </a:cubicBezTo>
                  <a:lnTo>
                    <a:pt x="3805" y="5003"/>
                  </a:lnTo>
                  <a:lnTo>
                    <a:pt x="7020" y="5003"/>
                  </a:lnTo>
                  <a:lnTo>
                    <a:pt x="10688" y="502"/>
                  </a:lnTo>
                  <a:cubicBezTo>
                    <a:pt x="10848" y="296"/>
                    <a:pt x="10699" y="1"/>
                    <a:pt x="10454" y="1"/>
                  </a:cubicBezTo>
                  <a:cubicBezTo>
                    <a:pt x="10445" y="1"/>
                    <a:pt x="10435" y="1"/>
                    <a:pt x="10426" y="2"/>
                  </a:cubicBezTo>
                  <a:lnTo>
                    <a:pt x="400" y="2"/>
                  </a:lnTo>
                  <a:cubicBezTo>
                    <a:pt x="390" y="1"/>
                    <a:pt x="381" y="1"/>
                    <a:pt x="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72"/>
          <p:cNvGrpSpPr/>
          <p:nvPr/>
        </p:nvGrpSpPr>
        <p:grpSpPr>
          <a:xfrm>
            <a:off x="5522139" y="2324810"/>
            <a:ext cx="376466" cy="350425"/>
            <a:chOff x="5522139" y="2324810"/>
            <a:chExt cx="376466" cy="350425"/>
          </a:xfrm>
        </p:grpSpPr>
        <p:sp>
          <p:nvSpPr>
            <p:cNvPr id="6164" name="Google Shape;6164;p72"/>
            <p:cNvSpPr/>
            <p:nvPr/>
          </p:nvSpPr>
          <p:spPr>
            <a:xfrm>
              <a:off x="5655023" y="2428721"/>
              <a:ext cx="119494" cy="102475"/>
            </a:xfrm>
            <a:custGeom>
              <a:avLst/>
              <a:gdLst/>
              <a:ahLst/>
              <a:cxnLst/>
              <a:rect l="l" t="t" r="r" b="b"/>
              <a:pathLst>
                <a:path w="3668" h="3141" extrusionOk="0">
                  <a:moveTo>
                    <a:pt x="2096" y="0"/>
                  </a:moveTo>
                  <a:cubicBezTo>
                    <a:pt x="691" y="0"/>
                    <a:pt x="1" y="1691"/>
                    <a:pt x="1001" y="2668"/>
                  </a:cubicBezTo>
                  <a:cubicBezTo>
                    <a:pt x="1320" y="2994"/>
                    <a:pt x="1715" y="3141"/>
                    <a:pt x="2102" y="3141"/>
                  </a:cubicBezTo>
                  <a:cubicBezTo>
                    <a:pt x="2901" y="3141"/>
                    <a:pt x="3668" y="2518"/>
                    <a:pt x="3668" y="1572"/>
                  </a:cubicBezTo>
                  <a:cubicBezTo>
                    <a:pt x="3668" y="715"/>
                    <a:pt x="2954"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5573449" y="2532827"/>
              <a:ext cx="118843" cy="121887"/>
            </a:xfrm>
            <a:custGeom>
              <a:avLst/>
              <a:gdLst/>
              <a:ahLst/>
              <a:cxnLst/>
              <a:rect l="l" t="t" r="r" b="b"/>
              <a:pathLst>
                <a:path w="3648" h="3736" extrusionOk="0">
                  <a:moveTo>
                    <a:pt x="3124" y="1"/>
                  </a:moveTo>
                  <a:lnTo>
                    <a:pt x="2219" y="1287"/>
                  </a:lnTo>
                  <a:cubicBezTo>
                    <a:pt x="2061" y="1229"/>
                    <a:pt x="1908" y="1203"/>
                    <a:pt x="1763" y="1203"/>
                  </a:cubicBezTo>
                  <a:cubicBezTo>
                    <a:pt x="643" y="1203"/>
                    <a:pt x="0" y="2763"/>
                    <a:pt x="1076" y="3501"/>
                  </a:cubicBezTo>
                  <a:cubicBezTo>
                    <a:pt x="1314" y="3665"/>
                    <a:pt x="1560" y="3736"/>
                    <a:pt x="1795" y="3736"/>
                  </a:cubicBezTo>
                  <a:cubicBezTo>
                    <a:pt x="2758" y="3736"/>
                    <a:pt x="3528" y="2544"/>
                    <a:pt x="2743" y="1644"/>
                  </a:cubicBezTo>
                  <a:lnTo>
                    <a:pt x="3648" y="358"/>
                  </a:lnTo>
                  <a:cubicBezTo>
                    <a:pt x="3457" y="263"/>
                    <a:pt x="3267" y="143"/>
                    <a:pt x="3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5763636" y="2324810"/>
              <a:ext cx="120081" cy="109392"/>
            </a:xfrm>
            <a:custGeom>
              <a:avLst/>
              <a:gdLst/>
              <a:ahLst/>
              <a:cxnLst/>
              <a:rect l="l" t="t" r="r" b="b"/>
              <a:pathLst>
                <a:path w="3686" h="3353" extrusionOk="0">
                  <a:moveTo>
                    <a:pt x="1923" y="1"/>
                  </a:moveTo>
                  <a:cubicBezTo>
                    <a:pt x="1029" y="1"/>
                    <a:pt x="244" y="1042"/>
                    <a:pt x="882" y="1971"/>
                  </a:cubicBezTo>
                  <a:lnTo>
                    <a:pt x="1" y="2947"/>
                  </a:lnTo>
                  <a:cubicBezTo>
                    <a:pt x="191" y="3066"/>
                    <a:pt x="334" y="3185"/>
                    <a:pt x="453" y="3352"/>
                  </a:cubicBezTo>
                  <a:lnTo>
                    <a:pt x="1358" y="2376"/>
                  </a:lnTo>
                  <a:cubicBezTo>
                    <a:pt x="1560" y="2479"/>
                    <a:pt x="1759" y="2524"/>
                    <a:pt x="1948" y="2524"/>
                  </a:cubicBezTo>
                  <a:cubicBezTo>
                    <a:pt x="2980" y="2524"/>
                    <a:pt x="3686" y="1153"/>
                    <a:pt x="2739" y="328"/>
                  </a:cubicBezTo>
                  <a:cubicBezTo>
                    <a:pt x="2482" y="99"/>
                    <a:pt x="2197" y="1"/>
                    <a:pt x="19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5522139" y="2387841"/>
              <a:ext cx="137575" cy="102540"/>
            </a:xfrm>
            <a:custGeom>
              <a:avLst/>
              <a:gdLst/>
              <a:ahLst/>
              <a:cxnLst/>
              <a:rect l="l" t="t" r="r" b="b"/>
              <a:pathLst>
                <a:path w="4223" h="3143" extrusionOk="0">
                  <a:moveTo>
                    <a:pt x="1773" y="1"/>
                  </a:moveTo>
                  <a:cubicBezTo>
                    <a:pt x="1116" y="1"/>
                    <a:pt x="462" y="382"/>
                    <a:pt x="269" y="1206"/>
                  </a:cubicBezTo>
                  <a:cubicBezTo>
                    <a:pt x="0" y="2358"/>
                    <a:pt x="915" y="3143"/>
                    <a:pt x="1833" y="3143"/>
                  </a:cubicBezTo>
                  <a:cubicBezTo>
                    <a:pt x="2376" y="3143"/>
                    <a:pt x="2921" y="2868"/>
                    <a:pt x="3222" y="2230"/>
                  </a:cubicBezTo>
                  <a:lnTo>
                    <a:pt x="4032" y="2420"/>
                  </a:lnTo>
                  <a:cubicBezTo>
                    <a:pt x="4056" y="2206"/>
                    <a:pt x="4127" y="1992"/>
                    <a:pt x="4222" y="1825"/>
                  </a:cubicBezTo>
                  <a:lnTo>
                    <a:pt x="3365" y="1611"/>
                  </a:lnTo>
                  <a:cubicBezTo>
                    <a:pt x="3391" y="574"/>
                    <a:pt x="2579" y="1"/>
                    <a:pt x="1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5753081" y="2528162"/>
              <a:ext cx="145524" cy="147074"/>
            </a:xfrm>
            <a:custGeom>
              <a:avLst/>
              <a:gdLst/>
              <a:ahLst/>
              <a:cxnLst/>
              <a:rect l="l" t="t" r="r" b="b"/>
              <a:pathLst>
                <a:path w="4467" h="4508" extrusionOk="0">
                  <a:moveTo>
                    <a:pt x="706" y="1"/>
                  </a:moveTo>
                  <a:cubicBezTo>
                    <a:pt x="563" y="144"/>
                    <a:pt x="396" y="286"/>
                    <a:pt x="229" y="406"/>
                  </a:cubicBezTo>
                  <a:lnTo>
                    <a:pt x="1110" y="1787"/>
                  </a:lnTo>
                  <a:cubicBezTo>
                    <a:pt x="1" y="2877"/>
                    <a:pt x="944" y="4508"/>
                    <a:pt x="2197" y="4508"/>
                  </a:cubicBezTo>
                  <a:cubicBezTo>
                    <a:pt x="2477" y="4508"/>
                    <a:pt x="2772" y="4427"/>
                    <a:pt x="3063" y="4240"/>
                  </a:cubicBezTo>
                  <a:cubicBezTo>
                    <a:pt x="4467" y="3339"/>
                    <a:pt x="3678" y="1333"/>
                    <a:pt x="2268" y="1333"/>
                  </a:cubicBezTo>
                  <a:cubicBezTo>
                    <a:pt x="2075" y="1333"/>
                    <a:pt x="1870" y="1370"/>
                    <a:pt x="1658" y="1453"/>
                  </a:cubicBezTo>
                  <a:lnTo>
                    <a:pt x="7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72"/>
          <p:cNvGrpSpPr/>
          <p:nvPr/>
        </p:nvGrpSpPr>
        <p:grpSpPr>
          <a:xfrm>
            <a:off x="4715520" y="2325397"/>
            <a:ext cx="408098" cy="349610"/>
            <a:chOff x="4715520" y="2325397"/>
            <a:chExt cx="408098" cy="349610"/>
          </a:xfrm>
        </p:grpSpPr>
        <p:sp>
          <p:nvSpPr>
            <p:cNvPr id="6170" name="Google Shape;6170;p72"/>
            <p:cNvSpPr/>
            <p:nvPr/>
          </p:nvSpPr>
          <p:spPr>
            <a:xfrm>
              <a:off x="4901701" y="2387156"/>
              <a:ext cx="94703" cy="73439"/>
            </a:xfrm>
            <a:custGeom>
              <a:avLst/>
              <a:gdLst/>
              <a:ahLst/>
              <a:cxnLst/>
              <a:rect l="l" t="t" r="r" b="b"/>
              <a:pathLst>
                <a:path w="2907" h="2251" extrusionOk="0">
                  <a:moveTo>
                    <a:pt x="1453" y="0"/>
                  </a:moveTo>
                  <a:cubicBezTo>
                    <a:pt x="959" y="0"/>
                    <a:pt x="465" y="108"/>
                    <a:pt x="1" y="322"/>
                  </a:cubicBezTo>
                  <a:lnTo>
                    <a:pt x="1120" y="2251"/>
                  </a:lnTo>
                  <a:cubicBezTo>
                    <a:pt x="1227" y="2215"/>
                    <a:pt x="1340" y="2197"/>
                    <a:pt x="1453" y="2197"/>
                  </a:cubicBezTo>
                  <a:cubicBezTo>
                    <a:pt x="1567" y="2197"/>
                    <a:pt x="1680" y="2215"/>
                    <a:pt x="1787" y="2251"/>
                  </a:cubicBezTo>
                  <a:lnTo>
                    <a:pt x="2906" y="322"/>
                  </a:lnTo>
                  <a:cubicBezTo>
                    <a:pt x="2442" y="108"/>
                    <a:pt x="1948"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4837327" y="2509533"/>
              <a:ext cx="83040" cy="82378"/>
            </a:xfrm>
            <a:custGeom>
              <a:avLst/>
              <a:gdLst/>
              <a:ahLst/>
              <a:cxnLst/>
              <a:rect l="l" t="t" r="r" b="b"/>
              <a:pathLst>
                <a:path w="2549" h="2525" extrusionOk="0">
                  <a:moveTo>
                    <a:pt x="2215" y="0"/>
                  </a:moveTo>
                  <a:lnTo>
                    <a:pt x="0" y="24"/>
                  </a:lnTo>
                  <a:cubicBezTo>
                    <a:pt x="95" y="1024"/>
                    <a:pt x="619" y="1929"/>
                    <a:pt x="1429" y="2524"/>
                  </a:cubicBezTo>
                  <a:lnTo>
                    <a:pt x="2548" y="596"/>
                  </a:lnTo>
                  <a:cubicBezTo>
                    <a:pt x="2382" y="429"/>
                    <a:pt x="2262" y="214"/>
                    <a:pt x="2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4921866" y="2479224"/>
              <a:ext cx="47368" cy="41173"/>
            </a:xfrm>
            <a:custGeom>
              <a:avLst/>
              <a:gdLst/>
              <a:ahLst/>
              <a:cxnLst/>
              <a:rect l="l" t="t" r="r" b="b"/>
              <a:pathLst>
                <a:path w="1454" h="1262" extrusionOk="0">
                  <a:moveTo>
                    <a:pt x="834" y="0"/>
                  </a:moveTo>
                  <a:cubicBezTo>
                    <a:pt x="263" y="0"/>
                    <a:pt x="1" y="667"/>
                    <a:pt x="382" y="1072"/>
                  </a:cubicBezTo>
                  <a:cubicBezTo>
                    <a:pt x="513" y="1203"/>
                    <a:pt x="672" y="1262"/>
                    <a:pt x="826" y="1262"/>
                  </a:cubicBezTo>
                  <a:cubicBezTo>
                    <a:pt x="1149" y="1262"/>
                    <a:pt x="1454" y="1006"/>
                    <a:pt x="1454" y="620"/>
                  </a:cubicBezTo>
                  <a:cubicBezTo>
                    <a:pt x="1454" y="286"/>
                    <a:pt x="1168"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4977736" y="2510283"/>
              <a:ext cx="83040" cy="81628"/>
            </a:xfrm>
            <a:custGeom>
              <a:avLst/>
              <a:gdLst/>
              <a:ahLst/>
              <a:cxnLst/>
              <a:rect l="l" t="t" r="r" b="b"/>
              <a:pathLst>
                <a:path w="2549" h="2502" extrusionOk="0">
                  <a:moveTo>
                    <a:pt x="358" y="1"/>
                  </a:moveTo>
                  <a:cubicBezTo>
                    <a:pt x="286" y="215"/>
                    <a:pt x="167" y="406"/>
                    <a:pt x="1" y="573"/>
                  </a:cubicBezTo>
                  <a:lnTo>
                    <a:pt x="1120" y="2501"/>
                  </a:lnTo>
                  <a:cubicBezTo>
                    <a:pt x="1930" y="1906"/>
                    <a:pt x="2453" y="1001"/>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4715520" y="2325397"/>
              <a:ext cx="408098" cy="349610"/>
            </a:xfrm>
            <a:custGeom>
              <a:avLst/>
              <a:gdLst/>
              <a:ahLst/>
              <a:cxnLst/>
              <a:rect l="l" t="t" r="r" b="b"/>
              <a:pathLst>
                <a:path w="12527" h="10716" extrusionOk="0">
                  <a:moveTo>
                    <a:pt x="7168" y="1256"/>
                  </a:moveTo>
                  <a:cubicBezTo>
                    <a:pt x="7877" y="1256"/>
                    <a:pt x="8585" y="1441"/>
                    <a:pt x="9216" y="1810"/>
                  </a:cubicBezTo>
                  <a:cubicBezTo>
                    <a:pt x="9359" y="1881"/>
                    <a:pt x="9407" y="2072"/>
                    <a:pt x="9312" y="2239"/>
                  </a:cubicBezTo>
                  <a:lnTo>
                    <a:pt x="8050" y="4430"/>
                  </a:lnTo>
                  <a:cubicBezTo>
                    <a:pt x="8216" y="4596"/>
                    <a:pt x="8335" y="4811"/>
                    <a:pt x="8383" y="5025"/>
                  </a:cubicBezTo>
                  <a:lnTo>
                    <a:pt x="10931" y="5025"/>
                  </a:lnTo>
                  <a:cubicBezTo>
                    <a:pt x="11098" y="5025"/>
                    <a:pt x="11241" y="5168"/>
                    <a:pt x="11241" y="5358"/>
                  </a:cubicBezTo>
                  <a:cubicBezTo>
                    <a:pt x="11241" y="6811"/>
                    <a:pt x="10455" y="8145"/>
                    <a:pt x="9216" y="8883"/>
                  </a:cubicBezTo>
                  <a:cubicBezTo>
                    <a:pt x="9165" y="8905"/>
                    <a:pt x="9111" y="8916"/>
                    <a:pt x="9059" y="8916"/>
                  </a:cubicBezTo>
                  <a:cubicBezTo>
                    <a:pt x="8943" y="8916"/>
                    <a:pt x="8837" y="8862"/>
                    <a:pt x="8788" y="8764"/>
                  </a:cubicBezTo>
                  <a:lnTo>
                    <a:pt x="7502" y="6549"/>
                  </a:lnTo>
                  <a:cubicBezTo>
                    <a:pt x="7395" y="6585"/>
                    <a:pt x="7282" y="6603"/>
                    <a:pt x="7168" y="6603"/>
                  </a:cubicBezTo>
                  <a:cubicBezTo>
                    <a:pt x="7055" y="6603"/>
                    <a:pt x="6942" y="6585"/>
                    <a:pt x="6835" y="6549"/>
                  </a:cubicBezTo>
                  <a:lnTo>
                    <a:pt x="5549" y="8788"/>
                  </a:lnTo>
                  <a:cubicBezTo>
                    <a:pt x="5503" y="8880"/>
                    <a:pt x="5407" y="8932"/>
                    <a:pt x="5300" y="8932"/>
                  </a:cubicBezTo>
                  <a:cubicBezTo>
                    <a:pt x="5241" y="8932"/>
                    <a:pt x="5179" y="8917"/>
                    <a:pt x="5120" y="8883"/>
                  </a:cubicBezTo>
                  <a:cubicBezTo>
                    <a:pt x="3858" y="8168"/>
                    <a:pt x="3096" y="6811"/>
                    <a:pt x="3096" y="5358"/>
                  </a:cubicBezTo>
                  <a:cubicBezTo>
                    <a:pt x="3096" y="5192"/>
                    <a:pt x="3239" y="5049"/>
                    <a:pt x="3406" y="5049"/>
                  </a:cubicBezTo>
                  <a:lnTo>
                    <a:pt x="5954" y="5049"/>
                  </a:lnTo>
                  <a:cubicBezTo>
                    <a:pt x="6001" y="4811"/>
                    <a:pt x="6121" y="4620"/>
                    <a:pt x="6287" y="4453"/>
                  </a:cubicBezTo>
                  <a:lnTo>
                    <a:pt x="5025" y="2239"/>
                  </a:lnTo>
                  <a:cubicBezTo>
                    <a:pt x="4930" y="2072"/>
                    <a:pt x="4977" y="1881"/>
                    <a:pt x="5120" y="1810"/>
                  </a:cubicBezTo>
                  <a:cubicBezTo>
                    <a:pt x="5751" y="1441"/>
                    <a:pt x="6460" y="1256"/>
                    <a:pt x="7168" y="1256"/>
                  </a:cubicBezTo>
                  <a:close/>
                  <a:moveTo>
                    <a:pt x="7168" y="0"/>
                  </a:moveTo>
                  <a:cubicBezTo>
                    <a:pt x="2382" y="0"/>
                    <a:pt x="0" y="5763"/>
                    <a:pt x="3382" y="9145"/>
                  </a:cubicBezTo>
                  <a:cubicBezTo>
                    <a:pt x="4474" y="10230"/>
                    <a:pt x="5815" y="10715"/>
                    <a:pt x="7130" y="10715"/>
                  </a:cubicBezTo>
                  <a:cubicBezTo>
                    <a:pt x="9886" y="10715"/>
                    <a:pt x="12527" y="8583"/>
                    <a:pt x="12527" y="5358"/>
                  </a:cubicBezTo>
                  <a:cubicBezTo>
                    <a:pt x="12527" y="2382"/>
                    <a:pt x="10121" y="0"/>
                    <a:pt x="7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72"/>
          <p:cNvGrpSpPr/>
          <p:nvPr/>
        </p:nvGrpSpPr>
        <p:grpSpPr>
          <a:xfrm>
            <a:off x="4020381" y="2336261"/>
            <a:ext cx="348384" cy="327131"/>
            <a:chOff x="4020381" y="2336261"/>
            <a:chExt cx="348384" cy="327131"/>
          </a:xfrm>
        </p:grpSpPr>
        <p:sp>
          <p:nvSpPr>
            <p:cNvPr id="6176" name="Google Shape;6176;p72"/>
            <p:cNvSpPr/>
            <p:nvPr/>
          </p:nvSpPr>
          <p:spPr>
            <a:xfrm>
              <a:off x="4041329" y="2336261"/>
              <a:ext cx="307238" cy="80845"/>
            </a:xfrm>
            <a:custGeom>
              <a:avLst/>
              <a:gdLst/>
              <a:ahLst/>
              <a:cxnLst/>
              <a:rect l="l" t="t" r="r" b="b"/>
              <a:pathLst>
                <a:path w="9431" h="2478" extrusionOk="0">
                  <a:moveTo>
                    <a:pt x="334" y="1"/>
                  </a:moveTo>
                  <a:cubicBezTo>
                    <a:pt x="143" y="1"/>
                    <a:pt x="0" y="120"/>
                    <a:pt x="0" y="310"/>
                  </a:cubicBezTo>
                  <a:lnTo>
                    <a:pt x="0" y="1548"/>
                  </a:lnTo>
                  <a:cubicBezTo>
                    <a:pt x="0" y="1739"/>
                    <a:pt x="143" y="1882"/>
                    <a:pt x="310" y="1882"/>
                  </a:cubicBezTo>
                  <a:lnTo>
                    <a:pt x="3144" y="1882"/>
                  </a:lnTo>
                  <a:lnTo>
                    <a:pt x="3144" y="2477"/>
                  </a:lnTo>
                  <a:lnTo>
                    <a:pt x="6287" y="2477"/>
                  </a:lnTo>
                  <a:lnTo>
                    <a:pt x="6287" y="1882"/>
                  </a:lnTo>
                  <a:lnTo>
                    <a:pt x="9098" y="1882"/>
                  </a:lnTo>
                  <a:cubicBezTo>
                    <a:pt x="9288" y="1882"/>
                    <a:pt x="9431" y="1739"/>
                    <a:pt x="9431" y="1548"/>
                  </a:cubicBezTo>
                  <a:lnTo>
                    <a:pt x="9431" y="310"/>
                  </a:lnTo>
                  <a:cubicBezTo>
                    <a:pt x="9431" y="120"/>
                    <a:pt x="9288" y="1"/>
                    <a:pt x="9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4112706" y="2488555"/>
              <a:ext cx="143569" cy="123159"/>
            </a:xfrm>
            <a:custGeom>
              <a:avLst/>
              <a:gdLst/>
              <a:ahLst/>
              <a:cxnLst/>
              <a:rect l="l" t="t" r="r" b="b"/>
              <a:pathLst>
                <a:path w="4407" h="3775" extrusionOk="0">
                  <a:moveTo>
                    <a:pt x="3191" y="906"/>
                  </a:moveTo>
                  <a:cubicBezTo>
                    <a:pt x="3431" y="906"/>
                    <a:pt x="3644" y="1215"/>
                    <a:pt x="3406" y="1453"/>
                  </a:cubicBezTo>
                  <a:lnTo>
                    <a:pt x="2763" y="2120"/>
                  </a:lnTo>
                  <a:cubicBezTo>
                    <a:pt x="2705" y="2159"/>
                    <a:pt x="2646" y="2197"/>
                    <a:pt x="2575" y="2197"/>
                  </a:cubicBezTo>
                  <a:cubicBezTo>
                    <a:pt x="2559" y="2197"/>
                    <a:pt x="2542" y="2195"/>
                    <a:pt x="2525" y="2191"/>
                  </a:cubicBezTo>
                  <a:cubicBezTo>
                    <a:pt x="2512" y="2195"/>
                    <a:pt x="2498" y="2197"/>
                    <a:pt x="2483" y="2197"/>
                  </a:cubicBezTo>
                  <a:cubicBezTo>
                    <a:pt x="2420" y="2197"/>
                    <a:pt x="2349" y="2159"/>
                    <a:pt x="2310" y="2120"/>
                  </a:cubicBezTo>
                  <a:cubicBezTo>
                    <a:pt x="2167" y="2001"/>
                    <a:pt x="2167" y="1786"/>
                    <a:pt x="2310" y="1667"/>
                  </a:cubicBezTo>
                  <a:lnTo>
                    <a:pt x="2977" y="1000"/>
                  </a:lnTo>
                  <a:cubicBezTo>
                    <a:pt x="3043" y="934"/>
                    <a:pt x="3118" y="906"/>
                    <a:pt x="3191" y="906"/>
                  </a:cubicBezTo>
                  <a:close/>
                  <a:moveTo>
                    <a:pt x="2525" y="0"/>
                  </a:moveTo>
                  <a:cubicBezTo>
                    <a:pt x="834" y="0"/>
                    <a:pt x="0" y="2024"/>
                    <a:pt x="1191" y="3215"/>
                  </a:cubicBezTo>
                  <a:cubicBezTo>
                    <a:pt x="1577" y="3601"/>
                    <a:pt x="2052" y="3775"/>
                    <a:pt x="2516" y="3775"/>
                  </a:cubicBezTo>
                  <a:cubicBezTo>
                    <a:pt x="3482" y="3775"/>
                    <a:pt x="4406" y="3024"/>
                    <a:pt x="4406" y="1881"/>
                  </a:cubicBezTo>
                  <a:cubicBezTo>
                    <a:pt x="4406" y="857"/>
                    <a:pt x="3549" y="0"/>
                    <a:pt x="2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4020381" y="2437268"/>
              <a:ext cx="348384" cy="226124"/>
            </a:xfrm>
            <a:custGeom>
              <a:avLst/>
              <a:gdLst/>
              <a:ahLst/>
              <a:cxnLst/>
              <a:rect l="l" t="t" r="r" b="b"/>
              <a:pathLst>
                <a:path w="10694" h="6931" extrusionOk="0">
                  <a:moveTo>
                    <a:pt x="5345" y="941"/>
                  </a:moveTo>
                  <a:cubicBezTo>
                    <a:pt x="6633" y="941"/>
                    <a:pt x="7859" y="1942"/>
                    <a:pt x="7859" y="3453"/>
                  </a:cubicBezTo>
                  <a:cubicBezTo>
                    <a:pt x="7859" y="4835"/>
                    <a:pt x="6740" y="5978"/>
                    <a:pt x="5359" y="5978"/>
                  </a:cubicBezTo>
                  <a:cubicBezTo>
                    <a:pt x="3120" y="5978"/>
                    <a:pt x="2001" y="3263"/>
                    <a:pt x="3573" y="1691"/>
                  </a:cubicBezTo>
                  <a:cubicBezTo>
                    <a:pt x="4091" y="1173"/>
                    <a:pt x="4725" y="941"/>
                    <a:pt x="5345" y="941"/>
                  </a:cubicBezTo>
                  <a:close/>
                  <a:moveTo>
                    <a:pt x="1644" y="0"/>
                  </a:moveTo>
                  <a:lnTo>
                    <a:pt x="48" y="2382"/>
                  </a:lnTo>
                  <a:cubicBezTo>
                    <a:pt x="24" y="2429"/>
                    <a:pt x="0" y="2477"/>
                    <a:pt x="0" y="2549"/>
                  </a:cubicBezTo>
                  <a:lnTo>
                    <a:pt x="0" y="6621"/>
                  </a:lnTo>
                  <a:cubicBezTo>
                    <a:pt x="0" y="6788"/>
                    <a:pt x="143" y="6930"/>
                    <a:pt x="310" y="6930"/>
                  </a:cubicBezTo>
                  <a:lnTo>
                    <a:pt x="10384" y="6930"/>
                  </a:lnTo>
                  <a:cubicBezTo>
                    <a:pt x="10550" y="6930"/>
                    <a:pt x="10693" y="6788"/>
                    <a:pt x="10693" y="6621"/>
                  </a:cubicBezTo>
                  <a:lnTo>
                    <a:pt x="10693" y="2596"/>
                  </a:lnTo>
                  <a:cubicBezTo>
                    <a:pt x="10693" y="2549"/>
                    <a:pt x="10693" y="2477"/>
                    <a:pt x="10669" y="2429"/>
                  </a:cubicBezTo>
                  <a:lnTo>
                    <a:pt x="90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2"/>
          <p:cNvGrpSpPr/>
          <p:nvPr/>
        </p:nvGrpSpPr>
        <p:grpSpPr>
          <a:xfrm>
            <a:off x="3265496" y="2407743"/>
            <a:ext cx="348384" cy="184951"/>
            <a:chOff x="3265496" y="2407743"/>
            <a:chExt cx="348384" cy="184951"/>
          </a:xfrm>
        </p:grpSpPr>
        <p:sp>
          <p:nvSpPr>
            <p:cNvPr id="6180" name="Google Shape;6180;p72"/>
            <p:cNvSpPr/>
            <p:nvPr/>
          </p:nvSpPr>
          <p:spPr>
            <a:xfrm>
              <a:off x="3265496" y="2448850"/>
              <a:ext cx="20980" cy="101888"/>
            </a:xfrm>
            <a:custGeom>
              <a:avLst/>
              <a:gdLst/>
              <a:ahLst/>
              <a:cxnLst/>
              <a:rect l="l" t="t" r="r" b="b"/>
              <a:pathLst>
                <a:path w="644" h="3123" extrusionOk="0">
                  <a:moveTo>
                    <a:pt x="251" y="0"/>
                  </a:moveTo>
                  <a:cubicBezTo>
                    <a:pt x="103" y="0"/>
                    <a:pt x="1" y="136"/>
                    <a:pt x="1" y="312"/>
                  </a:cubicBezTo>
                  <a:lnTo>
                    <a:pt x="1" y="2813"/>
                  </a:lnTo>
                  <a:cubicBezTo>
                    <a:pt x="1" y="2979"/>
                    <a:pt x="120" y="3122"/>
                    <a:pt x="287" y="3122"/>
                  </a:cubicBezTo>
                  <a:lnTo>
                    <a:pt x="644" y="3122"/>
                  </a:lnTo>
                  <a:cubicBezTo>
                    <a:pt x="644" y="3027"/>
                    <a:pt x="620" y="2908"/>
                    <a:pt x="644" y="2813"/>
                  </a:cubicBezTo>
                  <a:lnTo>
                    <a:pt x="644" y="312"/>
                  </a:lnTo>
                  <a:cubicBezTo>
                    <a:pt x="620" y="193"/>
                    <a:pt x="644" y="98"/>
                    <a:pt x="644" y="3"/>
                  </a:cubicBezTo>
                  <a:lnTo>
                    <a:pt x="287" y="3"/>
                  </a:lnTo>
                  <a:cubicBezTo>
                    <a:pt x="275" y="1"/>
                    <a:pt x="263"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3592118" y="2448850"/>
              <a:ext cx="21762" cy="101888"/>
            </a:xfrm>
            <a:custGeom>
              <a:avLst/>
              <a:gdLst/>
              <a:ahLst/>
              <a:cxnLst/>
              <a:rect l="l" t="t" r="r" b="b"/>
              <a:pathLst>
                <a:path w="668" h="3123" extrusionOk="0">
                  <a:moveTo>
                    <a:pt x="394" y="0"/>
                  </a:moveTo>
                  <a:cubicBezTo>
                    <a:pt x="382" y="0"/>
                    <a:pt x="370" y="1"/>
                    <a:pt x="358" y="3"/>
                  </a:cubicBezTo>
                  <a:lnTo>
                    <a:pt x="1" y="3"/>
                  </a:lnTo>
                  <a:cubicBezTo>
                    <a:pt x="1" y="98"/>
                    <a:pt x="25" y="193"/>
                    <a:pt x="25" y="312"/>
                  </a:cubicBezTo>
                  <a:lnTo>
                    <a:pt x="25" y="2813"/>
                  </a:lnTo>
                  <a:cubicBezTo>
                    <a:pt x="25" y="2908"/>
                    <a:pt x="1" y="3027"/>
                    <a:pt x="1" y="3122"/>
                  </a:cubicBezTo>
                  <a:lnTo>
                    <a:pt x="358" y="3122"/>
                  </a:lnTo>
                  <a:cubicBezTo>
                    <a:pt x="525" y="3122"/>
                    <a:pt x="668" y="2979"/>
                    <a:pt x="668" y="2813"/>
                  </a:cubicBezTo>
                  <a:lnTo>
                    <a:pt x="668" y="312"/>
                  </a:lnTo>
                  <a:cubicBezTo>
                    <a:pt x="668" y="136"/>
                    <a:pt x="545"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3306641" y="2407743"/>
              <a:ext cx="265344" cy="184951"/>
            </a:xfrm>
            <a:custGeom>
              <a:avLst/>
              <a:gdLst/>
              <a:ahLst/>
              <a:cxnLst/>
              <a:rect l="l" t="t" r="r" b="b"/>
              <a:pathLst>
                <a:path w="8145" h="5669" extrusionOk="0">
                  <a:moveTo>
                    <a:pt x="1572" y="0"/>
                  </a:moveTo>
                  <a:cubicBezTo>
                    <a:pt x="691" y="0"/>
                    <a:pt x="0" y="715"/>
                    <a:pt x="0" y="1572"/>
                  </a:cubicBezTo>
                  <a:lnTo>
                    <a:pt x="0" y="4073"/>
                  </a:lnTo>
                  <a:cubicBezTo>
                    <a:pt x="0" y="4954"/>
                    <a:pt x="691" y="5644"/>
                    <a:pt x="1572" y="5644"/>
                  </a:cubicBezTo>
                  <a:lnTo>
                    <a:pt x="2644" y="5644"/>
                  </a:lnTo>
                  <a:cubicBezTo>
                    <a:pt x="3120" y="5644"/>
                    <a:pt x="3572" y="5335"/>
                    <a:pt x="3715" y="4859"/>
                  </a:cubicBezTo>
                  <a:lnTo>
                    <a:pt x="3953" y="4192"/>
                  </a:lnTo>
                  <a:cubicBezTo>
                    <a:pt x="3977" y="4132"/>
                    <a:pt x="4025" y="4102"/>
                    <a:pt x="4072" y="4102"/>
                  </a:cubicBezTo>
                  <a:cubicBezTo>
                    <a:pt x="4120" y="4102"/>
                    <a:pt x="4168" y="4132"/>
                    <a:pt x="4191" y="4192"/>
                  </a:cubicBezTo>
                  <a:lnTo>
                    <a:pt x="4430" y="4859"/>
                  </a:lnTo>
                  <a:cubicBezTo>
                    <a:pt x="4573" y="5335"/>
                    <a:pt x="5001" y="5644"/>
                    <a:pt x="5501" y="5668"/>
                  </a:cubicBezTo>
                  <a:lnTo>
                    <a:pt x="6573" y="5668"/>
                  </a:lnTo>
                  <a:cubicBezTo>
                    <a:pt x="7430" y="5668"/>
                    <a:pt x="8145" y="4954"/>
                    <a:pt x="8145" y="4097"/>
                  </a:cubicBezTo>
                  <a:lnTo>
                    <a:pt x="8145" y="1572"/>
                  </a:lnTo>
                  <a:cubicBezTo>
                    <a:pt x="8145" y="715"/>
                    <a:pt x="7454" y="0"/>
                    <a:pt x="6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72"/>
          <p:cNvGrpSpPr/>
          <p:nvPr/>
        </p:nvGrpSpPr>
        <p:grpSpPr>
          <a:xfrm>
            <a:off x="2508329" y="2325397"/>
            <a:ext cx="397250" cy="348663"/>
            <a:chOff x="2508329" y="2325397"/>
            <a:chExt cx="397250" cy="348663"/>
          </a:xfrm>
        </p:grpSpPr>
        <p:sp>
          <p:nvSpPr>
            <p:cNvPr id="6184" name="Google Shape;6184;p72"/>
            <p:cNvSpPr/>
            <p:nvPr/>
          </p:nvSpPr>
          <p:spPr>
            <a:xfrm>
              <a:off x="2578143" y="2535176"/>
              <a:ext cx="72941" cy="73047"/>
            </a:xfrm>
            <a:custGeom>
              <a:avLst/>
              <a:gdLst/>
              <a:ahLst/>
              <a:cxnLst/>
              <a:rect l="l" t="t" r="r" b="b"/>
              <a:pathLst>
                <a:path w="2239" h="2239" extrusionOk="0">
                  <a:moveTo>
                    <a:pt x="453" y="0"/>
                  </a:moveTo>
                  <a:lnTo>
                    <a:pt x="0" y="452"/>
                  </a:lnTo>
                  <a:lnTo>
                    <a:pt x="1786" y="2239"/>
                  </a:lnTo>
                  <a:lnTo>
                    <a:pt x="2239" y="1786"/>
                  </a:lnTo>
                  <a:cubicBezTo>
                    <a:pt x="1501" y="1357"/>
                    <a:pt x="881" y="738"/>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2508329" y="2564669"/>
              <a:ext cx="112523" cy="109392"/>
            </a:xfrm>
            <a:custGeom>
              <a:avLst/>
              <a:gdLst/>
              <a:ahLst/>
              <a:cxnLst/>
              <a:rect l="l" t="t" r="r" b="b"/>
              <a:pathLst>
                <a:path w="3454" h="3353" extrusionOk="0">
                  <a:moveTo>
                    <a:pt x="1667" y="1"/>
                  </a:moveTo>
                  <a:lnTo>
                    <a:pt x="476" y="1192"/>
                  </a:lnTo>
                  <a:cubicBezTo>
                    <a:pt x="0" y="1692"/>
                    <a:pt x="0" y="2478"/>
                    <a:pt x="476" y="2978"/>
                  </a:cubicBezTo>
                  <a:cubicBezTo>
                    <a:pt x="726" y="3228"/>
                    <a:pt x="1054" y="3353"/>
                    <a:pt x="1378" y="3353"/>
                  </a:cubicBezTo>
                  <a:cubicBezTo>
                    <a:pt x="1703" y="3353"/>
                    <a:pt x="2024" y="3228"/>
                    <a:pt x="2262" y="2978"/>
                  </a:cubicBezTo>
                  <a:lnTo>
                    <a:pt x="3453" y="1787"/>
                  </a:lnTo>
                  <a:lnTo>
                    <a:pt x="16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2634763" y="2366570"/>
              <a:ext cx="215728" cy="185049"/>
            </a:xfrm>
            <a:custGeom>
              <a:avLst/>
              <a:gdLst/>
              <a:ahLst/>
              <a:cxnLst/>
              <a:rect l="l" t="t" r="r" b="b"/>
              <a:pathLst>
                <a:path w="6622" h="5672" extrusionOk="0">
                  <a:moveTo>
                    <a:pt x="2835" y="0"/>
                  </a:moveTo>
                  <a:cubicBezTo>
                    <a:pt x="1263" y="0"/>
                    <a:pt x="1" y="1262"/>
                    <a:pt x="1" y="2834"/>
                  </a:cubicBezTo>
                  <a:cubicBezTo>
                    <a:pt x="1" y="4542"/>
                    <a:pt x="1395" y="5671"/>
                    <a:pt x="2850" y="5671"/>
                  </a:cubicBezTo>
                  <a:cubicBezTo>
                    <a:pt x="3547" y="5671"/>
                    <a:pt x="4257" y="5413"/>
                    <a:pt x="4835" y="4835"/>
                  </a:cubicBezTo>
                  <a:cubicBezTo>
                    <a:pt x="6621" y="3049"/>
                    <a:pt x="5359"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2593650" y="2325397"/>
              <a:ext cx="311930" cy="267623"/>
            </a:xfrm>
            <a:custGeom>
              <a:avLst/>
              <a:gdLst/>
              <a:ahLst/>
              <a:cxnLst/>
              <a:rect l="l" t="t" r="r" b="b"/>
              <a:pathLst>
                <a:path w="9575" h="8203" extrusionOk="0">
                  <a:moveTo>
                    <a:pt x="4121" y="617"/>
                  </a:moveTo>
                  <a:cubicBezTo>
                    <a:pt x="4972" y="617"/>
                    <a:pt x="5840" y="934"/>
                    <a:pt x="6550" y="1643"/>
                  </a:cubicBezTo>
                  <a:cubicBezTo>
                    <a:pt x="8741" y="3834"/>
                    <a:pt x="7193" y="7549"/>
                    <a:pt x="4097" y="7573"/>
                  </a:cubicBezTo>
                  <a:cubicBezTo>
                    <a:pt x="2192" y="7573"/>
                    <a:pt x="620" y="6025"/>
                    <a:pt x="620" y="4096"/>
                  </a:cubicBezTo>
                  <a:lnTo>
                    <a:pt x="644" y="4096"/>
                  </a:lnTo>
                  <a:cubicBezTo>
                    <a:pt x="644" y="2002"/>
                    <a:pt x="2343" y="617"/>
                    <a:pt x="4121" y="617"/>
                  </a:cubicBezTo>
                  <a:close/>
                  <a:moveTo>
                    <a:pt x="4097" y="0"/>
                  </a:moveTo>
                  <a:cubicBezTo>
                    <a:pt x="1834" y="0"/>
                    <a:pt x="1" y="1834"/>
                    <a:pt x="1" y="4096"/>
                  </a:cubicBezTo>
                  <a:cubicBezTo>
                    <a:pt x="1" y="6565"/>
                    <a:pt x="2023" y="8202"/>
                    <a:pt x="4134" y="8202"/>
                  </a:cubicBezTo>
                  <a:cubicBezTo>
                    <a:pt x="5139" y="8202"/>
                    <a:pt x="6165" y="7831"/>
                    <a:pt x="7002" y="7002"/>
                  </a:cubicBezTo>
                  <a:cubicBezTo>
                    <a:pt x="9574" y="4406"/>
                    <a:pt x="7740" y="0"/>
                    <a:pt x="40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8" name="Google Shape;6188;p72"/>
          <p:cNvGrpSpPr/>
          <p:nvPr/>
        </p:nvGrpSpPr>
        <p:grpSpPr>
          <a:xfrm>
            <a:off x="1787585" y="2325006"/>
            <a:ext cx="294077" cy="347522"/>
            <a:chOff x="1787585" y="2325006"/>
            <a:chExt cx="294077" cy="347522"/>
          </a:xfrm>
        </p:grpSpPr>
        <p:sp>
          <p:nvSpPr>
            <p:cNvPr id="6189" name="Google Shape;6189;p72"/>
            <p:cNvSpPr/>
            <p:nvPr/>
          </p:nvSpPr>
          <p:spPr>
            <a:xfrm>
              <a:off x="1966794" y="2325006"/>
              <a:ext cx="114868" cy="109946"/>
            </a:xfrm>
            <a:custGeom>
              <a:avLst/>
              <a:gdLst/>
              <a:ahLst/>
              <a:cxnLst/>
              <a:rect l="l" t="t" r="r" b="b"/>
              <a:pathLst>
                <a:path w="3526" h="3370" extrusionOk="0">
                  <a:moveTo>
                    <a:pt x="1799" y="0"/>
                  </a:moveTo>
                  <a:cubicBezTo>
                    <a:pt x="1400" y="0"/>
                    <a:pt x="1001" y="155"/>
                    <a:pt x="691" y="465"/>
                  </a:cubicBezTo>
                  <a:lnTo>
                    <a:pt x="1" y="1155"/>
                  </a:lnTo>
                  <a:lnTo>
                    <a:pt x="2215" y="3370"/>
                  </a:lnTo>
                  <a:lnTo>
                    <a:pt x="2906" y="2679"/>
                  </a:lnTo>
                  <a:cubicBezTo>
                    <a:pt x="3525" y="2060"/>
                    <a:pt x="3525" y="1060"/>
                    <a:pt x="2906" y="465"/>
                  </a:cubicBezTo>
                  <a:cubicBezTo>
                    <a:pt x="2596" y="155"/>
                    <a:pt x="2197" y="0"/>
                    <a:pt x="1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1810845" y="2366766"/>
              <a:ext cx="224264" cy="223188"/>
            </a:xfrm>
            <a:custGeom>
              <a:avLst/>
              <a:gdLst/>
              <a:ahLst/>
              <a:cxnLst/>
              <a:rect l="l" t="t" r="r" b="b"/>
              <a:pathLst>
                <a:path w="6884" h="6841" extrusionOk="0">
                  <a:moveTo>
                    <a:pt x="3871" y="0"/>
                  </a:moveTo>
                  <a:cubicBezTo>
                    <a:pt x="3787" y="0"/>
                    <a:pt x="3704" y="30"/>
                    <a:pt x="3644" y="90"/>
                  </a:cubicBezTo>
                  <a:lnTo>
                    <a:pt x="2763" y="995"/>
                  </a:lnTo>
                  <a:cubicBezTo>
                    <a:pt x="2644" y="1114"/>
                    <a:pt x="2644" y="1304"/>
                    <a:pt x="2763" y="1423"/>
                  </a:cubicBezTo>
                  <a:lnTo>
                    <a:pt x="2978" y="1661"/>
                  </a:lnTo>
                  <a:lnTo>
                    <a:pt x="787" y="3852"/>
                  </a:lnTo>
                  <a:cubicBezTo>
                    <a:pt x="739" y="3900"/>
                    <a:pt x="787" y="3805"/>
                    <a:pt x="48" y="5495"/>
                  </a:cubicBezTo>
                  <a:cubicBezTo>
                    <a:pt x="1" y="5614"/>
                    <a:pt x="25" y="5757"/>
                    <a:pt x="120" y="5853"/>
                  </a:cubicBezTo>
                  <a:lnTo>
                    <a:pt x="1001" y="6758"/>
                  </a:lnTo>
                  <a:cubicBezTo>
                    <a:pt x="1063" y="6804"/>
                    <a:pt x="1145" y="6841"/>
                    <a:pt x="1228" y="6841"/>
                  </a:cubicBezTo>
                  <a:cubicBezTo>
                    <a:pt x="1272" y="6841"/>
                    <a:pt x="1317" y="6830"/>
                    <a:pt x="1358" y="6805"/>
                  </a:cubicBezTo>
                  <a:cubicBezTo>
                    <a:pt x="3073" y="6067"/>
                    <a:pt x="2954" y="6138"/>
                    <a:pt x="3025" y="6067"/>
                  </a:cubicBezTo>
                  <a:lnTo>
                    <a:pt x="3430" y="5662"/>
                  </a:lnTo>
                  <a:lnTo>
                    <a:pt x="2787" y="4995"/>
                  </a:lnTo>
                  <a:cubicBezTo>
                    <a:pt x="2547" y="4774"/>
                    <a:pt x="2765" y="4452"/>
                    <a:pt x="3009" y="4452"/>
                  </a:cubicBezTo>
                  <a:cubicBezTo>
                    <a:pt x="3079" y="4452"/>
                    <a:pt x="3152" y="4479"/>
                    <a:pt x="3216" y="4543"/>
                  </a:cubicBezTo>
                  <a:lnTo>
                    <a:pt x="3883" y="5210"/>
                  </a:lnTo>
                  <a:lnTo>
                    <a:pt x="4335" y="4757"/>
                  </a:lnTo>
                  <a:lnTo>
                    <a:pt x="3668" y="4114"/>
                  </a:lnTo>
                  <a:cubicBezTo>
                    <a:pt x="3430" y="3876"/>
                    <a:pt x="3643" y="3568"/>
                    <a:pt x="3883" y="3568"/>
                  </a:cubicBezTo>
                  <a:cubicBezTo>
                    <a:pt x="3956" y="3568"/>
                    <a:pt x="4031" y="3596"/>
                    <a:pt x="4097" y="3662"/>
                  </a:cubicBezTo>
                  <a:lnTo>
                    <a:pt x="4764" y="4329"/>
                  </a:lnTo>
                  <a:lnTo>
                    <a:pt x="5216" y="3876"/>
                  </a:lnTo>
                  <a:lnTo>
                    <a:pt x="5431" y="4090"/>
                  </a:lnTo>
                  <a:cubicBezTo>
                    <a:pt x="5490" y="4150"/>
                    <a:pt x="5567" y="4180"/>
                    <a:pt x="5648" y="4180"/>
                  </a:cubicBezTo>
                  <a:cubicBezTo>
                    <a:pt x="5728" y="4180"/>
                    <a:pt x="5812" y="4150"/>
                    <a:pt x="5883" y="4090"/>
                  </a:cubicBezTo>
                  <a:lnTo>
                    <a:pt x="6764" y="3209"/>
                  </a:lnTo>
                  <a:cubicBezTo>
                    <a:pt x="6883" y="3090"/>
                    <a:pt x="6883" y="2876"/>
                    <a:pt x="6764" y="2757"/>
                  </a:cubicBezTo>
                  <a:lnTo>
                    <a:pt x="4097" y="90"/>
                  </a:lnTo>
                  <a:cubicBezTo>
                    <a:pt x="4037" y="30"/>
                    <a:pt x="3954" y="0"/>
                    <a:pt x="3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1787585" y="2593640"/>
              <a:ext cx="61311" cy="78887"/>
            </a:xfrm>
            <a:custGeom>
              <a:avLst/>
              <a:gdLst/>
              <a:ahLst/>
              <a:cxnLst/>
              <a:rect l="l" t="t" r="r" b="b"/>
              <a:pathLst>
                <a:path w="1882" h="2418" extrusionOk="0">
                  <a:moveTo>
                    <a:pt x="941" y="0"/>
                  </a:moveTo>
                  <a:cubicBezTo>
                    <a:pt x="870" y="0"/>
                    <a:pt x="798" y="30"/>
                    <a:pt x="739" y="89"/>
                  </a:cubicBezTo>
                  <a:cubicBezTo>
                    <a:pt x="643" y="161"/>
                    <a:pt x="0" y="804"/>
                    <a:pt x="0" y="1542"/>
                  </a:cubicBezTo>
                  <a:cubicBezTo>
                    <a:pt x="36" y="2125"/>
                    <a:pt x="489" y="2417"/>
                    <a:pt x="941" y="2417"/>
                  </a:cubicBezTo>
                  <a:cubicBezTo>
                    <a:pt x="1394" y="2417"/>
                    <a:pt x="1846" y="2125"/>
                    <a:pt x="1882" y="1542"/>
                  </a:cubicBezTo>
                  <a:cubicBezTo>
                    <a:pt x="1882" y="804"/>
                    <a:pt x="1239" y="161"/>
                    <a:pt x="1143" y="89"/>
                  </a:cubicBezTo>
                  <a:cubicBezTo>
                    <a:pt x="1084" y="30"/>
                    <a:pt x="1012"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2" name="Google Shape;6192;p72"/>
          <p:cNvSpPr/>
          <p:nvPr/>
        </p:nvSpPr>
        <p:spPr>
          <a:xfrm>
            <a:off x="1000903" y="2369996"/>
            <a:ext cx="356137" cy="259206"/>
          </a:xfrm>
          <a:custGeom>
            <a:avLst/>
            <a:gdLst/>
            <a:ahLst/>
            <a:cxnLst/>
            <a:rect l="l" t="t" r="r" b="b"/>
            <a:pathLst>
              <a:path w="10932" h="7945" extrusionOk="0">
                <a:moveTo>
                  <a:pt x="7364" y="3436"/>
                </a:moveTo>
                <a:cubicBezTo>
                  <a:pt x="7534" y="3436"/>
                  <a:pt x="7693" y="3563"/>
                  <a:pt x="7693" y="3753"/>
                </a:cubicBezTo>
                <a:cubicBezTo>
                  <a:pt x="7693" y="3944"/>
                  <a:pt x="7526" y="4087"/>
                  <a:pt x="7359" y="4087"/>
                </a:cubicBezTo>
                <a:cubicBezTo>
                  <a:pt x="7073" y="4087"/>
                  <a:pt x="6930" y="3729"/>
                  <a:pt x="7121" y="3539"/>
                </a:cubicBezTo>
                <a:cubicBezTo>
                  <a:pt x="7192" y="3467"/>
                  <a:pt x="7280" y="3436"/>
                  <a:pt x="7364" y="3436"/>
                </a:cubicBezTo>
                <a:close/>
                <a:moveTo>
                  <a:pt x="7661" y="1"/>
                </a:moveTo>
                <a:cubicBezTo>
                  <a:pt x="7045" y="1"/>
                  <a:pt x="6427" y="364"/>
                  <a:pt x="6240" y="1134"/>
                </a:cubicBezTo>
                <a:cubicBezTo>
                  <a:pt x="6216" y="1110"/>
                  <a:pt x="4716" y="229"/>
                  <a:pt x="3311" y="229"/>
                </a:cubicBezTo>
                <a:cubicBezTo>
                  <a:pt x="1310" y="229"/>
                  <a:pt x="0" y="1491"/>
                  <a:pt x="72" y="3229"/>
                </a:cubicBezTo>
                <a:cubicBezTo>
                  <a:pt x="120" y="3944"/>
                  <a:pt x="334" y="4634"/>
                  <a:pt x="715" y="5254"/>
                </a:cubicBezTo>
                <a:cubicBezTo>
                  <a:pt x="1906" y="7230"/>
                  <a:pt x="4978" y="7945"/>
                  <a:pt x="7478" y="7945"/>
                </a:cubicBezTo>
                <a:cubicBezTo>
                  <a:pt x="7645" y="7945"/>
                  <a:pt x="7788" y="7825"/>
                  <a:pt x="7812" y="7659"/>
                </a:cubicBezTo>
                <a:cubicBezTo>
                  <a:pt x="7835" y="7492"/>
                  <a:pt x="7693" y="7325"/>
                  <a:pt x="7502" y="7325"/>
                </a:cubicBezTo>
                <a:cubicBezTo>
                  <a:pt x="5549" y="7325"/>
                  <a:pt x="2882" y="6849"/>
                  <a:pt x="1596" y="5373"/>
                </a:cubicBezTo>
                <a:lnTo>
                  <a:pt x="3954" y="5373"/>
                </a:lnTo>
                <a:cubicBezTo>
                  <a:pt x="4097" y="4587"/>
                  <a:pt x="3644" y="3801"/>
                  <a:pt x="2882" y="3539"/>
                </a:cubicBezTo>
                <a:cubicBezTo>
                  <a:pt x="2541" y="3411"/>
                  <a:pt x="2658" y="2922"/>
                  <a:pt x="2975" y="2922"/>
                </a:cubicBezTo>
                <a:cubicBezTo>
                  <a:pt x="3013" y="2922"/>
                  <a:pt x="3054" y="2928"/>
                  <a:pt x="3096" y="2944"/>
                </a:cubicBezTo>
                <a:cubicBezTo>
                  <a:pt x="4120" y="3277"/>
                  <a:pt x="4740" y="4301"/>
                  <a:pt x="4597" y="5373"/>
                </a:cubicBezTo>
                <a:lnTo>
                  <a:pt x="10312" y="5373"/>
                </a:lnTo>
                <a:cubicBezTo>
                  <a:pt x="10717" y="5325"/>
                  <a:pt x="10931" y="4825"/>
                  <a:pt x="10622" y="4515"/>
                </a:cubicBezTo>
                <a:cubicBezTo>
                  <a:pt x="9955" y="3848"/>
                  <a:pt x="9240" y="3206"/>
                  <a:pt x="8478" y="2610"/>
                </a:cubicBezTo>
                <a:cubicBezTo>
                  <a:pt x="8883" y="2348"/>
                  <a:pt x="9121" y="1896"/>
                  <a:pt x="9121" y="1419"/>
                </a:cubicBezTo>
                <a:cubicBezTo>
                  <a:pt x="9096" y="496"/>
                  <a:pt x="8379" y="1"/>
                  <a:pt x="7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72"/>
          <p:cNvGrpSpPr/>
          <p:nvPr/>
        </p:nvGrpSpPr>
        <p:grpSpPr>
          <a:xfrm>
            <a:off x="1002467" y="2883611"/>
            <a:ext cx="350697" cy="350327"/>
            <a:chOff x="1002467" y="2883611"/>
            <a:chExt cx="350697" cy="350327"/>
          </a:xfrm>
        </p:grpSpPr>
        <p:sp>
          <p:nvSpPr>
            <p:cNvPr id="6194" name="Google Shape;6194;p72"/>
            <p:cNvSpPr/>
            <p:nvPr/>
          </p:nvSpPr>
          <p:spPr>
            <a:xfrm>
              <a:off x="1298043" y="2883611"/>
              <a:ext cx="55121" cy="54027"/>
            </a:xfrm>
            <a:custGeom>
              <a:avLst/>
              <a:gdLst/>
              <a:ahLst/>
              <a:cxnLst/>
              <a:rect l="l" t="t" r="r" b="b"/>
              <a:pathLst>
                <a:path w="1692" h="1656" extrusionOk="0">
                  <a:moveTo>
                    <a:pt x="1346" y="1"/>
                  </a:moveTo>
                  <a:cubicBezTo>
                    <a:pt x="1263" y="1"/>
                    <a:pt x="1179" y="36"/>
                    <a:pt x="1120" y="108"/>
                  </a:cubicBezTo>
                  <a:lnTo>
                    <a:pt x="0" y="1227"/>
                  </a:lnTo>
                  <a:lnTo>
                    <a:pt x="453" y="1656"/>
                  </a:lnTo>
                  <a:lnTo>
                    <a:pt x="1572" y="537"/>
                  </a:lnTo>
                  <a:cubicBezTo>
                    <a:pt x="1691" y="418"/>
                    <a:pt x="1691" y="227"/>
                    <a:pt x="1572" y="108"/>
                  </a:cubicBezTo>
                  <a:cubicBezTo>
                    <a:pt x="1513" y="36"/>
                    <a:pt x="1429" y="1"/>
                    <a:pt x="1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1002467" y="3145263"/>
              <a:ext cx="93237" cy="88675"/>
            </a:xfrm>
            <a:custGeom>
              <a:avLst/>
              <a:gdLst/>
              <a:ahLst/>
              <a:cxnLst/>
              <a:rect l="l" t="t" r="r" b="b"/>
              <a:pathLst>
                <a:path w="2862" h="2718" extrusionOk="0">
                  <a:moveTo>
                    <a:pt x="336" y="0"/>
                  </a:moveTo>
                  <a:cubicBezTo>
                    <a:pt x="256" y="0"/>
                    <a:pt x="179" y="30"/>
                    <a:pt x="119" y="90"/>
                  </a:cubicBezTo>
                  <a:cubicBezTo>
                    <a:pt x="0" y="209"/>
                    <a:pt x="0" y="423"/>
                    <a:pt x="119" y="542"/>
                  </a:cubicBezTo>
                  <a:cubicBezTo>
                    <a:pt x="191" y="613"/>
                    <a:pt x="2096" y="2519"/>
                    <a:pt x="2191" y="2614"/>
                  </a:cubicBezTo>
                  <a:cubicBezTo>
                    <a:pt x="2265" y="2687"/>
                    <a:pt x="2345" y="2718"/>
                    <a:pt x="2421" y="2718"/>
                  </a:cubicBezTo>
                  <a:cubicBezTo>
                    <a:pt x="2664" y="2718"/>
                    <a:pt x="2861" y="2403"/>
                    <a:pt x="2644" y="2185"/>
                  </a:cubicBezTo>
                  <a:lnTo>
                    <a:pt x="2262" y="1780"/>
                  </a:lnTo>
                  <a:lnTo>
                    <a:pt x="2715" y="1352"/>
                  </a:lnTo>
                  <a:lnTo>
                    <a:pt x="1381" y="18"/>
                  </a:lnTo>
                  <a:lnTo>
                    <a:pt x="929" y="471"/>
                  </a:lnTo>
                  <a:lnTo>
                    <a:pt x="572" y="90"/>
                  </a:lnTo>
                  <a:cubicBezTo>
                    <a:pt x="500" y="30"/>
                    <a:pt x="417" y="0"/>
                    <a:pt x="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1018039" y="3029282"/>
              <a:ext cx="188493" cy="184821"/>
            </a:xfrm>
            <a:custGeom>
              <a:avLst/>
              <a:gdLst/>
              <a:ahLst/>
              <a:cxnLst/>
              <a:rect l="l" t="t" r="r" b="b"/>
              <a:pathLst>
                <a:path w="5786" h="5665" extrusionOk="0">
                  <a:moveTo>
                    <a:pt x="2689" y="1"/>
                  </a:moveTo>
                  <a:lnTo>
                    <a:pt x="903" y="1787"/>
                  </a:lnTo>
                  <a:lnTo>
                    <a:pt x="665" y="1573"/>
                  </a:lnTo>
                  <a:cubicBezTo>
                    <a:pt x="597" y="1499"/>
                    <a:pt x="520" y="1469"/>
                    <a:pt x="446" y="1469"/>
                  </a:cubicBezTo>
                  <a:cubicBezTo>
                    <a:pt x="207" y="1469"/>
                    <a:pt x="0" y="1783"/>
                    <a:pt x="237" y="2001"/>
                  </a:cubicBezTo>
                  <a:lnTo>
                    <a:pt x="3785" y="5574"/>
                  </a:lnTo>
                  <a:cubicBezTo>
                    <a:pt x="3849" y="5638"/>
                    <a:pt x="3922" y="5665"/>
                    <a:pt x="3992" y="5665"/>
                  </a:cubicBezTo>
                  <a:cubicBezTo>
                    <a:pt x="4237" y="5665"/>
                    <a:pt x="4459" y="5343"/>
                    <a:pt x="4237" y="5121"/>
                  </a:cubicBezTo>
                  <a:lnTo>
                    <a:pt x="3999" y="4907"/>
                  </a:lnTo>
                  <a:lnTo>
                    <a:pt x="4904" y="4002"/>
                  </a:lnTo>
                  <a:lnTo>
                    <a:pt x="4237" y="3335"/>
                  </a:lnTo>
                  <a:cubicBezTo>
                    <a:pt x="4118" y="3216"/>
                    <a:pt x="4118" y="3025"/>
                    <a:pt x="4237" y="2906"/>
                  </a:cubicBezTo>
                  <a:cubicBezTo>
                    <a:pt x="4297" y="2847"/>
                    <a:pt x="4374" y="2817"/>
                    <a:pt x="4455" y="2817"/>
                  </a:cubicBezTo>
                  <a:cubicBezTo>
                    <a:pt x="4535" y="2817"/>
                    <a:pt x="4618" y="2847"/>
                    <a:pt x="4690" y="2906"/>
                  </a:cubicBezTo>
                  <a:lnTo>
                    <a:pt x="5333" y="3573"/>
                  </a:lnTo>
                  <a:lnTo>
                    <a:pt x="5785" y="3121"/>
                  </a:lnTo>
                  <a:lnTo>
                    <a:pt x="26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1119616" y="2927720"/>
              <a:ext cx="189308" cy="189388"/>
            </a:xfrm>
            <a:custGeom>
              <a:avLst/>
              <a:gdLst/>
              <a:ahLst/>
              <a:cxnLst/>
              <a:rect l="l" t="t" r="r" b="b"/>
              <a:pathLst>
                <a:path w="5811" h="5805" extrusionOk="0">
                  <a:moveTo>
                    <a:pt x="4596" y="0"/>
                  </a:moveTo>
                  <a:cubicBezTo>
                    <a:pt x="4519" y="0"/>
                    <a:pt x="4441" y="30"/>
                    <a:pt x="4382" y="90"/>
                  </a:cubicBezTo>
                  <a:lnTo>
                    <a:pt x="3548" y="923"/>
                  </a:lnTo>
                  <a:cubicBezTo>
                    <a:pt x="3296" y="694"/>
                    <a:pt x="2977" y="580"/>
                    <a:pt x="2659" y="580"/>
                  </a:cubicBezTo>
                  <a:cubicBezTo>
                    <a:pt x="2316" y="580"/>
                    <a:pt x="1974" y="711"/>
                    <a:pt x="1715" y="971"/>
                  </a:cubicBezTo>
                  <a:lnTo>
                    <a:pt x="0" y="2685"/>
                  </a:lnTo>
                  <a:lnTo>
                    <a:pt x="3096" y="5805"/>
                  </a:lnTo>
                  <a:lnTo>
                    <a:pt x="3548" y="5353"/>
                  </a:lnTo>
                  <a:lnTo>
                    <a:pt x="2882" y="4686"/>
                  </a:lnTo>
                  <a:cubicBezTo>
                    <a:pt x="2763" y="4567"/>
                    <a:pt x="2763" y="4376"/>
                    <a:pt x="2882" y="4233"/>
                  </a:cubicBezTo>
                  <a:cubicBezTo>
                    <a:pt x="2941" y="4174"/>
                    <a:pt x="3025" y="4144"/>
                    <a:pt x="3108" y="4144"/>
                  </a:cubicBezTo>
                  <a:cubicBezTo>
                    <a:pt x="3191" y="4144"/>
                    <a:pt x="3275" y="4174"/>
                    <a:pt x="3334" y="4233"/>
                  </a:cubicBezTo>
                  <a:lnTo>
                    <a:pt x="4001" y="4900"/>
                  </a:lnTo>
                  <a:lnTo>
                    <a:pt x="4430" y="4448"/>
                  </a:lnTo>
                  <a:lnTo>
                    <a:pt x="3787" y="3805"/>
                  </a:lnTo>
                  <a:cubicBezTo>
                    <a:pt x="3668" y="3662"/>
                    <a:pt x="3668" y="3471"/>
                    <a:pt x="3787" y="3352"/>
                  </a:cubicBezTo>
                  <a:cubicBezTo>
                    <a:pt x="3846" y="3293"/>
                    <a:pt x="3924" y="3263"/>
                    <a:pt x="4001" y="3263"/>
                  </a:cubicBezTo>
                  <a:cubicBezTo>
                    <a:pt x="4078" y="3263"/>
                    <a:pt x="4156" y="3293"/>
                    <a:pt x="4215" y="3352"/>
                  </a:cubicBezTo>
                  <a:lnTo>
                    <a:pt x="4882" y="4019"/>
                  </a:lnTo>
                  <a:cubicBezTo>
                    <a:pt x="5311" y="3495"/>
                    <a:pt x="5311" y="2757"/>
                    <a:pt x="4882" y="2257"/>
                  </a:cubicBezTo>
                  <a:lnTo>
                    <a:pt x="5692" y="1423"/>
                  </a:lnTo>
                  <a:cubicBezTo>
                    <a:pt x="5811" y="1304"/>
                    <a:pt x="5811" y="1114"/>
                    <a:pt x="5716" y="994"/>
                  </a:cubicBezTo>
                  <a:lnTo>
                    <a:pt x="4811" y="90"/>
                  </a:lnTo>
                  <a:cubicBezTo>
                    <a:pt x="4751" y="30"/>
                    <a:pt x="4674" y="0"/>
                    <a:pt x="4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72"/>
          <p:cNvGrpSpPr/>
          <p:nvPr/>
        </p:nvGrpSpPr>
        <p:grpSpPr>
          <a:xfrm>
            <a:off x="1754682" y="2888864"/>
            <a:ext cx="353336" cy="340638"/>
            <a:chOff x="1754682" y="2888864"/>
            <a:chExt cx="353336" cy="340638"/>
          </a:xfrm>
        </p:grpSpPr>
        <p:sp>
          <p:nvSpPr>
            <p:cNvPr id="6199" name="Google Shape;6199;p72"/>
            <p:cNvSpPr/>
            <p:nvPr/>
          </p:nvSpPr>
          <p:spPr>
            <a:xfrm>
              <a:off x="2031623" y="2888864"/>
              <a:ext cx="76394" cy="115460"/>
            </a:xfrm>
            <a:custGeom>
              <a:avLst/>
              <a:gdLst/>
              <a:ahLst/>
              <a:cxnLst/>
              <a:rect l="l" t="t" r="r" b="b"/>
              <a:pathLst>
                <a:path w="2345" h="3539" extrusionOk="0">
                  <a:moveTo>
                    <a:pt x="385" y="0"/>
                  </a:moveTo>
                  <a:cubicBezTo>
                    <a:pt x="190" y="0"/>
                    <a:pt x="0" y="201"/>
                    <a:pt x="82" y="447"/>
                  </a:cubicBezTo>
                  <a:lnTo>
                    <a:pt x="1702" y="3376"/>
                  </a:lnTo>
                  <a:cubicBezTo>
                    <a:pt x="1767" y="3474"/>
                    <a:pt x="1877" y="3539"/>
                    <a:pt x="1986" y="3539"/>
                  </a:cubicBezTo>
                  <a:cubicBezTo>
                    <a:pt x="2036" y="3539"/>
                    <a:pt x="2086" y="3525"/>
                    <a:pt x="2130" y="3495"/>
                  </a:cubicBezTo>
                  <a:cubicBezTo>
                    <a:pt x="2297" y="3424"/>
                    <a:pt x="2345" y="3209"/>
                    <a:pt x="2249" y="3067"/>
                  </a:cubicBezTo>
                  <a:lnTo>
                    <a:pt x="630" y="137"/>
                  </a:lnTo>
                  <a:cubicBezTo>
                    <a:pt x="563" y="41"/>
                    <a:pt x="474" y="0"/>
                    <a:pt x="3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1754682" y="3052608"/>
              <a:ext cx="88024" cy="88903"/>
            </a:xfrm>
            <a:custGeom>
              <a:avLst/>
              <a:gdLst/>
              <a:ahLst/>
              <a:cxnLst/>
              <a:rect l="l" t="t" r="r" b="b"/>
              <a:pathLst>
                <a:path w="2702" h="2725" extrusionOk="0">
                  <a:moveTo>
                    <a:pt x="1772" y="0"/>
                  </a:moveTo>
                  <a:lnTo>
                    <a:pt x="677" y="596"/>
                  </a:lnTo>
                  <a:cubicBezTo>
                    <a:pt x="616" y="481"/>
                    <a:pt x="517" y="432"/>
                    <a:pt x="418" y="432"/>
                  </a:cubicBezTo>
                  <a:cubicBezTo>
                    <a:pt x="210" y="432"/>
                    <a:pt x="0" y="647"/>
                    <a:pt x="129" y="905"/>
                  </a:cubicBezTo>
                  <a:lnTo>
                    <a:pt x="1058" y="2572"/>
                  </a:lnTo>
                  <a:cubicBezTo>
                    <a:pt x="1107" y="2671"/>
                    <a:pt x="1213" y="2724"/>
                    <a:pt x="1321" y="2724"/>
                  </a:cubicBezTo>
                  <a:cubicBezTo>
                    <a:pt x="1370" y="2724"/>
                    <a:pt x="1419" y="2714"/>
                    <a:pt x="1463" y="2691"/>
                  </a:cubicBezTo>
                  <a:cubicBezTo>
                    <a:pt x="1630" y="2596"/>
                    <a:pt x="1677" y="2406"/>
                    <a:pt x="1606" y="2263"/>
                  </a:cubicBezTo>
                  <a:lnTo>
                    <a:pt x="2701" y="1644"/>
                  </a:lnTo>
                  <a:lnTo>
                    <a:pt x="17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1823257" y="2915877"/>
              <a:ext cx="244429" cy="194902"/>
            </a:xfrm>
            <a:custGeom>
              <a:avLst/>
              <a:gdLst/>
              <a:ahLst/>
              <a:cxnLst/>
              <a:rect l="l" t="t" r="r" b="b"/>
              <a:pathLst>
                <a:path w="7503" h="5974" extrusionOk="0">
                  <a:moveTo>
                    <a:pt x="5978" y="0"/>
                  </a:moveTo>
                  <a:lnTo>
                    <a:pt x="191" y="3191"/>
                  </a:lnTo>
                  <a:cubicBezTo>
                    <a:pt x="48" y="3263"/>
                    <a:pt x="1" y="3453"/>
                    <a:pt x="72" y="3596"/>
                  </a:cubicBezTo>
                  <a:lnTo>
                    <a:pt x="1287" y="5811"/>
                  </a:lnTo>
                  <a:cubicBezTo>
                    <a:pt x="1352" y="5909"/>
                    <a:pt x="1462" y="5973"/>
                    <a:pt x="1571" y="5973"/>
                  </a:cubicBezTo>
                  <a:cubicBezTo>
                    <a:pt x="1621" y="5973"/>
                    <a:pt x="1671" y="5960"/>
                    <a:pt x="1715" y="5930"/>
                  </a:cubicBezTo>
                  <a:lnTo>
                    <a:pt x="2549" y="5477"/>
                  </a:lnTo>
                  <a:cubicBezTo>
                    <a:pt x="2049" y="4572"/>
                    <a:pt x="2382" y="3429"/>
                    <a:pt x="3287" y="2929"/>
                  </a:cubicBezTo>
                  <a:cubicBezTo>
                    <a:pt x="3578" y="2761"/>
                    <a:pt x="3893" y="2681"/>
                    <a:pt x="4204" y="2681"/>
                  </a:cubicBezTo>
                  <a:cubicBezTo>
                    <a:pt x="4860" y="2681"/>
                    <a:pt x="5496" y="3037"/>
                    <a:pt x="5835" y="3667"/>
                  </a:cubicBezTo>
                  <a:lnTo>
                    <a:pt x="7502" y="2739"/>
                  </a:lnTo>
                  <a:lnTo>
                    <a:pt x="59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1854173" y="3023866"/>
              <a:ext cx="210776" cy="205635"/>
            </a:xfrm>
            <a:custGeom>
              <a:avLst/>
              <a:gdLst/>
              <a:ahLst/>
              <a:cxnLst/>
              <a:rect l="l" t="t" r="r" b="b"/>
              <a:pathLst>
                <a:path w="6470" h="6303" extrusionOk="0">
                  <a:moveTo>
                    <a:pt x="3241" y="620"/>
                  </a:moveTo>
                  <a:cubicBezTo>
                    <a:pt x="3570" y="620"/>
                    <a:pt x="3886" y="876"/>
                    <a:pt x="3886" y="1262"/>
                  </a:cubicBezTo>
                  <a:cubicBezTo>
                    <a:pt x="3886" y="1620"/>
                    <a:pt x="3600" y="1882"/>
                    <a:pt x="3243" y="1882"/>
                  </a:cubicBezTo>
                  <a:cubicBezTo>
                    <a:pt x="2672" y="1882"/>
                    <a:pt x="2410" y="1215"/>
                    <a:pt x="2791" y="810"/>
                  </a:cubicBezTo>
                  <a:cubicBezTo>
                    <a:pt x="2922" y="679"/>
                    <a:pt x="3083" y="620"/>
                    <a:pt x="3241" y="620"/>
                  </a:cubicBezTo>
                  <a:close/>
                  <a:moveTo>
                    <a:pt x="3243" y="0"/>
                  </a:moveTo>
                  <a:cubicBezTo>
                    <a:pt x="2124" y="0"/>
                    <a:pt x="1576" y="1358"/>
                    <a:pt x="2362" y="2144"/>
                  </a:cubicBezTo>
                  <a:lnTo>
                    <a:pt x="147" y="5835"/>
                  </a:lnTo>
                  <a:cubicBezTo>
                    <a:pt x="0" y="6080"/>
                    <a:pt x="212" y="6303"/>
                    <a:pt x="429" y="6303"/>
                  </a:cubicBezTo>
                  <a:cubicBezTo>
                    <a:pt x="528" y="6303"/>
                    <a:pt x="628" y="6256"/>
                    <a:pt x="695" y="6144"/>
                  </a:cubicBezTo>
                  <a:lnTo>
                    <a:pt x="2886" y="2477"/>
                  </a:lnTo>
                  <a:cubicBezTo>
                    <a:pt x="3005" y="2513"/>
                    <a:pt x="3124" y="2531"/>
                    <a:pt x="3243" y="2531"/>
                  </a:cubicBezTo>
                  <a:cubicBezTo>
                    <a:pt x="3362" y="2531"/>
                    <a:pt x="3481" y="2513"/>
                    <a:pt x="3600" y="2477"/>
                  </a:cubicBezTo>
                  <a:lnTo>
                    <a:pt x="5791" y="6144"/>
                  </a:lnTo>
                  <a:cubicBezTo>
                    <a:pt x="5851" y="6256"/>
                    <a:pt x="5946" y="6303"/>
                    <a:pt x="6042" y="6303"/>
                  </a:cubicBezTo>
                  <a:cubicBezTo>
                    <a:pt x="6253" y="6303"/>
                    <a:pt x="6470" y="6080"/>
                    <a:pt x="6339" y="5835"/>
                  </a:cubicBezTo>
                  <a:lnTo>
                    <a:pt x="4148" y="2144"/>
                  </a:lnTo>
                  <a:cubicBezTo>
                    <a:pt x="4910" y="1358"/>
                    <a:pt x="4362" y="0"/>
                    <a:pt x="32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72"/>
          <p:cNvGrpSpPr/>
          <p:nvPr/>
        </p:nvGrpSpPr>
        <p:grpSpPr>
          <a:xfrm>
            <a:off x="2510642" y="2884883"/>
            <a:ext cx="356137" cy="347130"/>
            <a:chOff x="2510642" y="2884883"/>
            <a:chExt cx="356137" cy="347130"/>
          </a:xfrm>
        </p:grpSpPr>
        <p:sp>
          <p:nvSpPr>
            <p:cNvPr id="6204" name="Google Shape;6204;p72"/>
            <p:cNvSpPr/>
            <p:nvPr/>
          </p:nvSpPr>
          <p:spPr>
            <a:xfrm>
              <a:off x="2510642" y="3074369"/>
              <a:ext cx="169924" cy="157644"/>
            </a:xfrm>
            <a:custGeom>
              <a:avLst/>
              <a:gdLst/>
              <a:ahLst/>
              <a:cxnLst/>
              <a:rect l="l" t="t" r="r" b="b"/>
              <a:pathLst>
                <a:path w="5216" h="4832" extrusionOk="0">
                  <a:moveTo>
                    <a:pt x="3382" y="0"/>
                  </a:moveTo>
                  <a:lnTo>
                    <a:pt x="120" y="3691"/>
                  </a:lnTo>
                  <a:cubicBezTo>
                    <a:pt x="0" y="3834"/>
                    <a:pt x="24" y="4025"/>
                    <a:pt x="143" y="4144"/>
                  </a:cubicBezTo>
                  <a:cubicBezTo>
                    <a:pt x="668" y="4603"/>
                    <a:pt x="1323" y="4831"/>
                    <a:pt x="1977" y="4831"/>
                  </a:cubicBezTo>
                  <a:cubicBezTo>
                    <a:pt x="2748" y="4831"/>
                    <a:pt x="3519" y="4513"/>
                    <a:pt x="4073" y="3882"/>
                  </a:cubicBezTo>
                  <a:lnTo>
                    <a:pt x="4954" y="2906"/>
                  </a:lnTo>
                  <a:cubicBezTo>
                    <a:pt x="5002" y="2834"/>
                    <a:pt x="5025" y="2763"/>
                    <a:pt x="5025" y="2667"/>
                  </a:cubicBezTo>
                  <a:lnTo>
                    <a:pt x="4978" y="1905"/>
                  </a:lnTo>
                  <a:lnTo>
                    <a:pt x="5216" y="1643"/>
                  </a:lnTo>
                  <a:lnTo>
                    <a:pt x="3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2633981" y="2884883"/>
              <a:ext cx="232799" cy="240772"/>
            </a:xfrm>
            <a:custGeom>
              <a:avLst/>
              <a:gdLst/>
              <a:ahLst/>
              <a:cxnLst/>
              <a:rect l="l" t="t" r="r" b="b"/>
              <a:pathLst>
                <a:path w="7146" h="7380" extrusionOk="0">
                  <a:moveTo>
                    <a:pt x="5398" y="1253"/>
                  </a:moveTo>
                  <a:cubicBezTo>
                    <a:pt x="5471" y="1253"/>
                    <a:pt x="5544" y="1277"/>
                    <a:pt x="5597" y="1331"/>
                  </a:cubicBezTo>
                  <a:cubicBezTo>
                    <a:pt x="5740" y="1450"/>
                    <a:pt x="5740" y="1641"/>
                    <a:pt x="5621" y="1784"/>
                  </a:cubicBezTo>
                  <a:lnTo>
                    <a:pt x="4383" y="3189"/>
                  </a:lnTo>
                  <a:cubicBezTo>
                    <a:pt x="4313" y="3252"/>
                    <a:pt x="4237" y="3279"/>
                    <a:pt x="4164" y="3279"/>
                  </a:cubicBezTo>
                  <a:cubicBezTo>
                    <a:pt x="3937" y="3279"/>
                    <a:pt x="3744" y="3018"/>
                    <a:pt x="3907" y="2784"/>
                  </a:cubicBezTo>
                  <a:lnTo>
                    <a:pt x="5169" y="1355"/>
                  </a:lnTo>
                  <a:cubicBezTo>
                    <a:pt x="5221" y="1289"/>
                    <a:pt x="5309" y="1253"/>
                    <a:pt x="5398" y="1253"/>
                  </a:cubicBezTo>
                  <a:close/>
                  <a:moveTo>
                    <a:pt x="5416" y="1"/>
                  </a:moveTo>
                  <a:cubicBezTo>
                    <a:pt x="4987" y="1"/>
                    <a:pt x="4560" y="174"/>
                    <a:pt x="4264" y="521"/>
                  </a:cubicBezTo>
                  <a:lnTo>
                    <a:pt x="1" y="5332"/>
                  </a:lnTo>
                  <a:lnTo>
                    <a:pt x="2335" y="7380"/>
                  </a:lnTo>
                  <a:lnTo>
                    <a:pt x="6574" y="2569"/>
                  </a:lnTo>
                  <a:cubicBezTo>
                    <a:pt x="7145" y="1926"/>
                    <a:pt x="7074" y="950"/>
                    <a:pt x="6431" y="379"/>
                  </a:cubicBezTo>
                  <a:cubicBezTo>
                    <a:pt x="6146" y="127"/>
                    <a:pt x="5781" y="1"/>
                    <a:pt x="5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72"/>
          <p:cNvGrpSpPr/>
          <p:nvPr/>
        </p:nvGrpSpPr>
        <p:grpSpPr>
          <a:xfrm>
            <a:off x="3286443" y="2884100"/>
            <a:ext cx="306489" cy="348794"/>
            <a:chOff x="3286443" y="2884100"/>
            <a:chExt cx="306489" cy="348794"/>
          </a:xfrm>
        </p:grpSpPr>
        <p:sp>
          <p:nvSpPr>
            <p:cNvPr id="6207" name="Google Shape;6207;p72"/>
            <p:cNvSpPr/>
            <p:nvPr/>
          </p:nvSpPr>
          <p:spPr>
            <a:xfrm>
              <a:off x="3416004" y="2884100"/>
              <a:ext cx="166862" cy="124236"/>
            </a:xfrm>
            <a:custGeom>
              <a:avLst/>
              <a:gdLst/>
              <a:ahLst/>
              <a:cxnLst/>
              <a:rect l="l" t="t" r="r" b="b"/>
              <a:pathLst>
                <a:path w="5122" h="3808" extrusionOk="0">
                  <a:moveTo>
                    <a:pt x="3214" y="0"/>
                  </a:moveTo>
                  <a:cubicBezTo>
                    <a:pt x="2369" y="0"/>
                    <a:pt x="1596" y="710"/>
                    <a:pt x="1668" y="1665"/>
                  </a:cubicBezTo>
                  <a:lnTo>
                    <a:pt x="1" y="3808"/>
                  </a:lnTo>
                  <a:lnTo>
                    <a:pt x="3478" y="3808"/>
                  </a:lnTo>
                  <a:lnTo>
                    <a:pt x="3835" y="2998"/>
                  </a:lnTo>
                  <a:cubicBezTo>
                    <a:pt x="5002" y="2498"/>
                    <a:pt x="5121" y="903"/>
                    <a:pt x="4026" y="236"/>
                  </a:cubicBezTo>
                  <a:cubicBezTo>
                    <a:pt x="3765" y="74"/>
                    <a:pt x="3486" y="0"/>
                    <a:pt x="3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3286443" y="3027748"/>
              <a:ext cx="306489" cy="122768"/>
            </a:xfrm>
            <a:custGeom>
              <a:avLst/>
              <a:gdLst/>
              <a:ahLst/>
              <a:cxnLst/>
              <a:rect l="l" t="t" r="r" b="b"/>
              <a:pathLst>
                <a:path w="9408" h="3763" extrusionOk="0">
                  <a:moveTo>
                    <a:pt x="311" y="0"/>
                  </a:moveTo>
                  <a:cubicBezTo>
                    <a:pt x="144" y="0"/>
                    <a:pt x="1" y="143"/>
                    <a:pt x="1" y="334"/>
                  </a:cubicBezTo>
                  <a:lnTo>
                    <a:pt x="1" y="1786"/>
                  </a:lnTo>
                  <a:cubicBezTo>
                    <a:pt x="1" y="2501"/>
                    <a:pt x="239" y="3215"/>
                    <a:pt x="692" y="3763"/>
                  </a:cubicBezTo>
                  <a:lnTo>
                    <a:pt x="8717" y="3763"/>
                  </a:lnTo>
                  <a:cubicBezTo>
                    <a:pt x="9170" y="3215"/>
                    <a:pt x="9408" y="2501"/>
                    <a:pt x="9408" y="1786"/>
                  </a:cubicBezTo>
                  <a:lnTo>
                    <a:pt x="9408" y="334"/>
                  </a:lnTo>
                  <a:cubicBezTo>
                    <a:pt x="9408" y="143"/>
                    <a:pt x="9241" y="0"/>
                    <a:pt x="9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3307390" y="3171396"/>
              <a:ext cx="264594" cy="61498"/>
            </a:xfrm>
            <a:custGeom>
              <a:avLst/>
              <a:gdLst/>
              <a:ahLst/>
              <a:cxnLst/>
              <a:rect l="l" t="t" r="r" b="b"/>
              <a:pathLst>
                <a:path w="8122" h="1885" extrusionOk="0">
                  <a:moveTo>
                    <a:pt x="7848" y="0"/>
                  </a:moveTo>
                  <a:cubicBezTo>
                    <a:pt x="7836" y="0"/>
                    <a:pt x="7824" y="1"/>
                    <a:pt x="7812" y="3"/>
                  </a:cubicBezTo>
                  <a:lnTo>
                    <a:pt x="287" y="3"/>
                  </a:lnTo>
                  <a:cubicBezTo>
                    <a:pt x="120" y="3"/>
                    <a:pt x="1" y="146"/>
                    <a:pt x="1" y="313"/>
                  </a:cubicBezTo>
                  <a:lnTo>
                    <a:pt x="1" y="1575"/>
                  </a:lnTo>
                  <a:cubicBezTo>
                    <a:pt x="1" y="1741"/>
                    <a:pt x="120" y="1884"/>
                    <a:pt x="287" y="1884"/>
                  </a:cubicBezTo>
                  <a:lnTo>
                    <a:pt x="7812" y="1884"/>
                  </a:lnTo>
                  <a:cubicBezTo>
                    <a:pt x="7979" y="1884"/>
                    <a:pt x="8122" y="1741"/>
                    <a:pt x="8122" y="1575"/>
                  </a:cubicBezTo>
                  <a:lnTo>
                    <a:pt x="8122" y="313"/>
                  </a:lnTo>
                  <a:cubicBezTo>
                    <a:pt x="8122" y="136"/>
                    <a:pt x="7999" y="0"/>
                    <a:pt x="78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72"/>
          <p:cNvGrpSpPr/>
          <p:nvPr/>
        </p:nvGrpSpPr>
        <p:grpSpPr>
          <a:xfrm>
            <a:off x="4041329" y="2883839"/>
            <a:ext cx="307238" cy="349838"/>
            <a:chOff x="4041329" y="2883839"/>
            <a:chExt cx="307238" cy="349838"/>
          </a:xfrm>
        </p:grpSpPr>
        <p:sp>
          <p:nvSpPr>
            <p:cNvPr id="6211" name="Google Shape;6211;p72"/>
            <p:cNvSpPr/>
            <p:nvPr/>
          </p:nvSpPr>
          <p:spPr>
            <a:xfrm>
              <a:off x="4130559" y="2883839"/>
              <a:ext cx="129593" cy="164299"/>
            </a:xfrm>
            <a:custGeom>
              <a:avLst/>
              <a:gdLst/>
              <a:ahLst/>
              <a:cxnLst/>
              <a:rect l="l" t="t" r="r" b="b"/>
              <a:pathLst>
                <a:path w="3978" h="5036" extrusionOk="0">
                  <a:moveTo>
                    <a:pt x="2926" y="0"/>
                  </a:moveTo>
                  <a:cubicBezTo>
                    <a:pt x="2855" y="0"/>
                    <a:pt x="2781" y="24"/>
                    <a:pt x="2715" y="77"/>
                  </a:cubicBezTo>
                  <a:lnTo>
                    <a:pt x="214" y="2292"/>
                  </a:lnTo>
                  <a:cubicBezTo>
                    <a:pt x="0" y="2482"/>
                    <a:pt x="119" y="2840"/>
                    <a:pt x="405" y="2840"/>
                  </a:cubicBezTo>
                  <a:lnTo>
                    <a:pt x="1000" y="2840"/>
                  </a:lnTo>
                  <a:lnTo>
                    <a:pt x="738" y="4673"/>
                  </a:lnTo>
                  <a:cubicBezTo>
                    <a:pt x="704" y="4879"/>
                    <a:pt x="868" y="5036"/>
                    <a:pt x="1051" y="5036"/>
                  </a:cubicBezTo>
                  <a:cubicBezTo>
                    <a:pt x="1122" y="5036"/>
                    <a:pt x="1196" y="5012"/>
                    <a:pt x="1262" y="4959"/>
                  </a:cubicBezTo>
                  <a:lnTo>
                    <a:pt x="3763" y="2768"/>
                  </a:lnTo>
                  <a:cubicBezTo>
                    <a:pt x="3977" y="2578"/>
                    <a:pt x="3858" y="2220"/>
                    <a:pt x="3548" y="2220"/>
                  </a:cubicBezTo>
                  <a:lnTo>
                    <a:pt x="2977" y="2220"/>
                  </a:lnTo>
                  <a:lnTo>
                    <a:pt x="3239" y="363"/>
                  </a:lnTo>
                  <a:cubicBezTo>
                    <a:pt x="3273" y="157"/>
                    <a:pt x="3110" y="0"/>
                    <a:pt x="2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4041329" y="2987326"/>
              <a:ext cx="82258" cy="61433"/>
            </a:xfrm>
            <a:custGeom>
              <a:avLst/>
              <a:gdLst/>
              <a:ahLst/>
              <a:cxnLst/>
              <a:rect l="l" t="t" r="r" b="b"/>
              <a:pathLst>
                <a:path w="2525" h="1883" extrusionOk="0">
                  <a:moveTo>
                    <a:pt x="334" y="1"/>
                  </a:moveTo>
                  <a:cubicBezTo>
                    <a:pt x="143" y="1"/>
                    <a:pt x="0" y="144"/>
                    <a:pt x="0" y="311"/>
                  </a:cubicBezTo>
                  <a:lnTo>
                    <a:pt x="0" y="1882"/>
                  </a:lnTo>
                  <a:lnTo>
                    <a:pt x="2525" y="1882"/>
                  </a:lnTo>
                  <a:lnTo>
                    <a:pt x="2525" y="311"/>
                  </a:lnTo>
                  <a:cubicBezTo>
                    <a:pt x="2525" y="144"/>
                    <a:pt x="2382" y="1"/>
                    <a:pt x="2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4266309" y="2987326"/>
              <a:ext cx="82258" cy="61433"/>
            </a:xfrm>
            <a:custGeom>
              <a:avLst/>
              <a:gdLst/>
              <a:ahLst/>
              <a:cxnLst/>
              <a:rect l="l" t="t" r="r" b="b"/>
              <a:pathLst>
                <a:path w="2525" h="1883" extrusionOk="0">
                  <a:moveTo>
                    <a:pt x="310" y="1"/>
                  </a:moveTo>
                  <a:cubicBezTo>
                    <a:pt x="144" y="1"/>
                    <a:pt x="1" y="144"/>
                    <a:pt x="1" y="311"/>
                  </a:cubicBezTo>
                  <a:lnTo>
                    <a:pt x="1" y="1882"/>
                  </a:lnTo>
                  <a:lnTo>
                    <a:pt x="2525" y="1882"/>
                  </a:lnTo>
                  <a:lnTo>
                    <a:pt x="2525" y="311"/>
                  </a:lnTo>
                  <a:cubicBezTo>
                    <a:pt x="2501" y="144"/>
                    <a:pt x="2358" y="1"/>
                    <a:pt x="2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4041329" y="3069704"/>
              <a:ext cx="307238" cy="163973"/>
            </a:xfrm>
            <a:custGeom>
              <a:avLst/>
              <a:gdLst/>
              <a:ahLst/>
              <a:cxnLst/>
              <a:rect l="l" t="t" r="r" b="b"/>
              <a:pathLst>
                <a:path w="9431" h="5026" extrusionOk="0">
                  <a:moveTo>
                    <a:pt x="0" y="0"/>
                  </a:moveTo>
                  <a:lnTo>
                    <a:pt x="0" y="310"/>
                  </a:lnTo>
                  <a:cubicBezTo>
                    <a:pt x="0" y="2915"/>
                    <a:pt x="2120" y="5025"/>
                    <a:pt x="4743" y="5025"/>
                  </a:cubicBezTo>
                  <a:cubicBezTo>
                    <a:pt x="4758" y="5025"/>
                    <a:pt x="4772" y="5025"/>
                    <a:pt x="4787" y="5025"/>
                  </a:cubicBezTo>
                  <a:cubicBezTo>
                    <a:pt x="7359" y="4954"/>
                    <a:pt x="9407" y="2834"/>
                    <a:pt x="9431" y="262"/>
                  </a:cubicBezTo>
                  <a:lnTo>
                    <a:pt x="9431" y="0"/>
                  </a:lnTo>
                  <a:lnTo>
                    <a:pt x="6907" y="0"/>
                  </a:lnTo>
                  <a:lnTo>
                    <a:pt x="6907" y="286"/>
                  </a:lnTo>
                  <a:cubicBezTo>
                    <a:pt x="6907" y="1501"/>
                    <a:pt x="5930" y="2477"/>
                    <a:pt x="4716" y="2477"/>
                  </a:cubicBezTo>
                  <a:cubicBezTo>
                    <a:pt x="4701" y="2477"/>
                    <a:pt x="4687" y="2477"/>
                    <a:pt x="4672" y="2477"/>
                  </a:cubicBezTo>
                  <a:cubicBezTo>
                    <a:pt x="3478" y="2477"/>
                    <a:pt x="2525" y="1510"/>
                    <a:pt x="2525" y="310"/>
                  </a:cubicBezTo>
                  <a:lnTo>
                    <a:pt x="2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72"/>
          <p:cNvGrpSpPr/>
          <p:nvPr/>
        </p:nvGrpSpPr>
        <p:grpSpPr>
          <a:xfrm>
            <a:off x="4789992" y="2884002"/>
            <a:ext cx="317891" cy="348892"/>
            <a:chOff x="4789992" y="2884002"/>
            <a:chExt cx="317891" cy="348892"/>
          </a:xfrm>
        </p:grpSpPr>
        <p:sp>
          <p:nvSpPr>
            <p:cNvPr id="6216" name="Google Shape;6216;p72"/>
            <p:cNvSpPr/>
            <p:nvPr/>
          </p:nvSpPr>
          <p:spPr>
            <a:xfrm>
              <a:off x="4877658" y="3109311"/>
              <a:ext cx="142787" cy="21010"/>
            </a:xfrm>
            <a:custGeom>
              <a:avLst/>
              <a:gdLst/>
              <a:ahLst/>
              <a:cxnLst/>
              <a:rect l="l" t="t" r="r" b="b"/>
              <a:pathLst>
                <a:path w="4383" h="644" extrusionOk="0">
                  <a:moveTo>
                    <a:pt x="0" y="1"/>
                  </a:moveTo>
                  <a:lnTo>
                    <a:pt x="0" y="644"/>
                  </a:lnTo>
                  <a:lnTo>
                    <a:pt x="4382" y="644"/>
                  </a:lnTo>
                  <a:lnTo>
                    <a:pt x="4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4921117" y="3004421"/>
              <a:ext cx="55870" cy="84727"/>
            </a:xfrm>
            <a:custGeom>
              <a:avLst/>
              <a:gdLst/>
              <a:ahLst/>
              <a:cxnLst/>
              <a:rect l="l" t="t" r="r" b="b"/>
              <a:pathLst>
                <a:path w="1715" h="2597" extrusionOk="0">
                  <a:moveTo>
                    <a:pt x="857" y="1"/>
                  </a:moveTo>
                  <a:cubicBezTo>
                    <a:pt x="453" y="140"/>
                    <a:pt x="326" y="198"/>
                    <a:pt x="233" y="198"/>
                  </a:cubicBezTo>
                  <a:cubicBezTo>
                    <a:pt x="167" y="198"/>
                    <a:pt x="118" y="169"/>
                    <a:pt x="0" y="120"/>
                  </a:cubicBezTo>
                  <a:lnTo>
                    <a:pt x="0" y="120"/>
                  </a:lnTo>
                  <a:lnTo>
                    <a:pt x="476" y="2597"/>
                  </a:lnTo>
                  <a:lnTo>
                    <a:pt x="1238" y="2597"/>
                  </a:lnTo>
                  <a:lnTo>
                    <a:pt x="1715" y="120"/>
                  </a:lnTo>
                  <a:lnTo>
                    <a:pt x="1715" y="120"/>
                  </a:lnTo>
                  <a:cubicBezTo>
                    <a:pt x="1593" y="160"/>
                    <a:pt x="1545" y="188"/>
                    <a:pt x="1476" y="188"/>
                  </a:cubicBezTo>
                  <a:cubicBezTo>
                    <a:pt x="1384" y="188"/>
                    <a:pt x="1254" y="138"/>
                    <a:pt x="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4789992" y="2884002"/>
              <a:ext cx="317891" cy="205146"/>
            </a:xfrm>
            <a:custGeom>
              <a:avLst/>
              <a:gdLst/>
              <a:ahLst/>
              <a:cxnLst/>
              <a:rect l="l" t="t" r="r" b="b"/>
              <a:pathLst>
                <a:path w="9758" h="6288" extrusionOk="0">
                  <a:moveTo>
                    <a:pt x="4911" y="1"/>
                  </a:moveTo>
                  <a:cubicBezTo>
                    <a:pt x="4902" y="1"/>
                    <a:pt x="4892" y="1"/>
                    <a:pt x="4882" y="1"/>
                  </a:cubicBezTo>
                  <a:cubicBezTo>
                    <a:pt x="1572" y="1"/>
                    <a:pt x="0" y="4049"/>
                    <a:pt x="2453" y="6288"/>
                  </a:cubicBezTo>
                  <a:lnTo>
                    <a:pt x="3882" y="6288"/>
                  </a:lnTo>
                  <a:cubicBezTo>
                    <a:pt x="3263" y="3192"/>
                    <a:pt x="3311" y="3549"/>
                    <a:pt x="3311" y="3358"/>
                  </a:cubicBezTo>
                  <a:cubicBezTo>
                    <a:pt x="3311" y="3179"/>
                    <a:pt x="3462" y="3032"/>
                    <a:pt x="3623" y="3032"/>
                  </a:cubicBezTo>
                  <a:cubicBezTo>
                    <a:pt x="3654" y="3032"/>
                    <a:pt x="3685" y="3037"/>
                    <a:pt x="3715" y="3049"/>
                  </a:cubicBezTo>
                  <a:lnTo>
                    <a:pt x="4263" y="3239"/>
                  </a:lnTo>
                  <a:cubicBezTo>
                    <a:pt x="4454" y="3144"/>
                    <a:pt x="4668" y="3097"/>
                    <a:pt x="4882" y="3049"/>
                  </a:cubicBezTo>
                  <a:cubicBezTo>
                    <a:pt x="4954" y="3049"/>
                    <a:pt x="4930" y="3049"/>
                    <a:pt x="5502" y="3239"/>
                  </a:cubicBezTo>
                  <a:lnTo>
                    <a:pt x="6049" y="3049"/>
                  </a:lnTo>
                  <a:cubicBezTo>
                    <a:pt x="6074" y="3043"/>
                    <a:pt x="6099" y="3040"/>
                    <a:pt x="6124" y="3040"/>
                  </a:cubicBezTo>
                  <a:cubicBezTo>
                    <a:pt x="6292" y="3040"/>
                    <a:pt x="6454" y="3172"/>
                    <a:pt x="6454" y="3358"/>
                  </a:cubicBezTo>
                  <a:cubicBezTo>
                    <a:pt x="6454" y="3549"/>
                    <a:pt x="6502" y="3192"/>
                    <a:pt x="5883" y="6288"/>
                  </a:cubicBezTo>
                  <a:lnTo>
                    <a:pt x="7311" y="6288"/>
                  </a:lnTo>
                  <a:cubicBezTo>
                    <a:pt x="9757" y="4056"/>
                    <a:pt x="8202" y="1"/>
                    <a:pt x="49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4877658" y="3150483"/>
              <a:ext cx="142787" cy="20260"/>
            </a:xfrm>
            <a:custGeom>
              <a:avLst/>
              <a:gdLst/>
              <a:ahLst/>
              <a:cxnLst/>
              <a:rect l="l" t="t" r="r" b="b"/>
              <a:pathLst>
                <a:path w="4383" h="621" extrusionOk="0">
                  <a:moveTo>
                    <a:pt x="0" y="1"/>
                  </a:moveTo>
                  <a:lnTo>
                    <a:pt x="0" y="620"/>
                  </a:lnTo>
                  <a:lnTo>
                    <a:pt x="4382" y="620"/>
                  </a:lnTo>
                  <a:lnTo>
                    <a:pt x="4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4867559" y="3130289"/>
              <a:ext cx="10132" cy="20228"/>
            </a:xfrm>
            <a:custGeom>
              <a:avLst/>
              <a:gdLst/>
              <a:ahLst/>
              <a:cxnLst/>
              <a:rect l="l" t="t" r="r" b="b"/>
              <a:pathLst>
                <a:path w="311" h="620" extrusionOk="0">
                  <a:moveTo>
                    <a:pt x="310" y="1"/>
                  </a:moveTo>
                  <a:cubicBezTo>
                    <a:pt x="120" y="1"/>
                    <a:pt x="1" y="144"/>
                    <a:pt x="1" y="310"/>
                  </a:cubicBezTo>
                  <a:cubicBezTo>
                    <a:pt x="1" y="477"/>
                    <a:pt x="120" y="620"/>
                    <a:pt x="310" y="620"/>
                  </a:cubicBez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5020413" y="3130289"/>
              <a:ext cx="13976" cy="20228"/>
            </a:xfrm>
            <a:custGeom>
              <a:avLst/>
              <a:gdLst/>
              <a:ahLst/>
              <a:cxnLst/>
              <a:rect l="l" t="t" r="r" b="b"/>
              <a:pathLst>
                <a:path w="429" h="620" extrusionOk="0">
                  <a:moveTo>
                    <a:pt x="0" y="1"/>
                  </a:moveTo>
                  <a:lnTo>
                    <a:pt x="0" y="620"/>
                  </a:lnTo>
                  <a:cubicBezTo>
                    <a:pt x="429" y="620"/>
                    <a:pt x="429"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4862608" y="3170613"/>
              <a:ext cx="172889" cy="62281"/>
            </a:xfrm>
            <a:custGeom>
              <a:avLst/>
              <a:gdLst/>
              <a:ahLst/>
              <a:cxnLst/>
              <a:rect l="l" t="t" r="r" b="b"/>
              <a:pathLst>
                <a:path w="5307" h="1909" extrusionOk="0">
                  <a:moveTo>
                    <a:pt x="419" y="1"/>
                  </a:moveTo>
                  <a:cubicBezTo>
                    <a:pt x="1" y="1"/>
                    <a:pt x="1" y="648"/>
                    <a:pt x="419" y="648"/>
                  </a:cubicBezTo>
                  <a:cubicBezTo>
                    <a:pt x="433" y="648"/>
                    <a:pt x="448" y="648"/>
                    <a:pt x="462" y="646"/>
                  </a:cubicBezTo>
                  <a:lnTo>
                    <a:pt x="462" y="646"/>
                  </a:lnTo>
                  <a:cubicBezTo>
                    <a:pt x="462" y="980"/>
                    <a:pt x="439" y="1075"/>
                    <a:pt x="558" y="1194"/>
                  </a:cubicBezTo>
                  <a:lnTo>
                    <a:pt x="1177" y="1837"/>
                  </a:lnTo>
                  <a:cubicBezTo>
                    <a:pt x="1225" y="1885"/>
                    <a:pt x="1320" y="1908"/>
                    <a:pt x="1391" y="1908"/>
                  </a:cubicBezTo>
                  <a:lnTo>
                    <a:pt x="3916" y="1908"/>
                  </a:lnTo>
                  <a:cubicBezTo>
                    <a:pt x="3987" y="1908"/>
                    <a:pt x="4058" y="1885"/>
                    <a:pt x="4130" y="1837"/>
                  </a:cubicBezTo>
                  <a:lnTo>
                    <a:pt x="4749" y="1194"/>
                  </a:lnTo>
                  <a:cubicBezTo>
                    <a:pt x="4868" y="1075"/>
                    <a:pt x="4844" y="980"/>
                    <a:pt x="4844" y="646"/>
                  </a:cubicBezTo>
                  <a:lnTo>
                    <a:pt x="4844" y="646"/>
                  </a:lnTo>
                  <a:cubicBezTo>
                    <a:pt x="4859" y="648"/>
                    <a:pt x="4874" y="648"/>
                    <a:pt x="4888" y="648"/>
                  </a:cubicBezTo>
                  <a:cubicBezTo>
                    <a:pt x="5306" y="648"/>
                    <a:pt x="5306" y="1"/>
                    <a:pt x="4888" y="1"/>
                  </a:cubicBezTo>
                  <a:cubicBezTo>
                    <a:pt x="4874" y="1"/>
                    <a:pt x="4859" y="2"/>
                    <a:pt x="4844" y="3"/>
                  </a:cubicBezTo>
                  <a:lnTo>
                    <a:pt x="4844" y="646"/>
                  </a:lnTo>
                  <a:lnTo>
                    <a:pt x="462" y="646"/>
                  </a:lnTo>
                  <a:lnTo>
                    <a:pt x="462" y="3"/>
                  </a:lnTo>
                  <a:cubicBezTo>
                    <a:pt x="448" y="2"/>
                    <a:pt x="433" y="1"/>
                    <a:pt x="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72"/>
          <p:cNvGrpSpPr/>
          <p:nvPr/>
        </p:nvGrpSpPr>
        <p:grpSpPr>
          <a:xfrm>
            <a:off x="5580551" y="2885177"/>
            <a:ext cx="245178" cy="346934"/>
            <a:chOff x="5580551" y="2885177"/>
            <a:chExt cx="245178" cy="346934"/>
          </a:xfrm>
        </p:grpSpPr>
        <p:sp>
          <p:nvSpPr>
            <p:cNvPr id="6224" name="Google Shape;6224;p72"/>
            <p:cNvSpPr/>
            <p:nvPr/>
          </p:nvSpPr>
          <p:spPr>
            <a:xfrm>
              <a:off x="5580551" y="3190906"/>
              <a:ext cx="224231" cy="41205"/>
            </a:xfrm>
            <a:custGeom>
              <a:avLst/>
              <a:gdLst/>
              <a:ahLst/>
              <a:cxnLst/>
              <a:rect l="l" t="t" r="r" b="b"/>
              <a:pathLst>
                <a:path w="6883" h="1263" extrusionOk="0">
                  <a:moveTo>
                    <a:pt x="0" y="0"/>
                  </a:moveTo>
                  <a:lnTo>
                    <a:pt x="0" y="953"/>
                  </a:lnTo>
                  <a:cubicBezTo>
                    <a:pt x="0" y="1143"/>
                    <a:pt x="143" y="1263"/>
                    <a:pt x="310" y="1263"/>
                  </a:cubicBezTo>
                  <a:lnTo>
                    <a:pt x="6573" y="1263"/>
                  </a:lnTo>
                  <a:cubicBezTo>
                    <a:pt x="6740" y="1263"/>
                    <a:pt x="6883" y="1120"/>
                    <a:pt x="6859" y="953"/>
                  </a:cubicBezTo>
                  <a:lnTo>
                    <a:pt x="6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5601498" y="3047943"/>
              <a:ext cx="224231" cy="123094"/>
            </a:xfrm>
            <a:custGeom>
              <a:avLst/>
              <a:gdLst/>
              <a:ahLst/>
              <a:cxnLst/>
              <a:rect l="l" t="t" r="r" b="b"/>
              <a:pathLst>
                <a:path w="6883" h="3773" extrusionOk="0">
                  <a:moveTo>
                    <a:pt x="2191" y="1"/>
                  </a:moveTo>
                  <a:cubicBezTo>
                    <a:pt x="2025" y="1"/>
                    <a:pt x="1882" y="143"/>
                    <a:pt x="1882" y="334"/>
                  </a:cubicBezTo>
                  <a:lnTo>
                    <a:pt x="1882" y="1263"/>
                  </a:lnTo>
                  <a:lnTo>
                    <a:pt x="1358" y="1263"/>
                  </a:lnTo>
                  <a:cubicBezTo>
                    <a:pt x="620" y="1263"/>
                    <a:pt x="0" y="1882"/>
                    <a:pt x="0" y="2620"/>
                  </a:cubicBezTo>
                  <a:lnTo>
                    <a:pt x="0" y="3763"/>
                  </a:lnTo>
                  <a:lnTo>
                    <a:pt x="5621" y="3763"/>
                  </a:lnTo>
                  <a:lnTo>
                    <a:pt x="5621" y="3168"/>
                  </a:lnTo>
                  <a:lnTo>
                    <a:pt x="6240" y="3168"/>
                  </a:lnTo>
                  <a:lnTo>
                    <a:pt x="6240" y="3454"/>
                  </a:lnTo>
                  <a:cubicBezTo>
                    <a:pt x="6240" y="3596"/>
                    <a:pt x="6335" y="3739"/>
                    <a:pt x="6502" y="3763"/>
                  </a:cubicBezTo>
                  <a:cubicBezTo>
                    <a:pt x="6527" y="3769"/>
                    <a:pt x="6551" y="3772"/>
                    <a:pt x="6575" y="3772"/>
                  </a:cubicBezTo>
                  <a:cubicBezTo>
                    <a:pt x="6733" y="3772"/>
                    <a:pt x="6859" y="3643"/>
                    <a:pt x="6859" y="3477"/>
                  </a:cubicBezTo>
                  <a:lnTo>
                    <a:pt x="6859" y="2239"/>
                  </a:lnTo>
                  <a:cubicBezTo>
                    <a:pt x="6883" y="2072"/>
                    <a:pt x="6764" y="1929"/>
                    <a:pt x="6621" y="1906"/>
                  </a:cubicBezTo>
                  <a:cubicBezTo>
                    <a:pt x="6596" y="1899"/>
                    <a:pt x="6571" y="1896"/>
                    <a:pt x="6546" y="1896"/>
                  </a:cubicBezTo>
                  <a:cubicBezTo>
                    <a:pt x="6383" y="1896"/>
                    <a:pt x="6240" y="2026"/>
                    <a:pt x="6240" y="2191"/>
                  </a:cubicBezTo>
                  <a:lnTo>
                    <a:pt x="6240" y="2501"/>
                  </a:lnTo>
                  <a:lnTo>
                    <a:pt x="5621" y="2501"/>
                  </a:lnTo>
                  <a:cubicBezTo>
                    <a:pt x="5549" y="1810"/>
                    <a:pt x="4954" y="1263"/>
                    <a:pt x="4263" y="1263"/>
                  </a:cubicBezTo>
                  <a:lnTo>
                    <a:pt x="3763" y="1263"/>
                  </a:lnTo>
                  <a:lnTo>
                    <a:pt x="3763" y="334"/>
                  </a:lnTo>
                  <a:cubicBezTo>
                    <a:pt x="3763" y="143"/>
                    <a:pt x="3620" y="1"/>
                    <a:pt x="3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5634857" y="2885177"/>
              <a:ext cx="119494" cy="142604"/>
            </a:xfrm>
            <a:custGeom>
              <a:avLst/>
              <a:gdLst/>
              <a:ahLst/>
              <a:cxnLst/>
              <a:rect l="l" t="t" r="r" b="b"/>
              <a:pathLst>
                <a:path w="3668" h="4371" extrusionOk="0">
                  <a:moveTo>
                    <a:pt x="1798" y="0"/>
                  </a:moveTo>
                  <a:cubicBezTo>
                    <a:pt x="1745" y="0"/>
                    <a:pt x="1691" y="12"/>
                    <a:pt x="1644" y="36"/>
                  </a:cubicBezTo>
                  <a:cubicBezTo>
                    <a:pt x="1572" y="84"/>
                    <a:pt x="0" y="1036"/>
                    <a:pt x="0" y="2632"/>
                  </a:cubicBezTo>
                  <a:cubicBezTo>
                    <a:pt x="24" y="3489"/>
                    <a:pt x="643" y="4204"/>
                    <a:pt x="1477" y="4347"/>
                  </a:cubicBezTo>
                  <a:lnTo>
                    <a:pt x="1477" y="3418"/>
                  </a:lnTo>
                  <a:cubicBezTo>
                    <a:pt x="1477" y="3251"/>
                    <a:pt x="1596" y="3108"/>
                    <a:pt x="1763" y="3108"/>
                  </a:cubicBezTo>
                  <a:cubicBezTo>
                    <a:pt x="1953" y="3108"/>
                    <a:pt x="2096" y="3251"/>
                    <a:pt x="2096" y="3418"/>
                  </a:cubicBezTo>
                  <a:lnTo>
                    <a:pt x="2096" y="4370"/>
                  </a:lnTo>
                  <a:cubicBezTo>
                    <a:pt x="2096" y="4370"/>
                    <a:pt x="2930" y="4085"/>
                    <a:pt x="3192" y="3727"/>
                  </a:cubicBezTo>
                  <a:cubicBezTo>
                    <a:pt x="3549" y="3299"/>
                    <a:pt x="3668" y="2751"/>
                    <a:pt x="3549" y="2227"/>
                  </a:cubicBezTo>
                  <a:cubicBezTo>
                    <a:pt x="3453" y="1679"/>
                    <a:pt x="3192" y="1155"/>
                    <a:pt x="2787" y="751"/>
                  </a:cubicBezTo>
                  <a:cubicBezTo>
                    <a:pt x="2727" y="676"/>
                    <a:pt x="2649" y="639"/>
                    <a:pt x="2564" y="639"/>
                  </a:cubicBezTo>
                  <a:cubicBezTo>
                    <a:pt x="2513" y="639"/>
                    <a:pt x="2459" y="652"/>
                    <a:pt x="2406" y="679"/>
                  </a:cubicBezTo>
                  <a:lnTo>
                    <a:pt x="2120" y="846"/>
                  </a:lnTo>
                  <a:lnTo>
                    <a:pt x="2120" y="322"/>
                  </a:lnTo>
                  <a:cubicBezTo>
                    <a:pt x="2120" y="203"/>
                    <a:pt x="2072" y="108"/>
                    <a:pt x="1977" y="36"/>
                  </a:cubicBezTo>
                  <a:lnTo>
                    <a:pt x="1953" y="36"/>
                  </a:lnTo>
                  <a:cubicBezTo>
                    <a:pt x="1906" y="12"/>
                    <a:pt x="1852" y="0"/>
                    <a:pt x="1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72"/>
          <p:cNvGrpSpPr/>
          <p:nvPr/>
        </p:nvGrpSpPr>
        <p:grpSpPr>
          <a:xfrm>
            <a:off x="6318333" y="2883807"/>
            <a:ext cx="289419" cy="349088"/>
            <a:chOff x="6318333" y="2883807"/>
            <a:chExt cx="289419" cy="349088"/>
          </a:xfrm>
        </p:grpSpPr>
        <p:sp>
          <p:nvSpPr>
            <p:cNvPr id="6228" name="Google Shape;6228;p72"/>
            <p:cNvSpPr/>
            <p:nvPr/>
          </p:nvSpPr>
          <p:spPr>
            <a:xfrm>
              <a:off x="6364886" y="2883807"/>
              <a:ext cx="242865" cy="349088"/>
            </a:xfrm>
            <a:custGeom>
              <a:avLst/>
              <a:gdLst/>
              <a:ahLst/>
              <a:cxnLst/>
              <a:rect l="l" t="t" r="r" b="b"/>
              <a:pathLst>
                <a:path w="7455" h="10700" extrusionOk="0">
                  <a:moveTo>
                    <a:pt x="4080" y="0"/>
                  </a:moveTo>
                  <a:cubicBezTo>
                    <a:pt x="3780" y="0"/>
                    <a:pt x="3621" y="456"/>
                    <a:pt x="3954" y="602"/>
                  </a:cubicBezTo>
                  <a:cubicBezTo>
                    <a:pt x="6074" y="1578"/>
                    <a:pt x="7002" y="4079"/>
                    <a:pt x="6050" y="6222"/>
                  </a:cubicBezTo>
                  <a:cubicBezTo>
                    <a:pt x="5356" y="7824"/>
                    <a:pt x="3783" y="8774"/>
                    <a:pt x="2139" y="8774"/>
                  </a:cubicBezTo>
                  <a:cubicBezTo>
                    <a:pt x="1583" y="8774"/>
                    <a:pt x="1019" y="8666"/>
                    <a:pt x="477" y="8437"/>
                  </a:cubicBezTo>
                  <a:cubicBezTo>
                    <a:pt x="434" y="8418"/>
                    <a:pt x="388" y="8409"/>
                    <a:pt x="344" y="8409"/>
                  </a:cubicBezTo>
                  <a:cubicBezTo>
                    <a:pt x="221" y="8409"/>
                    <a:pt x="107" y="8481"/>
                    <a:pt x="72" y="8604"/>
                  </a:cubicBezTo>
                  <a:cubicBezTo>
                    <a:pt x="1" y="8747"/>
                    <a:pt x="48" y="8937"/>
                    <a:pt x="215" y="9009"/>
                  </a:cubicBezTo>
                  <a:cubicBezTo>
                    <a:pt x="739" y="9247"/>
                    <a:pt x="1311" y="9390"/>
                    <a:pt x="1882" y="9413"/>
                  </a:cubicBezTo>
                  <a:lnTo>
                    <a:pt x="1882" y="10080"/>
                  </a:lnTo>
                  <a:lnTo>
                    <a:pt x="644" y="10080"/>
                  </a:lnTo>
                  <a:cubicBezTo>
                    <a:pt x="477" y="10080"/>
                    <a:pt x="334" y="10175"/>
                    <a:pt x="310" y="10342"/>
                  </a:cubicBezTo>
                  <a:cubicBezTo>
                    <a:pt x="263" y="10533"/>
                    <a:pt x="406" y="10699"/>
                    <a:pt x="620" y="10699"/>
                  </a:cubicBezTo>
                  <a:lnTo>
                    <a:pt x="3740" y="10699"/>
                  </a:lnTo>
                  <a:cubicBezTo>
                    <a:pt x="3906" y="10699"/>
                    <a:pt x="4025" y="10604"/>
                    <a:pt x="4073" y="10461"/>
                  </a:cubicBezTo>
                  <a:cubicBezTo>
                    <a:pt x="4097" y="10271"/>
                    <a:pt x="3954" y="10080"/>
                    <a:pt x="3764" y="10080"/>
                  </a:cubicBezTo>
                  <a:lnTo>
                    <a:pt x="2501" y="10080"/>
                  </a:lnTo>
                  <a:lnTo>
                    <a:pt x="2501" y="9413"/>
                  </a:lnTo>
                  <a:cubicBezTo>
                    <a:pt x="4764" y="9294"/>
                    <a:pt x="6645" y="7627"/>
                    <a:pt x="7050" y="5389"/>
                  </a:cubicBezTo>
                  <a:cubicBezTo>
                    <a:pt x="7455" y="3150"/>
                    <a:pt x="6288" y="935"/>
                    <a:pt x="4216" y="30"/>
                  </a:cubicBezTo>
                  <a:cubicBezTo>
                    <a:pt x="4168" y="10"/>
                    <a:pt x="4123" y="0"/>
                    <a:pt x="4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6388179" y="3078252"/>
              <a:ext cx="45022" cy="45871"/>
            </a:xfrm>
            <a:custGeom>
              <a:avLst/>
              <a:gdLst/>
              <a:ahLst/>
              <a:cxnLst/>
              <a:rect l="l" t="t" r="r" b="b"/>
              <a:pathLst>
                <a:path w="1382" h="1406" extrusionOk="0">
                  <a:moveTo>
                    <a:pt x="96" y="0"/>
                  </a:moveTo>
                  <a:lnTo>
                    <a:pt x="96" y="0"/>
                  </a:lnTo>
                  <a:cubicBezTo>
                    <a:pt x="0" y="619"/>
                    <a:pt x="48" y="1120"/>
                    <a:pt x="238" y="1405"/>
                  </a:cubicBezTo>
                  <a:cubicBezTo>
                    <a:pt x="572" y="1381"/>
                    <a:pt x="977" y="1072"/>
                    <a:pt x="1382" y="572"/>
                  </a:cubicBezTo>
                  <a:lnTo>
                    <a:pt x="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6413785" y="2982693"/>
              <a:ext cx="65188" cy="51287"/>
            </a:xfrm>
            <a:custGeom>
              <a:avLst/>
              <a:gdLst/>
              <a:ahLst/>
              <a:cxnLst/>
              <a:rect l="l" t="t" r="r" b="b"/>
              <a:pathLst>
                <a:path w="2001" h="1572" extrusionOk="0">
                  <a:moveTo>
                    <a:pt x="453" y="0"/>
                  </a:moveTo>
                  <a:cubicBezTo>
                    <a:pt x="286" y="262"/>
                    <a:pt x="143" y="548"/>
                    <a:pt x="0" y="834"/>
                  </a:cubicBezTo>
                  <a:lnTo>
                    <a:pt x="1691" y="1572"/>
                  </a:lnTo>
                  <a:cubicBezTo>
                    <a:pt x="1810" y="1286"/>
                    <a:pt x="1905" y="1000"/>
                    <a:pt x="2001" y="691"/>
                  </a:cubicBezTo>
                  <a:lnTo>
                    <a:pt x="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6395933" y="3028531"/>
              <a:ext cx="64406" cy="51287"/>
            </a:xfrm>
            <a:custGeom>
              <a:avLst/>
              <a:gdLst/>
              <a:ahLst/>
              <a:cxnLst/>
              <a:rect l="l" t="t" r="r" b="b"/>
              <a:pathLst>
                <a:path w="1977" h="1572" extrusionOk="0">
                  <a:moveTo>
                    <a:pt x="286" y="0"/>
                  </a:moveTo>
                  <a:cubicBezTo>
                    <a:pt x="167" y="286"/>
                    <a:pt x="72" y="596"/>
                    <a:pt x="0" y="881"/>
                  </a:cubicBezTo>
                  <a:lnTo>
                    <a:pt x="1525" y="1572"/>
                  </a:lnTo>
                  <a:cubicBezTo>
                    <a:pt x="1691" y="1310"/>
                    <a:pt x="1834" y="1024"/>
                    <a:pt x="1977" y="738"/>
                  </a:cubicBezTo>
                  <a:lnTo>
                    <a:pt x="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6333091" y="2948502"/>
              <a:ext cx="76850" cy="52853"/>
            </a:xfrm>
            <a:custGeom>
              <a:avLst/>
              <a:gdLst/>
              <a:ahLst/>
              <a:cxnLst/>
              <a:rect l="l" t="t" r="r" b="b"/>
              <a:pathLst>
                <a:path w="2359" h="1620" extrusionOk="0">
                  <a:moveTo>
                    <a:pt x="572" y="0"/>
                  </a:moveTo>
                  <a:cubicBezTo>
                    <a:pt x="358" y="238"/>
                    <a:pt x="167" y="500"/>
                    <a:pt x="0" y="786"/>
                  </a:cubicBezTo>
                  <a:lnTo>
                    <a:pt x="1906" y="1620"/>
                  </a:lnTo>
                  <a:cubicBezTo>
                    <a:pt x="2048" y="1334"/>
                    <a:pt x="2191" y="1072"/>
                    <a:pt x="2358" y="810"/>
                  </a:cubicBezTo>
                  <a:lnTo>
                    <a:pt x="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6464215" y="3061156"/>
              <a:ext cx="76818" cy="52853"/>
            </a:xfrm>
            <a:custGeom>
              <a:avLst/>
              <a:gdLst/>
              <a:ahLst/>
              <a:cxnLst/>
              <a:rect l="l" t="t" r="r" b="b"/>
              <a:pathLst>
                <a:path w="2358" h="1620" extrusionOk="0">
                  <a:moveTo>
                    <a:pt x="453" y="0"/>
                  </a:moveTo>
                  <a:cubicBezTo>
                    <a:pt x="333" y="286"/>
                    <a:pt x="167" y="572"/>
                    <a:pt x="0" y="834"/>
                  </a:cubicBezTo>
                  <a:lnTo>
                    <a:pt x="1786" y="1620"/>
                  </a:lnTo>
                  <a:cubicBezTo>
                    <a:pt x="2024" y="1405"/>
                    <a:pt x="2215" y="1143"/>
                    <a:pt x="2358" y="858"/>
                  </a:cubicBezTo>
                  <a:lnTo>
                    <a:pt x="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6318333" y="2992774"/>
              <a:ext cx="68315" cy="56767"/>
            </a:xfrm>
            <a:custGeom>
              <a:avLst/>
              <a:gdLst/>
              <a:ahLst/>
              <a:cxnLst/>
              <a:rect l="l" t="t" r="r" b="b"/>
              <a:pathLst>
                <a:path w="2097" h="1740" extrusionOk="0">
                  <a:moveTo>
                    <a:pt x="191" y="1"/>
                  </a:moveTo>
                  <a:cubicBezTo>
                    <a:pt x="72" y="286"/>
                    <a:pt x="25" y="620"/>
                    <a:pt x="1" y="929"/>
                  </a:cubicBezTo>
                  <a:lnTo>
                    <a:pt x="1787" y="1739"/>
                  </a:lnTo>
                  <a:cubicBezTo>
                    <a:pt x="1882" y="1430"/>
                    <a:pt x="1978" y="1144"/>
                    <a:pt x="2097" y="834"/>
                  </a:cubicBezTo>
                  <a:lnTo>
                    <a:pt x="1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6495229" y="2927524"/>
              <a:ext cx="60562" cy="89360"/>
            </a:xfrm>
            <a:custGeom>
              <a:avLst/>
              <a:gdLst/>
              <a:ahLst/>
              <a:cxnLst/>
              <a:rect l="l" t="t" r="r" b="b"/>
              <a:pathLst>
                <a:path w="1859" h="2739" extrusionOk="0">
                  <a:moveTo>
                    <a:pt x="1" y="0"/>
                  </a:moveTo>
                  <a:cubicBezTo>
                    <a:pt x="263" y="477"/>
                    <a:pt x="358" y="1024"/>
                    <a:pt x="286" y="1572"/>
                  </a:cubicBezTo>
                  <a:cubicBezTo>
                    <a:pt x="286" y="1715"/>
                    <a:pt x="239" y="1858"/>
                    <a:pt x="215" y="2024"/>
                  </a:cubicBezTo>
                  <a:lnTo>
                    <a:pt x="1858" y="2739"/>
                  </a:lnTo>
                  <a:cubicBezTo>
                    <a:pt x="1811" y="2429"/>
                    <a:pt x="1739" y="2144"/>
                    <a:pt x="1620" y="1858"/>
                  </a:cubicBezTo>
                  <a:cubicBezTo>
                    <a:pt x="1334" y="1072"/>
                    <a:pt x="763" y="40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6399028" y="3105428"/>
              <a:ext cx="106333" cy="45088"/>
            </a:xfrm>
            <a:custGeom>
              <a:avLst/>
              <a:gdLst/>
              <a:ahLst/>
              <a:cxnLst/>
              <a:rect l="l" t="t" r="r" b="b"/>
              <a:pathLst>
                <a:path w="3264" h="1382" extrusionOk="0">
                  <a:moveTo>
                    <a:pt x="1644" y="1"/>
                  </a:moveTo>
                  <a:cubicBezTo>
                    <a:pt x="1549" y="120"/>
                    <a:pt x="1453" y="239"/>
                    <a:pt x="1334" y="334"/>
                  </a:cubicBezTo>
                  <a:cubicBezTo>
                    <a:pt x="1001" y="763"/>
                    <a:pt x="525" y="1072"/>
                    <a:pt x="1" y="1191"/>
                  </a:cubicBezTo>
                  <a:cubicBezTo>
                    <a:pt x="358" y="1334"/>
                    <a:pt x="763" y="1382"/>
                    <a:pt x="1144" y="1382"/>
                  </a:cubicBezTo>
                  <a:cubicBezTo>
                    <a:pt x="1906" y="1382"/>
                    <a:pt x="2644" y="1144"/>
                    <a:pt x="3263" y="715"/>
                  </a:cubicBezTo>
                  <a:lnTo>
                    <a:pt x="1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6319115" y="3045627"/>
              <a:ext cx="59780" cy="90143"/>
            </a:xfrm>
            <a:custGeom>
              <a:avLst/>
              <a:gdLst/>
              <a:ahLst/>
              <a:cxnLst/>
              <a:rect l="l" t="t" r="r" b="b"/>
              <a:pathLst>
                <a:path w="1835" h="2763" extrusionOk="0">
                  <a:moveTo>
                    <a:pt x="1" y="0"/>
                  </a:moveTo>
                  <a:lnTo>
                    <a:pt x="1" y="0"/>
                  </a:lnTo>
                  <a:cubicBezTo>
                    <a:pt x="144" y="1167"/>
                    <a:pt x="810" y="2167"/>
                    <a:pt x="1834" y="2763"/>
                  </a:cubicBezTo>
                  <a:cubicBezTo>
                    <a:pt x="1573" y="2262"/>
                    <a:pt x="1477" y="1715"/>
                    <a:pt x="1573" y="1167"/>
                  </a:cubicBezTo>
                  <a:cubicBezTo>
                    <a:pt x="1573" y="1024"/>
                    <a:pt x="1596" y="881"/>
                    <a:pt x="1620" y="738"/>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6440922" y="2938388"/>
              <a:ext cx="45022" cy="46654"/>
            </a:xfrm>
            <a:custGeom>
              <a:avLst/>
              <a:gdLst/>
              <a:ahLst/>
              <a:cxnLst/>
              <a:rect l="l" t="t" r="r" b="b"/>
              <a:pathLst>
                <a:path w="1382" h="1430" extrusionOk="0">
                  <a:moveTo>
                    <a:pt x="1144" y="1"/>
                  </a:moveTo>
                  <a:cubicBezTo>
                    <a:pt x="810" y="48"/>
                    <a:pt x="405" y="358"/>
                    <a:pt x="1" y="858"/>
                  </a:cubicBezTo>
                  <a:lnTo>
                    <a:pt x="1287" y="1430"/>
                  </a:lnTo>
                  <a:cubicBezTo>
                    <a:pt x="1382" y="787"/>
                    <a:pt x="1334" y="286"/>
                    <a:pt x="1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6487476" y="3013752"/>
              <a:ext cx="69064" cy="56767"/>
            </a:xfrm>
            <a:custGeom>
              <a:avLst/>
              <a:gdLst/>
              <a:ahLst/>
              <a:cxnLst/>
              <a:rect l="l" t="t" r="r" b="b"/>
              <a:pathLst>
                <a:path w="2120" h="1740" extrusionOk="0">
                  <a:moveTo>
                    <a:pt x="310" y="1"/>
                  </a:moveTo>
                  <a:cubicBezTo>
                    <a:pt x="215" y="286"/>
                    <a:pt x="120" y="596"/>
                    <a:pt x="1" y="882"/>
                  </a:cubicBezTo>
                  <a:lnTo>
                    <a:pt x="1929" y="1739"/>
                  </a:lnTo>
                  <a:cubicBezTo>
                    <a:pt x="2025" y="1430"/>
                    <a:pt x="2096" y="1120"/>
                    <a:pt x="2120" y="787"/>
                  </a:cubicBez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6368763" y="2911864"/>
              <a:ext cx="106333" cy="46001"/>
            </a:xfrm>
            <a:custGeom>
              <a:avLst/>
              <a:gdLst/>
              <a:ahLst/>
              <a:cxnLst/>
              <a:rect l="l" t="t" r="r" b="b"/>
              <a:pathLst>
                <a:path w="3264" h="1410" extrusionOk="0">
                  <a:moveTo>
                    <a:pt x="2109" y="0"/>
                  </a:moveTo>
                  <a:cubicBezTo>
                    <a:pt x="1365" y="0"/>
                    <a:pt x="627" y="233"/>
                    <a:pt x="1" y="671"/>
                  </a:cubicBezTo>
                  <a:lnTo>
                    <a:pt x="1620" y="1409"/>
                  </a:lnTo>
                  <a:cubicBezTo>
                    <a:pt x="1716" y="1266"/>
                    <a:pt x="1811" y="1171"/>
                    <a:pt x="1930" y="1052"/>
                  </a:cubicBezTo>
                  <a:cubicBezTo>
                    <a:pt x="2263" y="623"/>
                    <a:pt x="2740" y="314"/>
                    <a:pt x="3263" y="195"/>
                  </a:cubicBezTo>
                  <a:cubicBezTo>
                    <a:pt x="2888" y="64"/>
                    <a:pt x="2498" y="0"/>
                    <a:pt x="2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72"/>
          <p:cNvGrpSpPr/>
          <p:nvPr/>
        </p:nvGrpSpPr>
        <p:grpSpPr>
          <a:xfrm>
            <a:off x="7099607" y="2884002"/>
            <a:ext cx="225013" cy="348892"/>
            <a:chOff x="7099607" y="2884002"/>
            <a:chExt cx="225013" cy="348892"/>
          </a:xfrm>
        </p:grpSpPr>
        <p:sp>
          <p:nvSpPr>
            <p:cNvPr id="6242" name="Google Shape;6242;p72"/>
            <p:cNvSpPr/>
            <p:nvPr/>
          </p:nvSpPr>
          <p:spPr>
            <a:xfrm>
              <a:off x="7161667" y="2884002"/>
              <a:ext cx="101642" cy="21794"/>
            </a:xfrm>
            <a:custGeom>
              <a:avLst/>
              <a:gdLst/>
              <a:ahLst/>
              <a:cxnLst/>
              <a:rect l="l" t="t" r="r" b="b"/>
              <a:pathLst>
                <a:path w="3120" h="668" extrusionOk="0">
                  <a:moveTo>
                    <a:pt x="500" y="1"/>
                  </a:moveTo>
                  <a:cubicBezTo>
                    <a:pt x="215" y="1"/>
                    <a:pt x="0" y="239"/>
                    <a:pt x="0" y="525"/>
                  </a:cubicBezTo>
                  <a:lnTo>
                    <a:pt x="0" y="667"/>
                  </a:lnTo>
                  <a:lnTo>
                    <a:pt x="3120" y="667"/>
                  </a:lnTo>
                  <a:lnTo>
                    <a:pt x="3120" y="525"/>
                  </a:lnTo>
                  <a:cubicBezTo>
                    <a:pt x="3120" y="239"/>
                    <a:pt x="2882" y="1"/>
                    <a:pt x="2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7099607" y="2925958"/>
              <a:ext cx="225013" cy="122801"/>
            </a:xfrm>
            <a:custGeom>
              <a:avLst/>
              <a:gdLst/>
              <a:ahLst/>
              <a:cxnLst/>
              <a:rect l="l" t="t" r="r" b="b"/>
              <a:pathLst>
                <a:path w="6907" h="3764" extrusionOk="0">
                  <a:moveTo>
                    <a:pt x="3465" y="1287"/>
                  </a:moveTo>
                  <a:cubicBezTo>
                    <a:pt x="3614" y="1287"/>
                    <a:pt x="3763" y="1382"/>
                    <a:pt x="3787" y="1572"/>
                  </a:cubicBezTo>
                  <a:lnTo>
                    <a:pt x="3787" y="1882"/>
                  </a:lnTo>
                  <a:lnTo>
                    <a:pt x="4096" y="1882"/>
                  </a:lnTo>
                  <a:cubicBezTo>
                    <a:pt x="4111" y="1880"/>
                    <a:pt x="4125" y="1880"/>
                    <a:pt x="4139" y="1880"/>
                  </a:cubicBezTo>
                  <a:cubicBezTo>
                    <a:pt x="4541" y="1880"/>
                    <a:pt x="4534" y="2526"/>
                    <a:pt x="4118" y="2526"/>
                  </a:cubicBezTo>
                  <a:cubicBezTo>
                    <a:pt x="4111" y="2526"/>
                    <a:pt x="4104" y="2525"/>
                    <a:pt x="4096" y="2525"/>
                  </a:cubicBezTo>
                  <a:lnTo>
                    <a:pt x="3787" y="2525"/>
                  </a:lnTo>
                  <a:lnTo>
                    <a:pt x="3787" y="2835"/>
                  </a:lnTo>
                  <a:cubicBezTo>
                    <a:pt x="3763" y="3025"/>
                    <a:pt x="3614" y="3120"/>
                    <a:pt x="3465" y="3120"/>
                  </a:cubicBezTo>
                  <a:cubicBezTo>
                    <a:pt x="3316" y="3120"/>
                    <a:pt x="3167" y="3025"/>
                    <a:pt x="3144" y="2835"/>
                  </a:cubicBezTo>
                  <a:lnTo>
                    <a:pt x="3144" y="2525"/>
                  </a:lnTo>
                  <a:lnTo>
                    <a:pt x="2858" y="2525"/>
                  </a:lnTo>
                  <a:cubicBezTo>
                    <a:pt x="2850" y="2525"/>
                    <a:pt x="2842" y="2526"/>
                    <a:pt x="2835" y="2526"/>
                  </a:cubicBezTo>
                  <a:cubicBezTo>
                    <a:pt x="2397" y="2526"/>
                    <a:pt x="2389" y="1880"/>
                    <a:pt x="2813" y="1880"/>
                  </a:cubicBezTo>
                  <a:cubicBezTo>
                    <a:pt x="2828" y="1880"/>
                    <a:pt x="2843" y="1880"/>
                    <a:pt x="2858" y="1882"/>
                  </a:cubicBezTo>
                  <a:lnTo>
                    <a:pt x="3144" y="1882"/>
                  </a:lnTo>
                  <a:lnTo>
                    <a:pt x="3144" y="1572"/>
                  </a:lnTo>
                  <a:cubicBezTo>
                    <a:pt x="3167" y="1382"/>
                    <a:pt x="3316" y="1287"/>
                    <a:pt x="3465" y="1287"/>
                  </a:cubicBezTo>
                  <a:close/>
                  <a:moveTo>
                    <a:pt x="1143" y="1"/>
                  </a:moveTo>
                  <a:cubicBezTo>
                    <a:pt x="524" y="1"/>
                    <a:pt x="0" y="525"/>
                    <a:pt x="0" y="1144"/>
                  </a:cubicBezTo>
                  <a:lnTo>
                    <a:pt x="0" y="3763"/>
                  </a:lnTo>
                  <a:lnTo>
                    <a:pt x="6906" y="3763"/>
                  </a:lnTo>
                  <a:lnTo>
                    <a:pt x="6906" y="1144"/>
                  </a:lnTo>
                  <a:cubicBezTo>
                    <a:pt x="6906" y="525"/>
                    <a:pt x="6382" y="1"/>
                    <a:pt x="5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7099607" y="3069704"/>
              <a:ext cx="225013" cy="163190"/>
            </a:xfrm>
            <a:custGeom>
              <a:avLst/>
              <a:gdLst/>
              <a:ahLst/>
              <a:cxnLst/>
              <a:rect l="l" t="t" r="r" b="b"/>
              <a:pathLst>
                <a:path w="6907" h="5002" extrusionOk="0">
                  <a:moveTo>
                    <a:pt x="4078" y="611"/>
                  </a:moveTo>
                  <a:cubicBezTo>
                    <a:pt x="4317" y="611"/>
                    <a:pt x="4528" y="925"/>
                    <a:pt x="4311" y="1143"/>
                  </a:cubicBezTo>
                  <a:lnTo>
                    <a:pt x="3572" y="1882"/>
                  </a:lnTo>
                  <a:lnTo>
                    <a:pt x="4072" y="1882"/>
                  </a:lnTo>
                  <a:cubicBezTo>
                    <a:pt x="4358" y="1882"/>
                    <a:pt x="4501" y="2215"/>
                    <a:pt x="4311" y="2406"/>
                  </a:cubicBezTo>
                  <a:lnTo>
                    <a:pt x="3048" y="3668"/>
                  </a:lnTo>
                  <a:cubicBezTo>
                    <a:pt x="2977" y="3734"/>
                    <a:pt x="2899" y="3762"/>
                    <a:pt x="2825" y="3762"/>
                  </a:cubicBezTo>
                  <a:cubicBezTo>
                    <a:pt x="2579" y="3762"/>
                    <a:pt x="2376" y="3453"/>
                    <a:pt x="2596" y="3215"/>
                  </a:cubicBezTo>
                  <a:lnTo>
                    <a:pt x="3334" y="2501"/>
                  </a:lnTo>
                  <a:lnTo>
                    <a:pt x="2834" y="2501"/>
                  </a:lnTo>
                  <a:cubicBezTo>
                    <a:pt x="2817" y="2503"/>
                    <a:pt x="2800" y="2505"/>
                    <a:pt x="2784" y="2505"/>
                  </a:cubicBezTo>
                  <a:cubicBezTo>
                    <a:pt x="2507" y="2505"/>
                    <a:pt x="2371" y="2134"/>
                    <a:pt x="2596" y="1977"/>
                  </a:cubicBezTo>
                  <a:lnTo>
                    <a:pt x="3858" y="715"/>
                  </a:lnTo>
                  <a:cubicBezTo>
                    <a:pt x="3926" y="641"/>
                    <a:pt x="4003" y="611"/>
                    <a:pt x="4078" y="611"/>
                  </a:cubicBezTo>
                  <a:close/>
                  <a:moveTo>
                    <a:pt x="0" y="0"/>
                  </a:moveTo>
                  <a:lnTo>
                    <a:pt x="0" y="3858"/>
                  </a:lnTo>
                  <a:cubicBezTo>
                    <a:pt x="0" y="4501"/>
                    <a:pt x="524" y="5001"/>
                    <a:pt x="1143" y="5001"/>
                  </a:cubicBezTo>
                  <a:lnTo>
                    <a:pt x="5763" y="5001"/>
                  </a:lnTo>
                  <a:cubicBezTo>
                    <a:pt x="6406" y="5001"/>
                    <a:pt x="6906" y="4501"/>
                    <a:pt x="6906" y="3858"/>
                  </a:cubicBezTo>
                  <a:lnTo>
                    <a:pt x="6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72"/>
          <p:cNvGrpSpPr/>
          <p:nvPr/>
        </p:nvGrpSpPr>
        <p:grpSpPr>
          <a:xfrm>
            <a:off x="7792400" y="2904915"/>
            <a:ext cx="348384" cy="307784"/>
            <a:chOff x="7792400" y="2904915"/>
            <a:chExt cx="348384" cy="307784"/>
          </a:xfrm>
        </p:grpSpPr>
        <p:sp>
          <p:nvSpPr>
            <p:cNvPr id="6246" name="Google Shape;6246;p72"/>
            <p:cNvSpPr/>
            <p:nvPr/>
          </p:nvSpPr>
          <p:spPr>
            <a:xfrm>
              <a:off x="7834295" y="3109311"/>
              <a:ext cx="60529" cy="60258"/>
            </a:xfrm>
            <a:custGeom>
              <a:avLst/>
              <a:gdLst/>
              <a:ahLst/>
              <a:cxnLst/>
              <a:rect l="l" t="t" r="r" b="b"/>
              <a:pathLst>
                <a:path w="1858" h="1847" extrusionOk="0">
                  <a:moveTo>
                    <a:pt x="0" y="1"/>
                  </a:moveTo>
                  <a:lnTo>
                    <a:pt x="0" y="953"/>
                  </a:lnTo>
                  <a:cubicBezTo>
                    <a:pt x="24" y="1549"/>
                    <a:pt x="471" y="1846"/>
                    <a:pt x="920" y="1846"/>
                  </a:cubicBezTo>
                  <a:cubicBezTo>
                    <a:pt x="1370" y="1846"/>
                    <a:pt x="1822" y="1549"/>
                    <a:pt x="1858" y="953"/>
                  </a:cubicBezTo>
                  <a:lnTo>
                    <a:pt x="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7818755" y="2904980"/>
              <a:ext cx="88513" cy="61400"/>
            </a:xfrm>
            <a:custGeom>
              <a:avLst/>
              <a:gdLst/>
              <a:ahLst/>
              <a:cxnLst/>
              <a:rect l="l" t="t" r="r" b="b"/>
              <a:pathLst>
                <a:path w="2717" h="1882" extrusionOk="0">
                  <a:moveTo>
                    <a:pt x="431" y="0"/>
                  </a:moveTo>
                  <a:cubicBezTo>
                    <a:pt x="0" y="0"/>
                    <a:pt x="7" y="625"/>
                    <a:pt x="412" y="625"/>
                  </a:cubicBezTo>
                  <a:cubicBezTo>
                    <a:pt x="433" y="625"/>
                    <a:pt x="455" y="623"/>
                    <a:pt x="477" y="620"/>
                  </a:cubicBezTo>
                  <a:lnTo>
                    <a:pt x="477" y="1882"/>
                  </a:lnTo>
                  <a:lnTo>
                    <a:pt x="2335" y="1882"/>
                  </a:lnTo>
                  <a:lnTo>
                    <a:pt x="2335" y="620"/>
                  </a:lnTo>
                  <a:cubicBezTo>
                    <a:pt x="2716" y="596"/>
                    <a:pt x="2716" y="24"/>
                    <a:pt x="2335" y="1"/>
                  </a:cubicBezTo>
                  <a:lnTo>
                    <a:pt x="454" y="1"/>
                  </a:lnTo>
                  <a:cubicBezTo>
                    <a:pt x="446" y="0"/>
                    <a:pt x="438" y="0"/>
                    <a:pt x="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7935936" y="3109311"/>
              <a:ext cx="60529" cy="62020"/>
            </a:xfrm>
            <a:custGeom>
              <a:avLst/>
              <a:gdLst/>
              <a:ahLst/>
              <a:cxnLst/>
              <a:rect l="l" t="t" r="r" b="b"/>
              <a:pathLst>
                <a:path w="1858" h="1901" extrusionOk="0">
                  <a:moveTo>
                    <a:pt x="0" y="1"/>
                  </a:moveTo>
                  <a:lnTo>
                    <a:pt x="0" y="953"/>
                  </a:lnTo>
                  <a:cubicBezTo>
                    <a:pt x="0" y="1584"/>
                    <a:pt x="465" y="1900"/>
                    <a:pt x="929" y="1900"/>
                  </a:cubicBezTo>
                  <a:cubicBezTo>
                    <a:pt x="1393" y="1900"/>
                    <a:pt x="1858" y="1584"/>
                    <a:pt x="1858" y="953"/>
                  </a:cubicBezTo>
                  <a:lnTo>
                    <a:pt x="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7921114" y="2904980"/>
              <a:ext cx="87764" cy="61400"/>
            </a:xfrm>
            <a:custGeom>
              <a:avLst/>
              <a:gdLst/>
              <a:ahLst/>
              <a:cxnLst/>
              <a:rect l="l" t="t" r="r" b="b"/>
              <a:pathLst>
                <a:path w="2694" h="1882" extrusionOk="0">
                  <a:moveTo>
                    <a:pt x="409" y="0"/>
                  </a:moveTo>
                  <a:cubicBezTo>
                    <a:pt x="1" y="0"/>
                    <a:pt x="8" y="625"/>
                    <a:pt x="393" y="625"/>
                  </a:cubicBezTo>
                  <a:cubicBezTo>
                    <a:pt x="413" y="625"/>
                    <a:pt x="434" y="623"/>
                    <a:pt x="455" y="620"/>
                  </a:cubicBezTo>
                  <a:lnTo>
                    <a:pt x="455" y="1882"/>
                  </a:lnTo>
                  <a:lnTo>
                    <a:pt x="2313" y="1882"/>
                  </a:lnTo>
                  <a:lnTo>
                    <a:pt x="2313" y="620"/>
                  </a:lnTo>
                  <a:cubicBezTo>
                    <a:pt x="2694" y="596"/>
                    <a:pt x="2694" y="24"/>
                    <a:pt x="2313" y="1"/>
                  </a:cubicBezTo>
                  <a:lnTo>
                    <a:pt x="431" y="1"/>
                  </a:lnTo>
                  <a:cubicBezTo>
                    <a:pt x="424" y="0"/>
                    <a:pt x="417"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8038327" y="3107777"/>
              <a:ext cx="60562" cy="61792"/>
            </a:xfrm>
            <a:custGeom>
              <a:avLst/>
              <a:gdLst/>
              <a:ahLst/>
              <a:cxnLst/>
              <a:rect l="l" t="t" r="r" b="b"/>
              <a:pathLst>
                <a:path w="1859" h="1894" extrusionOk="0">
                  <a:moveTo>
                    <a:pt x="1" y="0"/>
                  </a:moveTo>
                  <a:lnTo>
                    <a:pt x="1" y="1000"/>
                  </a:lnTo>
                  <a:cubicBezTo>
                    <a:pt x="36" y="1596"/>
                    <a:pt x="483" y="1893"/>
                    <a:pt x="929" y="1893"/>
                  </a:cubicBezTo>
                  <a:cubicBezTo>
                    <a:pt x="1376" y="1893"/>
                    <a:pt x="1822" y="1596"/>
                    <a:pt x="1858" y="1000"/>
                  </a:cubicBezTo>
                  <a:lnTo>
                    <a:pt x="1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8023537" y="2904915"/>
              <a:ext cx="89621" cy="61465"/>
            </a:xfrm>
            <a:custGeom>
              <a:avLst/>
              <a:gdLst/>
              <a:ahLst/>
              <a:cxnLst/>
              <a:rect l="l" t="t" r="r" b="b"/>
              <a:pathLst>
                <a:path w="2751" h="1884" extrusionOk="0">
                  <a:moveTo>
                    <a:pt x="2355" y="0"/>
                  </a:moveTo>
                  <a:cubicBezTo>
                    <a:pt x="2341" y="0"/>
                    <a:pt x="2327" y="1"/>
                    <a:pt x="2312" y="3"/>
                  </a:cubicBezTo>
                  <a:lnTo>
                    <a:pt x="431" y="3"/>
                  </a:lnTo>
                  <a:cubicBezTo>
                    <a:pt x="423" y="2"/>
                    <a:pt x="416" y="2"/>
                    <a:pt x="409" y="2"/>
                  </a:cubicBezTo>
                  <a:cubicBezTo>
                    <a:pt x="0" y="2"/>
                    <a:pt x="8" y="627"/>
                    <a:pt x="393" y="627"/>
                  </a:cubicBezTo>
                  <a:cubicBezTo>
                    <a:pt x="413" y="627"/>
                    <a:pt x="433" y="625"/>
                    <a:pt x="455" y="622"/>
                  </a:cubicBezTo>
                  <a:lnTo>
                    <a:pt x="455" y="1884"/>
                  </a:lnTo>
                  <a:lnTo>
                    <a:pt x="2312" y="1884"/>
                  </a:lnTo>
                  <a:lnTo>
                    <a:pt x="2312" y="622"/>
                  </a:lnTo>
                  <a:cubicBezTo>
                    <a:pt x="2327" y="623"/>
                    <a:pt x="2341" y="624"/>
                    <a:pt x="2355" y="624"/>
                  </a:cubicBezTo>
                  <a:cubicBezTo>
                    <a:pt x="2751" y="624"/>
                    <a:pt x="2751" y="0"/>
                    <a:pt x="2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7792400" y="2986575"/>
              <a:ext cx="348384" cy="226124"/>
            </a:xfrm>
            <a:custGeom>
              <a:avLst/>
              <a:gdLst/>
              <a:ahLst/>
              <a:cxnLst/>
              <a:rect l="l" t="t" r="r" b="b"/>
              <a:pathLst>
                <a:path w="10694" h="6931" extrusionOk="0">
                  <a:moveTo>
                    <a:pt x="7550" y="2501"/>
                  </a:moveTo>
                  <a:lnTo>
                    <a:pt x="7550" y="3096"/>
                  </a:lnTo>
                  <a:lnTo>
                    <a:pt x="9431" y="3096"/>
                  </a:lnTo>
                  <a:lnTo>
                    <a:pt x="9431" y="2524"/>
                  </a:lnTo>
                  <a:lnTo>
                    <a:pt x="10074" y="2524"/>
                  </a:lnTo>
                  <a:lnTo>
                    <a:pt x="10050" y="5954"/>
                  </a:lnTo>
                  <a:cubicBezTo>
                    <a:pt x="10072" y="6130"/>
                    <a:pt x="9951" y="6266"/>
                    <a:pt x="9782" y="6266"/>
                  </a:cubicBezTo>
                  <a:cubicBezTo>
                    <a:pt x="9768" y="6266"/>
                    <a:pt x="9755" y="6265"/>
                    <a:pt x="9741" y="6263"/>
                  </a:cubicBezTo>
                  <a:lnTo>
                    <a:pt x="929" y="6263"/>
                  </a:lnTo>
                  <a:cubicBezTo>
                    <a:pt x="739" y="6263"/>
                    <a:pt x="620" y="6120"/>
                    <a:pt x="620" y="5954"/>
                  </a:cubicBezTo>
                  <a:lnTo>
                    <a:pt x="620" y="2501"/>
                  </a:lnTo>
                  <a:lnTo>
                    <a:pt x="1286" y="2501"/>
                  </a:lnTo>
                  <a:lnTo>
                    <a:pt x="1286" y="3144"/>
                  </a:lnTo>
                  <a:lnTo>
                    <a:pt x="3144" y="3144"/>
                  </a:lnTo>
                  <a:lnTo>
                    <a:pt x="3144" y="2501"/>
                  </a:lnTo>
                  <a:lnTo>
                    <a:pt x="4430" y="2501"/>
                  </a:lnTo>
                  <a:lnTo>
                    <a:pt x="4430" y="3144"/>
                  </a:lnTo>
                  <a:lnTo>
                    <a:pt x="6288" y="3144"/>
                  </a:lnTo>
                  <a:lnTo>
                    <a:pt x="6288" y="2501"/>
                  </a:lnTo>
                  <a:close/>
                  <a:moveTo>
                    <a:pt x="286" y="0"/>
                  </a:moveTo>
                  <a:cubicBezTo>
                    <a:pt x="120" y="24"/>
                    <a:pt x="0" y="143"/>
                    <a:pt x="0" y="334"/>
                  </a:cubicBezTo>
                  <a:lnTo>
                    <a:pt x="0" y="5978"/>
                  </a:lnTo>
                  <a:cubicBezTo>
                    <a:pt x="0" y="6501"/>
                    <a:pt x="405" y="6906"/>
                    <a:pt x="929" y="6930"/>
                  </a:cubicBezTo>
                  <a:lnTo>
                    <a:pt x="9764" y="6930"/>
                  </a:lnTo>
                  <a:cubicBezTo>
                    <a:pt x="10288" y="6906"/>
                    <a:pt x="10693" y="6501"/>
                    <a:pt x="10693" y="5978"/>
                  </a:cubicBezTo>
                  <a:lnTo>
                    <a:pt x="10693" y="334"/>
                  </a:lnTo>
                  <a:cubicBezTo>
                    <a:pt x="10693" y="143"/>
                    <a:pt x="10550" y="0"/>
                    <a:pt x="10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72"/>
          <p:cNvGrpSpPr/>
          <p:nvPr/>
        </p:nvGrpSpPr>
        <p:grpSpPr>
          <a:xfrm>
            <a:off x="7791618" y="3462835"/>
            <a:ext cx="349166" cy="309024"/>
            <a:chOff x="7791618" y="3462835"/>
            <a:chExt cx="349166" cy="309024"/>
          </a:xfrm>
        </p:grpSpPr>
        <p:sp>
          <p:nvSpPr>
            <p:cNvPr id="6254" name="Google Shape;6254;p72"/>
            <p:cNvSpPr/>
            <p:nvPr/>
          </p:nvSpPr>
          <p:spPr>
            <a:xfrm>
              <a:off x="7791618" y="3462835"/>
              <a:ext cx="144351" cy="143778"/>
            </a:xfrm>
            <a:custGeom>
              <a:avLst/>
              <a:gdLst/>
              <a:ahLst/>
              <a:cxnLst/>
              <a:rect l="l" t="t" r="r" b="b"/>
              <a:pathLst>
                <a:path w="4431" h="4407" extrusionOk="0">
                  <a:moveTo>
                    <a:pt x="2215" y="0"/>
                  </a:moveTo>
                  <a:cubicBezTo>
                    <a:pt x="1001" y="0"/>
                    <a:pt x="1" y="977"/>
                    <a:pt x="1" y="2191"/>
                  </a:cubicBezTo>
                  <a:lnTo>
                    <a:pt x="1" y="4406"/>
                  </a:lnTo>
                  <a:lnTo>
                    <a:pt x="4406" y="4406"/>
                  </a:lnTo>
                  <a:lnTo>
                    <a:pt x="4406" y="2215"/>
                  </a:lnTo>
                  <a:cubicBezTo>
                    <a:pt x="4430" y="1001"/>
                    <a:pt x="3454" y="0"/>
                    <a:pt x="2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7791618" y="3626776"/>
              <a:ext cx="143569" cy="143778"/>
            </a:xfrm>
            <a:custGeom>
              <a:avLst/>
              <a:gdLst/>
              <a:ahLst/>
              <a:cxnLst/>
              <a:rect l="l" t="t" r="r" b="b"/>
              <a:pathLst>
                <a:path w="4407" h="4407" extrusionOk="0">
                  <a:moveTo>
                    <a:pt x="1" y="0"/>
                  </a:moveTo>
                  <a:lnTo>
                    <a:pt x="1" y="2191"/>
                  </a:lnTo>
                  <a:cubicBezTo>
                    <a:pt x="1" y="3406"/>
                    <a:pt x="977" y="4406"/>
                    <a:pt x="2192" y="4406"/>
                  </a:cubicBezTo>
                  <a:cubicBezTo>
                    <a:pt x="2206" y="4406"/>
                    <a:pt x="2220" y="4406"/>
                    <a:pt x="2234" y="4406"/>
                  </a:cubicBezTo>
                  <a:cubicBezTo>
                    <a:pt x="3429" y="4406"/>
                    <a:pt x="4406" y="3415"/>
                    <a:pt x="4406" y="2215"/>
                  </a:cubicBezTo>
                  <a:lnTo>
                    <a:pt x="4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7956884" y="3524007"/>
              <a:ext cx="183900" cy="113665"/>
            </a:xfrm>
            <a:custGeom>
              <a:avLst/>
              <a:gdLst/>
              <a:ahLst/>
              <a:cxnLst/>
              <a:rect l="l" t="t" r="r" b="b"/>
              <a:pathLst>
                <a:path w="5645" h="3484" extrusionOk="0">
                  <a:moveTo>
                    <a:pt x="1862" y="1"/>
                  </a:moveTo>
                  <a:cubicBezTo>
                    <a:pt x="1237" y="1"/>
                    <a:pt x="598" y="160"/>
                    <a:pt x="0" y="507"/>
                  </a:cubicBezTo>
                  <a:lnTo>
                    <a:pt x="0" y="3484"/>
                  </a:lnTo>
                  <a:lnTo>
                    <a:pt x="5644" y="3484"/>
                  </a:lnTo>
                  <a:cubicBezTo>
                    <a:pt x="5466" y="1415"/>
                    <a:pt x="3725" y="1"/>
                    <a:pt x="18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7942908" y="3657835"/>
              <a:ext cx="197876" cy="114024"/>
            </a:xfrm>
            <a:custGeom>
              <a:avLst/>
              <a:gdLst/>
              <a:ahLst/>
              <a:cxnLst/>
              <a:rect l="l" t="t" r="r" b="b"/>
              <a:pathLst>
                <a:path w="6074" h="3495" extrusionOk="0">
                  <a:moveTo>
                    <a:pt x="405" y="1"/>
                  </a:moveTo>
                  <a:lnTo>
                    <a:pt x="405" y="1287"/>
                  </a:lnTo>
                  <a:cubicBezTo>
                    <a:pt x="405" y="1787"/>
                    <a:pt x="262" y="2287"/>
                    <a:pt x="0" y="2716"/>
                  </a:cubicBezTo>
                  <a:cubicBezTo>
                    <a:pt x="705" y="3251"/>
                    <a:pt x="1503" y="3495"/>
                    <a:pt x="2284" y="3495"/>
                  </a:cubicBezTo>
                  <a:cubicBezTo>
                    <a:pt x="4144" y="3495"/>
                    <a:pt x="5905" y="2114"/>
                    <a:pt x="6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8" name="Google Shape;6258;p72"/>
          <p:cNvSpPr/>
          <p:nvPr/>
        </p:nvSpPr>
        <p:spPr>
          <a:xfrm>
            <a:off x="7058461" y="3442477"/>
            <a:ext cx="310007" cy="349022"/>
          </a:xfrm>
          <a:custGeom>
            <a:avLst/>
            <a:gdLst/>
            <a:ahLst/>
            <a:cxnLst/>
            <a:rect l="l" t="t" r="r" b="b"/>
            <a:pathLst>
              <a:path w="9516" h="10698" extrusionOk="0">
                <a:moveTo>
                  <a:pt x="9175" y="0"/>
                </a:moveTo>
                <a:cubicBezTo>
                  <a:pt x="9158" y="0"/>
                  <a:pt x="9140" y="2"/>
                  <a:pt x="9122" y="5"/>
                </a:cubicBezTo>
                <a:lnTo>
                  <a:pt x="334" y="5"/>
                </a:lnTo>
                <a:cubicBezTo>
                  <a:pt x="320" y="3"/>
                  <a:pt x="307" y="3"/>
                  <a:pt x="293" y="3"/>
                </a:cubicBezTo>
                <a:cubicBezTo>
                  <a:pt x="124" y="3"/>
                  <a:pt x="1" y="138"/>
                  <a:pt x="1" y="315"/>
                </a:cubicBezTo>
                <a:lnTo>
                  <a:pt x="1" y="8721"/>
                </a:lnTo>
                <a:cubicBezTo>
                  <a:pt x="1" y="9817"/>
                  <a:pt x="906" y="10698"/>
                  <a:pt x="2001" y="10698"/>
                </a:cubicBezTo>
                <a:lnTo>
                  <a:pt x="6169" y="10698"/>
                </a:lnTo>
                <a:cubicBezTo>
                  <a:pt x="7264" y="10698"/>
                  <a:pt x="8146" y="9817"/>
                  <a:pt x="8146" y="8721"/>
                </a:cubicBezTo>
                <a:lnTo>
                  <a:pt x="8146" y="8150"/>
                </a:lnTo>
                <a:lnTo>
                  <a:pt x="6359" y="8150"/>
                </a:lnTo>
                <a:cubicBezTo>
                  <a:pt x="5955" y="8150"/>
                  <a:pt x="5955" y="7531"/>
                  <a:pt x="6359" y="7531"/>
                </a:cubicBezTo>
                <a:lnTo>
                  <a:pt x="8146" y="7531"/>
                </a:lnTo>
                <a:lnTo>
                  <a:pt x="8146" y="6888"/>
                </a:lnTo>
                <a:lnTo>
                  <a:pt x="7026" y="6888"/>
                </a:lnTo>
                <a:cubicBezTo>
                  <a:pt x="6645" y="6864"/>
                  <a:pt x="6645" y="6292"/>
                  <a:pt x="7026" y="6268"/>
                </a:cubicBezTo>
                <a:lnTo>
                  <a:pt x="8169" y="6268"/>
                </a:lnTo>
                <a:lnTo>
                  <a:pt x="8169" y="5625"/>
                </a:lnTo>
                <a:lnTo>
                  <a:pt x="6383" y="5625"/>
                </a:lnTo>
                <a:cubicBezTo>
                  <a:pt x="5978" y="5625"/>
                  <a:pt x="5978" y="5006"/>
                  <a:pt x="6383" y="5006"/>
                </a:cubicBezTo>
                <a:lnTo>
                  <a:pt x="8169" y="5006"/>
                </a:lnTo>
                <a:lnTo>
                  <a:pt x="8169" y="4387"/>
                </a:lnTo>
                <a:lnTo>
                  <a:pt x="7026" y="4387"/>
                </a:lnTo>
                <a:cubicBezTo>
                  <a:pt x="6645" y="4339"/>
                  <a:pt x="6645" y="3792"/>
                  <a:pt x="7026" y="3744"/>
                </a:cubicBezTo>
                <a:lnTo>
                  <a:pt x="8169" y="3744"/>
                </a:lnTo>
                <a:lnTo>
                  <a:pt x="8169" y="3125"/>
                </a:lnTo>
                <a:lnTo>
                  <a:pt x="6383" y="3125"/>
                </a:lnTo>
                <a:cubicBezTo>
                  <a:pt x="5978" y="3125"/>
                  <a:pt x="5978" y="2506"/>
                  <a:pt x="6383" y="2506"/>
                </a:cubicBezTo>
                <a:lnTo>
                  <a:pt x="8169" y="2506"/>
                </a:lnTo>
                <a:lnTo>
                  <a:pt x="8169" y="2291"/>
                </a:lnTo>
                <a:lnTo>
                  <a:pt x="9360" y="481"/>
                </a:lnTo>
                <a:cubicBezTo>
                  <a:pt x="9515" y="282"/>
                  <a:pt x="9402" y="0"/>
                  <a:pt x="9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9" name="Google Shape;6259;p72"/>
          <p:cNvGrpSpPr/>
          <p:nvPr/>
        </p:nvGrpSpPr>
        <p:grpSpPr>
          <a:xfrm>
            <a:off x="6284225" y="3452689"/>
            <a:ext cx="370797" cy="327946"/>
            <a:chOff x="6284225" y="3452689"/>
            <a:chExt cx="370797" cy="327946"/>
          </a:xfrm>
        </p:grpSpPr>
        <p:sp>
          <p:nvSpPr>
            <p:cNvPr id="6260" name="Google Shape;6260;p72"/>
            <p:cNvSpPr/>
            <p:nvPr/>
          </p:nvSpPr>
          <p:spPr>
            <a:xfrm>
              <a:off x="6364137" y="3612584"/>
              <a:ext cx="62842" cy="81824"/>
            </a:xfrm>
            <a:custGeom>
              <a:avLst/>
              <a:gdLst/>
              <a:ahLst/>
              <a:cxnLst/>
              <a:rect l="l" t="t" r="r" b="b"/>
              <a:pathLst>
                <a:path w="1929" h="2508" extrusionOk="0">
                  <a:moveTo>
                    <a:pt x="976" y="1"/>
                  </a:moveTo>
                  <a:cubicBezTo>
                    <a:pt x="911" y="1"/>
                    <a:pt x="845" y="18"/>
                    <a:pt x="786" y="54"/>
                  </a:cubicBezTo>
                  <a:cubicBezTo>
                    <a:pt x="333" y="411"/>
                    <a:pt x="71" y="935"/>
                    <a:pt x="24" y="1483"/>
                  </a:cubicBezTo>
                  <a:cubicBezTo>
                    <a:pt x="0" y="2031"/>
                    <a:pt x="429" y="2483"/>
                    <a:pt x="976" y="2507"/>
                  </a:cubicBezTo>
                  <a:cubicBezTo>
                    <a:pt x="1524" y="2483"/>
                    <a:pt x="1929" y="2031"/>
                    <a:pt x="1929" y="1483"/>
                  </a:cubicBezTo>
                  <a:cubicBezTo>
                    <a:pt x="1881" y="935"/>
                    <a:pt x="1596" y="411"/>
                    <a:pt x="1167" y="54"/>
                  </a:cubicBezTo>
                  <a:cubicBezTo>
                    <a:pt x="1107" y="18"/>
                    <a:pt x="1042" y="1"/>
                    <a:pt x="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6284225" y="3699660"/>
              <a:ext cx="223449" cy="80975"/>
            </a:xfrm>
            <a:custGeom>
              <a:avLst/>
              <a:gdLst/>
              <a:ahLst/>
              <a:cxnLst/>
              <a:rect l="l" t="t" r="r" b="b"/>
              <a:pathLst>
                <a:path w="6859" h="2482" extrusionOk="0">
                  <a:moveTo>
                    <a:pt x="2213" y="0"/>
                  </a:moveTo>
                  <a:cubicBezTo>
                    <a:pt x="2198" y="0"/>
                    <a:pt x="2183" y="2"/>
                    <a:pt x="2167" y="5"/>
                  </a:cubicBezTo>
                  <a:lnTo>
                    <a:pt x="286" y="5"/>
                  </a:lnTo>
                  <a:cubicBezTo>
                    <a:pt x="119" y="5"/>
                    <a:pt x="0" y="124"/>
                    <a:pt x="0" y="291"/>
                  </a:cubicBezTo>
                  <a:lnTo>
                    <a:pt x="0" y="2172"/>
                  </a:lnTo>
                  <a:cubicBezTo>
                    <a:pt x="0" y="2339"/>
                    <a:pt x="119" y="2481"/>
                    <a:pt x="286" y="2481"/>
                  </a:cubicBezTo>
                  <a:lnTo>
                    <a:pt x="6549" y="2481"/>
                  </a:lnTo>
                  <a:cubicBezTo>
                    <a:pt x="6716" y="2481"/>
                    <a:pt x="6859" y="2339"/>
                    <a:pt x="6859" y="2172"/>
                  </a:cubicBezTo>
                  <a:lnTo>
                    <a:pt x="6859" y="291"/>
                  </a:lnTo>
                  <a:cubicBezTo>
                    <a:pt x="6859" y="136"/>
                    <a:pt x="6736" y="2"/>
                    <a:pt x="6586" y="2"/>
                  </a:cubicBezTo>
                  <a:cubicBezTo>
                    <a:pt x="6574" y="2"/>
                    <a:pt x="6561" y="3"/>
                    <a:pt x="6549" y="5"/>
                  </a:cubicBezTo>
                  <a:lnTo>
                    <a:pt x="4668" y="5"/>
                  </a:lnTo>
                  <a:cubicBezTo>
                    <a:pt x="4652" y="2"/>
                    <a:pt x="4637" y="0"/>
                    <a:pt x="4623" y="0"/>
                  </a:cubicBezTo>
                  <a:cubicBezTo>
                    <a:pt x="4524" y="0"/>
                    <a:pt x="4444" y="68"/>
                    <a:pt x="4382" y="171"/>
                  </a:cubicBezTo>
                  <a:cubicBezTo>
                    <a:pt x="4132" y="469"/>
                    <a:pt x="3775" y="618"/>
                    <a:pt x="3417" y="618"/>
                  </a:cubicBezTo>
                  <a:cubicBezTo>
                    <a:pt x="3060" y="618"/>
                    <a:pt x="2703" y="469"/>
                    <a:pt x="2453" y="171"/>
                  </a:cubicBezTo>
                  <a:cubicBezTo>
                    <a:pt x="2412" y="68"/>
                    <a:pt x="2316" y="0"/>
                    <a:pt x="2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6382739" y="3473960"/>
              <a:ext cx="183900" cy="103128"/>
            </a:xfrm>
            <a:custGeom>
              <a:avLst/>
              <a:gdLst/>
              <a:ahLst/>
              <a:cxnLst/>
              <a:rect l="l" t="t" r="r" b="b"/>
              <a:pathLst>
                <a:path w="5645" h="3161" extrusionOk="0">
                  <a:moveTo>
                    <a:pt x="2416" y="1"/>
                  </a:moveTo>
                  <a:cubicBezTo>
                    <a:pt x="2338" y="1"/>
                    <a:pt x="2258" y="34"/>
                    <a:pt x="2191" y="112"/>
                  </a:cubicBezTo>
                  <a:lnTo>
                    <a:pt x="96" y="2446"/>
                  </a:lnTo>
                  <a:cubicBezTo>
                    <a:pt x="1" y="2589"/>
                    <a:pt x="24" y="2755"/>
                    <a:pt x="143" y="2874"/>
                  </a:cubicBezTo>
                  <a:cubicBezTo>
                    <a:pt x="197" y="2928"/>
                    <a:pt x="270" y="2953"/>
                    <a:pt x="345" y="2953"/>
                  </a:cubicBezTo>
                  <a:cubicBezTo>
                    <a:pt x="436" y="2953"/>
                    <a:pt x="530" y="2916"/>
                    <a:pt x="596" y="2850"/>
                  </a:cubicBezTo>
                  <a:lnTo>
                    <a:pt x="906" y="3160"/>
                  </a:lnTo>
                  <a:lnTo>
                    <a:pt x="5645" y="3160"/>
                  </a:lnTo>
                  <a:lnTo>
                    <a:pt x="2668" y="517"/>
                  </a:lnTo>
                  <a:cubicBezTo>
                    <a:pt x="2863" y="285"/>
                    <a:pt x="2647" y="1"/>
                    <a:pt x="2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6435482" y="3596467"/>
              <a:ext cx="219540" cy="113143"/>
            </a:xfrm>
            <a:custGeom>
              <a:avLst/>
              <a:gdLst/>
              <a:ahLst/>
              <a:cxnLst/>
              <a:rect l="l" t="t" r="r" b="b"/>
              <a:pathLst>
                <a:path w="6739" h="3468" extrusionOk="0">
                  <a:moveTo>
                    <a:pt x="3167" y="588"/>
                  </a:moveTo>
                  <a:cubicBezTo>
                    <a:pt x="3330" y="588"/>
                    <a:pt x="3478" y="715"/>
                    <a:pt x="3478" y="905"/>
                  </a:cubicBezTo>
                  <a:cubicBezTo>
                    <a:pt x="3478" y="1072"/>
                    <a:pt x="3359" y="1191"/>
                    <a:pt x="3192" y="1215"/>
                  </a:cubicBezTo>
                  <a:cubicBezTo>
                    <a:pt x="3183" y="1216"/>
                    <a:pt x="3174" y="1216"/>
                    <a:pt x="3165" y="1216"/>
                  </a:cubicBezTo>
                  <a:cubicBezTo>
                    <a:pt x="2896" y="1216"/>
                    <a:pt x="2746" y="875"/>
                    <a:pt x="2930" y="691"/>
                  </a:cubicBezTo>
                  <a:cubicBezTo>
                    <a:pt x="3002" y="620"/>
                    <a:pt x="3086" y="588"/>
                    <a:pt x="3167" y="588"/>
                  </a:cubicBezTo>
                  <a:close/>
                  <a:moveTo>
                    <a:pt x="1" y="0"/>
                  </a:moveTo>
                  <a:lnTo>
                    <a:pt x="3430" y="3049"/>
                  </a:lnTo>
                  <a:cubicBezTo>
                    <a:pt x="3761" y="3343"/>
                    <a:pt x="4116" y="3468"/>
                    <a:pt x="4455" y="3468"/>
                  </a:cubicBezTo>
                  <a:cubicBezTo>
                    <a:pt x="5706" y="3468"/>
                    <a:pt x="6738" y="1777"/>
                    <a:pt x="5502" y="691"/>
                  </a:cubicBezTo>
                  <a:lnTo>
                    <a:pt x="4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6367232" y="3494612"/>
              <a:ext cx="22511" cy="19477"/>
            </a:xfrm>
            <a:custGeom>
              <a:avLst/>
              <a:gdLst/>
              <a:ahLst/>
              <a:cxnLst/>
              <a:rect l="l" t="t" r="r" b="b"/>
              <a:pathLst>
                <a:path w="691" h="597" extrusionOk="0">
                  <a:moveTo>
                    <a:pt x="422" y="0"/>
                  </a:moveTo>
                  <a:cubicBezTo>
                    <a:pt x="409" y="0"/>
                    <a:pt x="395" y="1"/>
                    <a:pt x="381" y="3"/>
                  </a:cubicBezTo>
                  <a:cubicBezTo>
                    <a:pt x="119" y="3"/>
                    <a:pt x="0" y="312"/>
                    <a:pt x="167" y="503"/>
                  </a:cubicBezTo>
                  <a:cubicBezTo>
                    <a:pt x="231" y="567"/>
                    <a:pt x="310" y="596"/>
                    <a:pt x="386" y="596"/>
                  </a:cubicBezTo>
                  <a:cubicBezTo>
                    <a:pt x="534" y="596"/>
                    <a:pt x="675" y="486"/>
                    <a:pt x="691" y="312"/>
                  </a:cubicBezTo>
                  <a:cubicBezTo>
                    <a:pt x="691" y="136"/>
                    <a:pt x="589" y="0"/>
                    <a:pt x="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6375181" y="3452689"/>
              <a:ext cx="24661" cy="20521"/>
            </a:xfrm>
            <a:custGeom>
              <a:avLst/>
              <a:gdLst/>
              <a:ahLst/>
              <a:cxnLst/>
              <a:rect l="l" t="t" r="r" b="b"/>
              <a:pathLst>
                <a:path w="757" h="629" extrusionOk="0">
                  <a:moveTo>
                    <a:pt x="420" y="1"/>
                  </a:moveTo>
                  <a:cubicBezTo>
                    <a:pt x="151" y="1"/>
                    <a:pt x="1" y="341"/>
                    <a:pt x="185" y="526"/>
                  </a:cubicBezTo>
                  <a:cubicBezTo>
                    <a:pt x="256" y="597"/>
                    <a:pt x="341" y="629"/>
                    <a:pt x="422" y="629"/>
                  </a:cubicBezTo>
                  <a:cubicBezTo>
                    <a:pt x="584" y="629"/>
                    <a:pt x="733" y="502"/>
                    <a:pt x="733" y="311"/>
                  </a:cubicBezTo>
                  <a:cubicBezTo>
                    <a:pt x="756" y="145"/>
                    <a:pt x="614" y="2"/>
                    <a:pt x="447" y="2"/>
                  </a:cubicBezTo>
                  <a:cubicBezTo>
                    <a:pt x="438" y="1"/>
                    <a:pt x="429" y="1"/>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6" name="Google Shape;6266;p72"/>
          <p:cNvGrpSpPr/>
          <p:nvPr/>
        </p:nvGrpSpPr>
        <p:grpSpPr>
          <a:xfrm>
            <a:off x="5528557" y="3442640"/>
            <a:ext cx="351479" cy="348924"/>
            <a:chOff x="5528557" y="3442640"/>
            <a:chExt cx="351479" cy="348924"/>
          </a:xfrm>
        </p:grpSpPr>
        <p:sp>
          <p:nvSpPr>
            <p:cNvPr id="6267" name="Google Shape;6267;p72"/>
            <p:cNvSpPr/>
            <p:nvPr/>
          </p:nvSpPr>
          <p:spPr>
            <a:xfrm>
              <a:off x="5734153" y="3448839"/>
              <a:ext cx="55903" cy="55201"/>
            </a:xfrm>
            <a:custGeom>
              <a:avLst/>
              <a:gdLst/>
              <a:ahLst/>
              <a:cxnLst/>
              <a:rect l="l" t="t" r="r" b="b"/>
              <a:pathLst>
                <a:path w="1716" h="1692" extrusionOk="0">
                  <a:moveTo>
                    <a:pt x="1" y="1"/>
                  </a:moveTo>
                  <a:lnTo>
                    <a:pt x="1" y="1692"/>
                  </a:lnTo>
                  <a:lnTo>
                    <a:pt x="1715" y="169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5528557" y="3442640"/>
              <a:ext cx="267689" cy="329447"/>
            </a:xfrm>
            <a:custGeom>
              <a:avLst/>
              <a:gdLst/>
              <a:ahLst/>
              <a:cxnLst/>
              <a:rect l="l" t="t" r="r" b="b"/>
              <a:pathLst>
                <a:path w="8217" h="10098" extrusionOk="0">
                  <a:moveTo>
                    <a:pt x="5978" y="3168"/>
                  </a:moveTo>
                  <a:cubicBezTo>
                    <a:pt x="6121" y="3168"/>
                    <a:pt x="6264" y="3287"/>
                    <a:pt x="6288" y="3429"/>
                  </a:cubicBezTo>
                  <a:cubicBezTo>
                    <a:pt x="6288" y="3620"/>
                    <a:pt x="6169" y="3763"/>
                    <a:pt x="6002" y="3763"/>
                  </a:cubicBezTo>
                  <a:lnTo>
                    <a:pt x="6002" y="3787"/>
                  </a:lnTo>
                  <a:lnTo>
                    <a:pt x="4740" y="3787"/>
                  </a:lnTo>
                  <a:cubicBezTo>
                    <a:pt x="4573" y="3787"/>
                    <a:pt x="4454" y="3668"/>
                    <a:pt x="4430" y="3501"/>
                  </a:cubicBezTo>
                  <a:cubicBezTo>
                    <a:pt x="4383" y="3334"/>
                    <a:pt x="4526" y="3168"/>
                    <a:pt x="4716" y="3168"/>
                  </a:cubicBezTo>
                  <a:close/>
                  <a:moveTo>
                    <a:pt x="3477" y="2978"/>
                  </a:moveTo>
                  <a:cubicBezTo>
                    <a:pt x="3718" y="2978"/>
                    <a:pt x="3930" y="3287"/>
                    <a:pt x="3692" y="3525"/>
                  </a:cubicBezTo>
                  <a:lnTo>
                    <a:pt x="2906" y="4311"/>
                  </a:lnTo>
                  <a:cubicBezTo>
                    <a:pt x="2847" y="4370"/>
                    <a:pt x="2763" y="4400"/>
                    <a:pt x="2680" y="4400"/>
                  </a:cubicBezTo>
                  <a:cubicBezTo>
                    <a:pt x="2597" y="4400"/>
                    <a:pt x="2513" y="4370"/>
                    <a:pt x="2454" y="4311"/>
                  </a:cubicBezTo>
                  <a:lnTo>
                    <a:pt x="2001" y="3834"/>
                  </a:lnTo>
                  <a:cubicBezTo>
                    <a:pt x="1882" y="3715"/>
                    <a:pt x="1882" y="3501"/>
                    <a:pt x="2001" y="3382"/>
                  </a:cubicBezTo>
                  <a:lnTo>
                    <a:pt x="2001" y="3406"/>
                  </a:lnTo>
                  <a:cubicBezTo>
                    <a:pt x="2061" y="3346"/>
                    <a:pt x="2138" y="3316"/>
                    <a:pt x="2219" y="3316"/>
                  </a:cubicBezTo>
                  <a:cubicBezTo>
                    <a:pt x="2299" y="3316"/>
                    <a:pt x="2382" y="3346"/>
                    <a:pt x="2454" y="3406"/>
                  </a:cubicBezTo>
                  <a:lnTo>
                    <a:pt x="2692" y="3644"/>
                  </a:lnTo>
                  <a:lnTo>
                    <a:pt x="3263" y="3072"/>
                  </a:lnTo>
                  <a:cubicBezTo>
                    <a:pt x="3329" y="3006"/>
                    <a:pt x="3404" y="2978"/>
                    <a:pt x="3477" y="2978"/>
                  </a:cubicBezTo>
                  <a:close/>
                  <a:moveTo>
                    <a:pt x="5335" y="5049"/>
                  </a:moveTo>
                  <a:cubicBezTo>
                    <a:pt x="5502" y="5049"/>
                    <a:pt x="5645" y="5168"/>
                    <a:pt x="5669" y="5335"/>
                  </a:cubicBezTo>
                  <a:cubicBezTo>
                    <a:pt x="5669" y="5501"/>
                    <a:pt x="5526" y="5644"/>
                    <a:pt x="5359" y="5644"/>
                  </a:cubicBezTo>
                  <a:lnTo>
                    <a:pt x="5359" y="5668"/>
                  </a:lnTo>
                  <a:lnTo>
                    <a:pt x="4740" y="5668"/>
                  </a:lnTo>
                  <a:cubicBezTo>
                    <a:pt x="4573" y="5668"/>
                    <a:pt x="4454" y="5549"/>
                    <a:pt x="4430" y="5382"/>
                  </a:cubicBezTo>
                  <a:cubicBezTo>
                    <a:pt x="4383" y="5216"/>
                    <a:pt x="4526" y="5049"/>
                    <a:pt x="4716" y="5049"/>
                  </a:cubicBezTo>
                  <a:close/>
                  <a:moveTo>
                    <a:pt x="3470" y="4839"/>
                  </a:moveTo>
                  <a:cubicBezTo>
                    <a:pt x="3714" y="4839"/>
                    <a:pt x="3932" y="5161"/>
                    <a:pt x="3692" y="5382"/>
                  </a:cubicBezTo>
                  <a:lnTo>
                    <a:pt x="2906" y="6168"/>
                  </a:lnTo>
                  <a:cubicBezTo>
                    <a:pt x="2847" y="6228"/>
                    <a:pt x="2769" y="6257"/>
                    <a:pt x="2689" y="6257"/>
                  </a:cubicBezTo>
                  <a:cubicBezTo>
                    <a:pt x="2608" y="6257"/>
                    <a:pt x="2525" y="6228"/>
                    <a:pt x="2454" y="6168"/>
                  </a:cubicBezTo>
                  <a:lnTo>
                    <a:pt x="2001" y="5716"/>
                  </a:lnTo>
                  <a:cubicBezTo>
                    <a:pt x="1858" y="5597"/>
                    <a:pt x="1858" y="5382"/>
                    <a:pt x="2001" y="5239"/>
                  </a:cubicBezTo>
                  <a:lnTo>
                    <a:pt x="2001" y="5263"/>
                  </a:lnTo>
                  <a:cubicBezTo>
                    <a:pt x="2061" y="5204"/>
                    <a:pt x="2138" y="5174"/>
                    <a:pt x="2219" y="5174"/>
                  </a:cubicBezTo>
                  <a:cubicBezTo>
                    <a:pt x="2299" y="5174"/>
                    <a:pt x="2382" y="5204"/>
                    <a:pt x="2454" y="5263"/>
                  </a:cubicBezTo>
                  <a:lnTo>
                    <a:pt x="2692" y="5501"/>
                  </a:lnTo>
                  <a:lnTo>
                    <a:pt x="3263" y="4930"/>
                  </a:lnTo>
                  <a:cubicBezTo>
                    <a:pt x="3328" y="4866"/>
                    <a:pt x="3400" y="4839"/>
                    <a:pt x="3470" y="4839"/>
                  </a:cubicBezTo>
                  <a:close/>
                  <a:moveTo>
                    <a:pt x="4697" y="6952"/>
                  </a:moveTo>
                  <a:cubicBezTo>
                    <a:pt x="4711" y="6952"/>
                    <a:pt x="4725" y="6952"/>
                    <a:pt x="4740" y="6954"/>
                  </a:cubicBezTo>
                  <a:lnTo>
                    <a:pt x="5359" y="6954"/>
                  </a:lnTo>
                  <a:cubicBezTo>
                    <a:pt x="5526" y="6954"/>
                    <a:pt x="5669" y="7073"/>
                    <a:pt x="5692" y="7216"/>
                  </a:cubicBezTo>
                  <a:cubicBezTo>
                    <a:pt x="5692" y="7406"/>
                    <a:pt x="5550" y="7549"/>
                    <a:pt x="5359" y="7549"/>
                  </a:cubicBezTo>
                  <a:lnTo>
                    <a:pt x="5359" y="7573"/>
                  </a:lnTo>
                  <a:lnTo>
                    <a:pt x="4740" y="7573"/>
                  </a:lnTo>
                  <a:cubicBezTo>
                    <a:pt x="4725" y="7575"/>
                    <a:pt x="4711" y="7575"/>
                    <a:pt x="4697" y="7575"/>
                  </a:cubicBezTo>
                  <a:cubicBezTo>
                    <a:pt x="4302" y="7575"/>
                    <a:pt x="4302" y="6952"/>
                    <a:pt x="4697" y="6952"/>
                  </a:cubicBezTo>
                  <a:close/>
                  <a:moveTo>
                    <a:pt x="3502" y="6728"/>
                  </a:moveTo>
                  <a:cubicBezTo>
                    <a:pt x="3579" y="6728"/>
                    <a:pt x="3656" y="6763"/>
                    <a:pt x="3716" y="6835"/>
                  </a:cubicBezTo>
                  <a:cubicBezTo>
                    <a:pt x="3835" y="6954"/>
                    <a:pt x="3835" y="7168"/>
                    <a:pt x="3716" y="7287"/>
                  </a:cubicBezTo>
                  <a:lnTo>
                    <a:pt x="2906" y="8073"/>
                  </a:lnTo>
                  <a:cubicBezTo>
                    <a:pt x="2847" y="8133"/>
                    <a:pt x="2769" y="8163"/>
                    <a:pt x="2689" y="8163"/>
                  </a:cubicBezTo>
                  <a:cubicBezTo>
                    <a:pt x="2608" y="8163"/>
                    <a:pt x="2525" y="8133"/>
                    <a:pt x="2454" y="8073"/>
                  </a:cubicBezTo>
                  <a:lnTo>
                    <a:pt x="2001" y="7621"/>
                  </a:lnTo>
                  <a:cubicBezTo>
                    <a:pt x="1882" y="7478"/>
                    <a:pt x="1882" y="7287"/>
                    <a:pt x="2001" y="7168"/>
                  </a:cubicBezTo>
                  <a:cubicBezTo>
                    <a:pt x="2061" y="7097"/>
                    <a:pt x="2144" y="7061"/>
                    <a:pt x="2227" y="7061"/>
                  </a:cubicBezTo>
                  <a:cubicBezTo>
                    <a:pt x="2311" y="7061"/>
                    <a:pt x="2394" y="7097"/>
                    <a:pt x="2454" y="7168"/>
                  </a:cubicBezTo>
                  <a:lnTo>
                    <a:pt x="2692" y="7406"/>
                  </a:lnTo>
                  <a:lnTo>
                    <a:pt x="3287" y="6835"/>
                  </a:lnTo>
                  <a:cubicBezTo>
                    <a:pt x="3347" y="6763"/>
                    <a:pt x="3424" y="6728"/>
                    <a:pt x="3502" y="6728"/>
                  </a:cubicBezTo>
                  <a:close/>
                  <a:moveTo>
                    <a:pt x="953" y="0"/>
                  </a:moveTo>
                  <a:cubicBezTo>
                    <a:pt x="429" y="0"/>
                    <a:pt x="1" y="429"/>
                    <a:pt x="1" y="953"/>
                  </a:cubicBezTo>
                  <a:lnTo>
                    <a:pt x="1" y="9097"/>
                  </a:lnTo>
                  <a:cubicBezTo>
                    <a:pt x="1" y="9621"/>
                    <a:pt x="429" y="10050"/>
                    <a:pt x="953" y="10050"/>
                  </a:cubicBezTo>
                  <a:lnTo>
                    <a:pt x="4478" y="10050"/>
                  </a:lnTo>
                  <a:cubicBezTo>
                    <a:pt x="4526" y="9931"/>
                    <a:pt x="4430" y="10097"/>
                    <a:pt x="6002" y="7549"/>
                  </a:cubicBezTo>
                  <a:lnTo>
                    <a:pt x="6002" y="6049"/>
                  </a:lnTo>
                  <a:cubicBezTo>
                    <a:pt x="5383" y="5478"/>
                    <a:pt x="5788" y="4406"/>
                    <a:pt x="6645" y="4406"/>
                  </a:cubicBezTo>
                  <a:lnTo>
                    <a:pt x="8217" y="4406"/>
                  </a:lnTo>
                  <a:lnTo>
                    <a:pt x="8217" y="2525"/>
                  </a:lnTo>
                  <a:lnTo>
                    <a:pt x="6002" y="2525"/>
                  </a:lnTo>
                  <a:cubicBezTo>
                    <a:pt x="5812" y="2525"/>
                    <a:pt x="5692" y="2382"/>
                    <a:pt x="5692" y="2191"/>
                  </a:cubicBezTo>
                  <a:lnTo>
                    <a:pt x="5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5734935" y="3606581"/>
              <a:ext cx="101674" cy="102573"/>
            </a:xfrm>
            <a:custGeom>
              <a:avLst/>
              <a:gdLst/>
              <a:ahLst/>
              <a:cxnLst/>
              <a:rect l="l" t="t" r="r" b="b"/>
              <a:pathLst>
                <a:path w="3121" h="3144" extrusionOk="0">
                  <a:moveTo>
                    <a:pt x="334" y="0"/>
                  </a:moveTo>
                  <a:cubicBezTo>
                    <a:pt x="143" y="0"/>
                    <a:pt x="0" y="143"/>
                    <a:pt x="0" y="310"/>
                  </a:cubicBezTo>
                  <a:cubicBezTo>
                    <a:pt x="0" y="476"/>
                    <a:pt x="143" y="619"/>
                    <a:pt x="310" y="619"/>
                  </a:cubicBezTo>
                  <a:lnTo>
                    <a:pt x="310" y="2667"/>
                  </a:lnTo>
                  <a:lnTo>
                    <a:pt x="24" y="3144"/>
                  </a:lnTo>
                  <a:lnTo>
                    <a:pt x="3073" y="3144"/>
                  </a:lnTo>
                  <a:lnTo>
                    <a:pt x="2787" y="2691"/>
                  </a:lnTo>
                  <a:lnTo>
                    <a:pt x="2787" y="643"/>
                  </a:lnTo>
                  <a:cubicBezTo>
                    <a:pt x="2977" y="643"/>
                    <a:pt x="3120" y="476"/>
                    <a:pt x="3096" y="310"/>
                  </a:cubicBezTo>
                  <a:cubicBezTo>
                    <a:pt x="3096" y="143"/>
                    <a:pt x="2953" y="0"/>
                    <a:pt x="2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5690141" y="3730099"/>
              <a:ext cx="189894" cy="61465"/>
            </a:xfrm>
            <a:custGeom>
              <a:avLst/>
              <a:gdLst/>
              <a:ahLst/>
              <a:cxnLst/>
              <a:rect l="l" t="t" r="r" b="b"/>
              <a:pathLst>
                <a:path w="5829" h="1884" extrusionOk="0">
                  <a:moveTo>
                    <a:pt x="1018" y="1"/>
                  </a:moveTo>
                  <a:lnTo>
                    <a:pt x="161" y="1406"/>
                  </a:lnTo>
                  <a:cubicBezTo>
                    <a:pt x="0" y="1589"/>
                    <a:pt x="149" y="1883"/>
                    <a:pt x="394" y="1883"/>
                  </a:cubicBezTo>
                  <a:cubicBezTo>
                    <a:pt x="404" y="1883"/>
                    <a:pt x="413" y="1883"/>
                    <a:pt x="423" y="1882"/>
                  </a:cubicBezTo>
                  <a:lnTo>
                    <a:pt x="5424" y="1882"/>
                  </a:lnTo>
                  <a:cubicBezTo>
                    <a:pt x="5662" y="1882"/>
                    <a:pt x="5829" y="1596"/>
                    <a:pt x="5686" y="1406"/>
                  </a:cubicBezTo>
                  <a:lnTo>
                    <a:pt x="48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72"/>
          <p:cNvGrpSpPr/>
          <p:nvPr/>
        </p:nvGrpSpPr>
        <p:grpSpPr>
          <a:xfrm>
            <a:off x="4800091" y="3442314"/>
            <a:ext cx="301602" cy="349185"/>
            <a:chOff x="4800091" y="3442314"/>
            <a:chExt cx="301602" cy="349185"/>
          </a:xfrm>
        </p:grpSpPr>
        <p:sp>
          <p:nvSpPr>
            <p:cNvPr id="6272" name="Google Shape;6272;p72"/>
            <p:cNvSpPr/>
            <p:nvPr/>
          </p:nvSpPr>
          <p:spPr>
            <a:xfrm>
              <a:off x="5035920" y="3504008"/>
              <a:ext cx="63656" cy="21011"/>
            </a:xfrm>
            <a:custGeom>
              <a:avLst/>
              <a:gdLst/>
              <a:ahLst/>
              <a:cxnLst/>
              <a:rect l="l" t="t" r="r" b="b"/>
              <a:pathLst>
                <a:path w="1954" h="644" extrusionOk="0">
                  <a:moveTo>
                    <a:pt x="1" y="1"/>
                  </a:moveTo>
                  <a:lnTo>
                    <a:pt x="1" y="644"/>
                  </a:lnTo>
                  <a:lnTo>
                    <a:pt x="1572" y="644"/>
                  </a:lnTo>
                  <a:cubicBezTo>
                    <a:pt x="1953" y="596"/>
                    <a:pt x="1953" y="48"/>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4913331" y="3626776"/>
              <a:ext cx="142787" cy="82378"/>
            </a:xfrm>
            <a:custGeom>
              <a:avLst/>
              <a:gdLst/>
              <a:ahLst/>
              <a:cxnLst/>
              <a:rect l="l" t="t" r="r" b="b"/>
              <a:pathLst>
                <a:path w="4383" h="2525" extrusionOk="0">
                  <a:moveTo>
                    <a:pt x="1" y="0"/>
                  </a:moveTo>
                  <a:lnTo>
                    <a:pt x="1" y="2525"/>
                  </a:lnTo>
                  <a:lnTo>
                    <a:pt x="4383" y="2525"/>
                  </a:lnTo>
                  <a:lnTo>
                    <a:pt x="4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4836546" y="3442314"/>
              <a:ext cx="265148" cy="164300"/>
            </a:xfrm>
            <a:custGeom>
              <a:avLst/>
              <a:gdLst/>
              <a:ahLst/>
              <a:cxnLst/>
              <a:rect l="l" t="t" r="r" b="b"/>
              <a:pathLst>
                <a:path w="8139" h="5036" extrusionOk="0">
                  <a:moveTo>
                    <a:pt x="7703" y="0"/>
                  </a:moveTo>
                  <a:cubicBezTo>
                    <a:pt x="7677" y="0"/>
                    <a:pt x="7650" y="3"/>
                    <a:pt x="7621" y="10"/>
                  </a:cubicBezTo>
                  <a:lnTo>
                    <a:pt x="3858" y="772"/>
                  </a:lnTo>
                  <a:cubicBezTo>
                    <a:pt x="3715" y="820"/>
                    <a:pt x="3620" y="939"/>
                    <a:pt x="3620" y="1082"/>
                  </a:cubicBezTo>
                  <a:lnTo>
                    <a:pt x="3620" y="1892"/>
                  </a:lnTo>
                  <a:lnTo>
                    <a:pt x="2668" y="1892"/>
                  </a:lnTo>
                  <a:cubicBezTo>
                    <a:pt x="1477" y="1892"/>
                    <a:pt x="405" y="2654"/>
                    <a:pt x="0" y="3773"/>
                  </a:cubicBezTo>
                  <a:lnTo>
                    <a:pt x="691" y="3773"/>
                  </a:lnTo>
                  <a:cubicBezTo>
                    <a:pt x="1048" y="3011"/>
                    <a:pt x="1810" y="2511"/>
                    <a:pt x="2668" y="2511"/>
                  </a:cubicBezTo>
                  <a:lnTo>
                    <a:pt x="3620" y="2511"/>
                  </a:lnTo>
                  <a:lnTo>
                    <a:pt x="3620" y="3154"/>
                  </a:lnTo>
                  <a:lnTo>
                    <a:pt x="3501" y="3154"/>
                  </a:lnTo>
                  <a:cubicBezTo>
                    <a:pt x="2858" y="3154"/>
                    <a:pt x="2358" y="3654"/>
                    <a:pt x="2358" y="4297"/>
                  </a:cubicBezTo>
                  <a:lnTo>
                    <a:pt x="2358" y="5035"/>
                  </a:lnTo>
                  <a:lnTo>
                    <a:pt x="6740" y="5035"/>
                  </a:lnTo>
                  <a:lnTo>
                    <a:pt x="6740" y="4321"/>
                  </a:lnTo>
                  <a:cubicBezTo>
                    <a:pt x="6740" y="3678"/>
                    <a:pt x="6240" y="3154"/>
                    <a:pt x="5597" y="3154"/>
                  </a:cubicBezTo>
                  <a:lnTo>
                    <a:pt x="5501" y="3154"/>
                  </a:lnTo>
                  <a:lnTo>
                    <a:pt x="5501" y="1082"/>
                  </a:lnTo>
                  <a:lnTo>
                    <a:pt x="7740" y="629"/>
                  </a:lnTo>
                  <a:cubicBezTo>
                    <a:pt x="8138" y="541"/>
                    <a:pt x="8043" y="0"/>
                    <a:pt x="7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4913331" y="3729316"/>
              <a:ext cx="142787" cy="62183"/>
            </a:xfrm>
            <a:custGeom>
              <a:avLst/>
              <a:gdLst/>
              <a:ahLst/>
              <a:cxnLst/>
              <a:rect l="l" t="t" r="r" b="b"/>
              <a:pathLst>
                <a:path w="4383" h="1906" extrusionOk="0">
                  <a:moveTo>
                    <a:pt x="1" y="1"/>
                  </a:moveTo>
                  <a:lnTo>
                    <a:pt x="1" y="763"/>
                  </a:lnTo>
                  <a:cubicBezTo>
                    <a:pt x="1" y="1382"/>
                    <a:pt x="501" y="1906"/>
                    <a:pt x="1144" y="1906"/>
                  </a:cubicBezTo>
                  <a:lnTo>
                    <a:pt x="3240" y="1906"/>
                  </a:lnTo>
                  <a:cubicBezTo>
                    <a:pt x="3859" y="1906"/>
                    <a:pt x="4383" y="1382"/>
                    <a:pt x="4383" y="763"/>
                  </a:cubicBezTo>
                  <a:lnTo>
                    <a:pt x="43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4800091" y="3585603"/>
              <a:ext cx="83040" cy="143746"/>
            </a:xfrm>
            <a:custGeom>
              <a:avLst/>
              <a:gdLst/>
              <a:ahLst/>
              <a:cxnLst/>
              <a:rect l="l" t="t" r="r" b="b"/>
              <a:pathLst>
                <a:path w="2549" h="4406" extrusionOk="0">
                  <a:moveTo>
                    <a:pt x="643" y="0"/>
                  </a:moveTo>
                  <a:cubicBezTo>
                    <a:pt x="476" y="0"/>
                    <a:pt x="333" y="143"/>
                    <a:pt x="333" y="310"/>
                  </a:cubicBezTo>
                  <a:lnTo>
                    <a:pt x="24" y="4072"/>
                  </a:lnTo>
                  <a:cubicBezTo>
                    <a:pt x="0" y="4239"/>
                    <a:pt x="143" y="4406"/>
                    <a:pt x="333" y="4406"/>
                  </a:cubicBezTo>
                  <a:lnTo>
                    <a:pt x="2239" y="4406"/>
                  </a:lnTo>
                  <a:cubicBezTo>
                    <a:pt x="2405" y="4406"/>
                    <a:pt x="2548" y="4239"/>
                    <a:pt x="2524" y="4072"/>
                  </a:cubicBezTo>
                  <a:lnTo>
                    <a:pt x="2239" y="310"/>
                  </a:lnTo>
                  <a:cubicBezTo>
                    <a:pt x="2215" y="143"/>
                    <a:pt x="2072" y="0"/>
                    <a:pt x="1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72"/>
          <p:cNvGrpSpPr/>
          <p:nvPr/>
        </p:nvGrpSpPr>
        <p:grpSpPr>
          <a:xfrm>
            <a:off x="4079347" y="3441857"/>
            <a:ext cx="230453" cy="349642"/>
            <a:chOff x="4079347" y="3441857"/>
            <a:chExt cx="230453" cy="349642"/>
          </a:xfrm>
        </p:grpSpPr>
        <p:sp>
          <p:nvSpPr>
            <p:cNvPr id="6278" name="Google Shape;6278;p72"/>
            <p:cNvSpPr/>
            <p:nvPr/>
          </p:nvSpPr>
          <p:spPr>
            <a:xfrm>
              <a:off x="4170108" y="3442542"/>
              <a:ext cx="137347" cy="143844"/>
            </a:xfrm>
            <a:custGeom>
              <a:avLst/>
              <a:gdLst/>
              <a:ahLst/>
              <a:cxnLst/>
              <a:rect l="l" t="t" r="r" b="b"/>
              <a:pathLst>
                <a:path w="4216" h="4409" extrusionOk="0">
                  <a:moveTo>
                    <a:pt x="3942" y="1"/>
                  </a:moveTo>
                  <a:cubicBezTo>
                    <a:pt x="3931" y="1"/>
                    <a:pt x="3918" y="1"/>
                    <a:pt x="3906" y="3"/>
                  </a:cubicBezTo>
                  <a:lnTo>
                    <a:pt x="2525" y="3"/>
                  </a:lnTo>
                  <a:cubicBezTo>
                    <a:pt x="2511" y="3"/>
                    <a:pt x="2497" y="3"/>
                    <a:pt x="2483" y="3"/>
                  </a:cubicBezTo>
                  <a:cubicBezTo>
                    <a:pt x="1693" y="3"/>
                    <a:pt x="1072" y="660"/>
                    <a:pt x="1072" y="1456"/>
                  </a:cubicBezTo>
                  <a:lnTo>
                    <a:pt x="1072" y="2670"/>
                  </a:lnTo>
                  <a:lnTo>
                    <a:pt x="2430" y="1337"/>
                  </a:lnTo>
                  <a:cubicBezTo>
                    <a:pt x="2497" y="1264"/>
                    <a:pt x="2574" y="1233"/>
                    <a:pt x="2648" y="1233"/>
                  </a:cubicBezTo>
                  <a:cubicBezTo>
                    <a:pt x="2887" y="1233"/>
                    <a:pt x="3095" y="1553"/>
                    <a:pt x="2858" y="1789"/>
                  </a:cubicBezTo>
                  <a:lnTo>
                    <a:pt x="1525" y="3123"/>
                  </a:lnTo>
                  <a:lnTo>
                    <a:pt x="2763" y="3123"/>
                  </a:lnTo>
                  <a:cubicBezTo>
                    <a:pt x="3549" y="3123"/>
                    <a:pt x="4216" y="2480"/>
                    <a:pt x="4216" y="1670"/>
                  </a:cubicBezTo>
                  <a:lnTo>
                    <a:pt x="4216" y="313"/>
                  </a:lnTo>
                  <a:cubicBezTo>
                    <a:pt x="4216" y="136"/>
                    <a:pt x="4093" y="1"/>
                    <a:pt x="3942" y="1"/>
                  </a:cubicBezTo>
                  <a:close/>
                  <a:moveTo>
                    <a:pt x="453" y="2670"/>
                  </a:moveTo>
                  <a:lnTo>
                    <a:pt x="1" y="3123"/>
                  </a:lnTo>
                  <a:lnTo>
                    <a:pt x="453" y="3575"/>
                  </a:lnTo>
                  <a:lnTo>
                    <a:pt x="453" y="4409"/>
                  </a:lnTo>
                  <a:lnTo>
                    <a:pt x="1072" y="4409"/>
                  </a:lnTo>
                  <a:lnTo>
                    <a:pt x="1072" y="3575"/>
                  </a:lnTo>
                  <a:lnTo>
                    <a:pt x="1525" y="3123"/>
                  </a:lnTo>
                  <a:lnTo>
                    <a:pt x="1072" y="2670"/>
                  </a:lnTo>
                  <a:lnTo>
                    <a:pt x="763" y="3004"/>
                  </a:lnTo>
                  <a:lnTo>
                    <a:pt x="453" y="26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4081660" y="3441857"/>
              <a:ext cx="102456" cy="102573"/>
            </a:xfrm>
            <a:custGeom>
              <a:avLst/>
              <a:gdLst/>
              <a:ahLst/>
              <a:cxnLst/>
              <a:rect l="l" t="t" r="r" b="b"/>
              <a:pathLst>
                <a:path w="3145" h="3144" extrusionOk="0">
                  <a:moveTo>
                    <a:pt x="334" y="0"/>
                  </a:moveTo>
                  <a:cubicBezTo>
                    <a:pt x="144" y="0"/>
                    <a:pt x="1" y="143"/>
                    <a:pt x="25" y="310"/>
                  </a:cubicBezTo>
                  <a:lnTo>
                    <a:pt x="25" y="1691"/>
                  </a:lnTo>
                  <a:cubicBezTo>
                    <a:pt x="25" y="2477"/>
                    <a:pt x="668" y="3144"/>
                    <a:pt x="1477" y="3144"/>
                  </a:cubicBezTo>
                  <a:lnTo>
                    <a:pt x="2716" y="3144"/>
                  </a:lnTo>
                  <a:lnTo>
                    <a:pt x="1358" y="1810"/>
                  </a:lnTo>
                  <a:cubicBezTo>
                    <a:pt x="1239" y="1667"/>
                    <a:pt x="1239" y="1477"/>
                    <a:pt x="1358" y="1358"/>
                  </a:cubicBezTo>
                  <a:cubicBezTo>
                    <a:pt x="1418" y="1286"/>
                    <a:pt x="1495" y="1251"/>
                    <a:pt x="1576" y="1251"/>
                  </a:cubicBezTo>
                  <a:cubicBezTo>
                    <a:pt x="1656" y="1251"/>
                    <a:pt x="1739" y="1286"/>
                    <a:pt x="1811" y="1358"/>
                  </a:cubicBezTo>
                  <a:lnTo>
                    <a:pt x="3144" y="2691"/>
                  </a:lnTo>
                  <a:lnTo>
                    <a:pt x="3144" y="1453"/>
                  </a:lnTo>
                  <a:cubicBezTo>
                    <a:pt x="3144" y="643"/>
                    <a:pt x="2501" y="0"/>
                    <a:pt x="1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4128213" y="3586353"/>
              <a:ext cx="55903" cy="102606"/>
            </a:xfrm>
            <a:custGeom>
              <a:avLst/>
              <a:gdLst/>
              <a:ahLst/>
              <a:cxnLst/>
              <a:rect l="l" t="t" r="r" b="b"/>
              <a:pathLst>
                <a:path w="1716" h="3145" extrusionOk="0">
                  <a:moveTo>
                    <a:pt x="477" y="1"/>
                  </a:moveTo>
                  <a:cubicBezTo>
                    <a:pt x="310" y="1"/>
                    <a:pt x="191" y="120"/>
                    <a:pt x="167" y="263"/>
                  </a:cubicBezTo>
                  <a:cubicBezTo>
                    <a:pt x="144" y="453"/>
                    <a:pt x="286" y="620"/>
                    <a:pt x="477" y="620"/>
                  </a:cubicBezTo>
                  <a:lnTo>
                    <a:pt x="477" y="2358"/>
                  </a:lnTo>
                  <a:lnTo>
                    <a:pt x="1" y="3144"/>
                  </a:lnTo>
                  <a:lnTo>
                    <a:pt x="1715" y="3144"/>
                  </a:lnTo>
                  <a:lnTo>
                    <a:pt x="1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4205031" y="3586353"/>
              <a:ext cx="55870" cy="102606"/>
            </a:xfrm>
            <a:custGeom>
              <a:avLst/>
              <a:gdLst/>
              <a:ahLst/>
              <a:cxnLst/>
              <a:rect l="l" t="t" r="r" b="b"/>
              <a:pathLst>
                <a:path w="1715" h="3145" extrusionOk="0">
                  <a:moveTo>
                    <a:pt x="0" y="1"/>
                  </a:moveTo>
                  <a:lnTo>
                    <a:pt x="0" y="3144"/>
                  </a:lnTo>
                  <a:lnTo>
                    <a:pt x="1715" y="3144"/>
                  </a:lnTo>
                  <a:lnTo>
                    <a:pt x="1262" y="2358"/>
                  </a:lnTo>
                  <a:lnTo>
                    <a:pt x="1262" y="620"/>
                  </a:lnTo>
                  <a:cubicBezTo>
                    <a:pt x="1453" y="620"/>
                    <a:pt x="1596" y="453"/>
                    <a:pt x="1572" y="263"/>
                  </a:cubicBezTo>
                  <a:cubicBezTo>
                    <a:pt x="1548" y="120"/>
                    <a:pt x="1405"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4079347" y="3709121"/>
              <a:ext cx="230453" cy="82378"/>
            </a:xfrm>
            <a:custGeom>
              <a:avLst/>
              <a:gdLst/>
              <a:ahLst/>
              <a:cxnLst/>
              <a:rect l="l" t="t" r="r" b="b"/>
              <a:pathLst>
                <a:path w="7074" h="2525" extrusionOk="0">
                  <a:moveTo>
                    <a:pt x="1143" y="1"/>
                  </a:moveTo>
                  <a:lnTo>
                    <a:pt x="286" y="1429"/>
                  </a:lnTo>
                  <a:cubicBezTo>
                    <a:pt x="0" y="1906"/>
                    <a:pt x="358" y="2525"/>
                    <a:pt x="929" y="2525"/>
                  </a:cubicBezTo>
                  <a:lnTo>
                    <a:pt x="6144" y="2525"/>
                  </a:lnTo>
                  <a:cubicBezTo>
                    <a:pt x="6716" y="2525"/>
                    <a:pt x="7073" y="1906"/>
                    <a:pt x="6787" y="1429"/>
                  </a:cubicBezTo>
                  <a:lnTo>
                    <a:pt x="59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72"/>
          <p:cNvGrpSpPr/>
          <p:nvPr/>
        </p:nvGrpSpPr>
        <p:grpSpPr>
          <a:xfrm>
            <a:off x="3278690" y="3442542"/>
            <a:ext cx="321214" cy="349740"/>
            <a:chOff x="3278690" y="3442542"/>
            <a:chExt cx="321214" cy="349740"/>
          </a:xfrm>
        </p:grpSpPr>
        <p:sp>
          <p:nvSpPr>
            <p:cNvPr id="6284" name="Google Shape;6284;p72"/>
            <p:cNvSpPr/>
            <p:nvPr/>
          </p:nvSpPr>
          <p:spPr>
            <a:xfrm>
              <a:off x="3278690" y="3442542"/>
              <a:ext cx="321214" cy="349740"/>
            </a:xfrm>
            <a:custGeom>
              <a:avLst/>
              <a:gdLst/>
              <a:ahLst/>
              <a:cxnLst/>
              <a:rect l="l" t="t" r="r" b="b"/>
              <a:pathLst>
                <a:path w="9860" h="10720" extrusionOk="0">
                  <a:moveTo>
                    <a:pt x="8692" y="5031"/>
                  </a:moveTo>
                  <a:cubicBezTo>
                    <a:pt x="8854" y="5031"/>
                    <a:pt x="9003" y="5147"/>
                    <a:pt x="9003" y="5338"/>
                  </a:cubicBezTo>
                  <a:cubicBezTo>
                    <a:pt x="9003" y="5504"/>
                    <a:pt x="8860" y="5647"/>
                    <a:pt x="8693" y="5647"/>
                  </a:cubicBezTo>
                  <a:lnTo>
                    <a:pt x="8717" y="5647"/>
                  </a:lnTo>
                  <a:cubicBezTo>
                    <a:pt x="8707" y="5648"/>
                    <a:pt x="8698" y="5648"/>
                    <a:pt x="8688" y="5648"/>
                  </a:cubicBezTo>
                  <a:cubicBezTo>
                    <a:pt x="8420" y="5648"/>
                    <a:pt x="8271" y="5330"/>
                    <a:pt x="8455" y="5123"/>
                  </a:cubicBezTo>
                  <a:cubicBezTo>
                    <a:pt x="8526" y="5060"/>
                    <a:pt x="8611" y="5031"/>
                    <a:pt x="8692" y="5031"/>
                  </a:cubicBezTo>
                  <a:close/>
                  <a:moveTo>
                    <a:pt x="1192" y="5028"/>
                  </a:moveTo>
                  <a:cubicBezTo>
                    <a:pt x="1453" y="5028"/>
                    <a:pt x="1596" y="5361"/>
                    <a:pt x="1406" y="5576"/>
                  </a:cubicBezTo>
                  <a:cubicBezTo>
                    <a:pt x="1339" y="5636"/>
                    <a:pt x="1260" y="5663"/>
                    <a:pt x="1183" y="5663"/>
                  </a:cubicBezTo>
                  <a:cubicBezTo>
                    <a:pt x="1015" y="5663"/>
                    <a:pt x="858" y="5534"/>
                    <a:pt x="858" y="5338"/>
                  </a:cubicBezTo>
                  <a:cubicBezTo>
                    <a:pt x="858" y="5171"/>
                    <a:pt x="1001" y="5028"/>
                    <a:pt x="1168" y="5028"/>
                  </a:cubicBezTo>
                  <a:close/>
                  <a:moveTo>
                    <a:pt x="8384" y="1861"/>
                  </a:moveTo>
                  <a:lnTo>
                    <a:pt x="8384" y="4456"/>
                  </a:lnTo>
                  <a:cubicBezTo>
                    <a:pt x="7526" y="4742"/>
                    <a:pt x="7526" y="5957"/>
                    <a:pt x="8384" y="6243"/>
                  </a:cubicBezTo>
                  <a:lnTo>
                    <a:pt x="8384" y="8815"/>
                  </a:lnTo>
                  <a:lnTo>
                    <a:pt x="7764" y="8815"/>
                  </a:lnTo>
                  <a:lnTo>
                    <a:pt x="7764" y="7862"/>
                  </a:lnTo>
                  <a:cubicBezTo>
                    <a:pt x="7764" y="7028"/>
                    <a:pt x="7407" y="6243"/>
                    <a:pt x="6764" y="5695"/>
                  </a:cubicBezTo>
                  <a:lnTo>
                    <a:pt x="5264" y="5695"/>
                  </a:lnTo>
                  <a:lnTo>
                    <a:pt x="5264" y="7124"/>
                  </a:lnTo>
                  <a:lnTo>
                    <a:pt x="6669" y="8815"/>
                  </a:lnTo>
                  <a:lnTo>
                    <a:pt x="5859" y="8815"/>
                  </a:lnTo>
                  <a:lnTo>
                    <a:pt x="4954" y="7719"/>
                  </a:lnTo>
                  <a:lnTo>
                    <a:pt x="4025" y="8815"/>
                  </a:lnTo>
                  <a:lnTo>
                    <a:pt x="3216" y="8815"/>
                  </a:lnTo>
                  <a:lnTo>
                    <a:pt x="4621" y="7124"/>
                  </a:lnTo>
                  <a:lnTo>
                    <a:pt x="4621" y="5695"/>
                  </a:lnTo>
                  <a:lnTo>
                    <a:pt x="3097" y="5695"/>
                  </a:lnTo>
                  <a:cubicBezTo>
                    <a:pt x="2454" y="6243"/>
                    <a:pt x="2096" y="7028"/>
                    <a:pt x="2096" y="7862"/>
                  </a:cubicBezTo>
                  <a:lnTo>
                    <a:pt x="2096" y="8815"/>
                  </a:lnTo>
                  <a:lnTo>
                    <a:pt x="1477" y="8815"/>
                  </a:lnTo>
                  <a:lnTo>
                    <a:pt x="1477" y="6243"/>
                  </a:lnTo>
                  <a:cubicBezTo>
                    <a:pt x="2335" y="5957"/>
                    <a:pt x="2335" y="4718"/>
                    <a:pt x="1477" y="4456"/>
                  </a:cubicBezTo>
                  <a:lnTo>
                    <a:pt x="1477" y="1861"/>
                  </a:lnTo>
                  <a:lnTo>
                    <a:pt x="2096" y="1861"/>
                  </a:lnTo>
                  <a:lnTo>
                    <a:pt x="2096" y="2528"/>
                  </a:lnTo>
                  <a:lnTo>
                    <a:pt x="7764" y="2528"/>
                  </a:lnTo>
                  <a:lnTo>
                    <a:pt x="7764" y="1861"/>
                  </a:lnTo>
                  <a:close/>
                  <a:moveTo>
                    <a:pt x="507" y="1"/>
                  </a:moveTo>
                  <a:cubicBezTo>
                    <a:pt x="338" y="1"/>
                    <a:pt x="217" y="136"/>
                    <a:pt x="239" y="313"/>
                  </a:cubicBezTo>
                  <a:lnTo>
                    <a:pt x="239" y="1551"/>
                  </a:lnTo>
                  <a:cubicBezTo>
                    <a:pt x="215" y="1742"/>
                    <a:pt x="358" y="1885"/>
                    <a:pt x="549" y="1885"/>
                  </a:cubicBezTo>
                  <a:lnTo>
                    <a:pt x="858" y="1885"/>
                  </a:lnTo>
                  <a:lnTo>
                    <a:pt x="858" y="4456"/>
                  </a:lnTo>
                  <a:cubicBezTo>
                    <a:pt x="1" y="4742"/>
                    <a:pt x="1" y="5957"/>
                    <a:pt x="858" y="6243"/>
                  </a:cubicBezTo>
                  <a:lnTo>
                    <a:pt x="858" y="8838"/>
                  </a:lnTo>
                  <a:lnTo>
                    <a:pt x="549" y="8838"/>
                  </a:lnTo>
                  <a:cubicBezTo>
                    <a:pt x="535" y="8837"/>
                    <a:pt x="521" y="8836"/>
                    <a:pt x="507" y="8836"/>
                  </a:cubicBezTo>
                  <a:cubicBezTo>
                    <a:pt x="338" y="8836"/>
                    <a:pt x="217" y="8971"/>
                    <a:pt x="239" y="9148"/>
                  </a:cubicBezTo>
                  <a:lnTo>
                    <a:pt x="239" y="10386"/>
                  </a:lnTo>
                  <a:cubicBezTo>
                    <a:pt x="215" y="10577"/>
                    <a:pt x="358" y="10720"/>
                    <a:pt x="549" y="10720"/>
                  </a:cubicBezTo>
                  <a:lnTo>
                    <a:pt x="9336" y="10720"/>
                  </a:lnTo>
                  <a:cubicBezTo>
                    <a:pt x="9503" y="10720"/>
                    <a:pt x="9669" y="10577"/>
                    <a:pt x="9646" y="10386"/>
                  </a:cubicBezTo>
                  <a:lnTo>
                    <a:pt x="9646" y="9148"/>
                  </a:lnTo>
                  <a:cubicBezTo>
                    <a:pt x="9646" y="8971"/>
                    <a:pt x="9523" y="8836"/>
                    <a:pt x="9372" y="8836"/>
                  </a:cubicBezTo>
                  <a:cubicBezTo>
                    <a:pt x="9360" y="8836"/>
                    <a:pt x="9348" y="8837"/>
                    <a:pt x="9336" y="8838"/>
                  </a:cubicBezTo>
                  <a:lnTo>
                    <a:pt x="9003" y="8838"/>
                  </a:lnTo>
                  <a:lnTo>
                    <a:pt x="9003" y="6243"/>
                  </a:lnTo>
                  <a:cubicBezTo>
                    <a:pt x="9860" y="5957"/>
                    <a:pt x="9860" y="4742"/>
                    <a:pt x="9003" y="4456"/>
                  </a:cubicBezTo>
                  <a:lnTo>
                    <a:pt x="9003" y="1885"/>
                  </a:lnTo>
                  <a:lnTo>
                    <a:pt x="9336" y="1885"/>
                  </a:lnTo>
                  <a:cubicBezTo>
                    <a:pt x="9503" y="1885"/>
                    <a:pt x="9646" y="1742"/>
                    <a:pt x="9646" y="1551"/>
                  </a:cubicBezTo>
                  <a:lnTo>
                    <a:pt x="9646" y="313"/>
                  </a:lnTo>
                  <a:cubicBezTo>
                    <a:pt x="9668" y="136"/>
                    <a:pt x="9526" y="1"/>
                    <a:pt x="9373" y="1"/>
                  </a:cubicBezTo>
                  <a:cubicBezTo>
                    <a:pt x="9361" y="1"/>
                    <a:pt x="9348" y="1"/>
                    <a:pt x="9336" y="3"/>
                  </a:cubicBezTo>
                  <a:lnTo>
                    <a:pt x="549" y="3"/>
                  </a:lnTo>
                  <a:cubicBezTo>
                    <a:pt x="535" y="1"/>
                    <a:pt x="521" y="1"/>
                    <a:pt x="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3347754" y="3545181"/>
              <a:ext cx="183118" cy="62966"/>
            </a:xfrm>
            <a:custGeom>
              <a:avLst/>
              <a:gdLst/>
              <a:ahLst/>
              <a:cxnLst/>
              <a:rect l="l" t="t" r="r" b="b"/>
              <a:pathLst>
                <a:path w="5621" h="1930" extrusionOk="0">
                  <a:moveTo>
                    <a:pt x="0" y="1"/>
                  </a:moveTo>
                  <a:cubicBezTo>
                    <a:pt x="96" y="763"/>
                    <a:pt x="477" y="1453"/>
                    <a:pt x="1072" y="1930"/>
                  </a:cubicBezTo>
                  <a:lnTo>
                    <a:pt x="4549" y="1930"/>
                  </a:lnTo>
                  <a:cubicBezTo>
                    <a:pt x="5144" y="1453"/>
                    <a:pt x="5525" y="763"/>
                    <a:pt x="5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72"/>
          <p:cNvGrpSpPr/>
          <p:nvPr/>
        </p:nvGrpSpPr>
        <p:grpSpPr>
          <a:xfrm>
            <a:off x="2505202" y="3441890"/>
            <a:ext cx="362360" cy="349414"/>
            <a:chOff x="2505202" y="3441890"/>
            <a:chExt cx="362360" cy="349414"/>
          </a:xfrm>
        </p:grpSpPr>
        <p:sp>
          <p:nvSpPr>
            <p:cNvPr id="6287" name="Google Shape;6287;p72"/>
            <p:cNvSpPr/>
            <p:nvPr/>
          </p:nvSpPr>
          <p:spPr>
            <a:xfrm>
              <a:off x="2505202" y="3441890"/>
              <a:ext cx="362360" cy="348663"/>
            </a:xfrm>
            <a:custGeom>
              <a:avLst/>
              <a:gdLst/>
              <a:ahLst/>
              <a:cxnLst/>
              <a:rect l="l" t="t" r="r" b="b"/>
              <a:pathLst>
                <a:path w="11123" h="10687" extrusionOk="0">
                  <a:moveTo>
                    <a:pt x="9877" y="0"/>
                  </a:moveTo>
                  <a:cubicBezTo>
                    <a:pt x="9494" y="0"/>
                    <a:pt x="9077" y="147"/>
                    <a:pt x="8717" y="285"/>
                  </a:cubicBezTo>
                  <a:cubicBezTo>
                    <a:pt x="8931" y="428"/>
                    <a:pt x="9146" y="571"/>
                    <a:pt x="9336" y="738"/>
                  </a:cubicBezTo>
                  <a:cubicBezTo>
                    <a:pt x="9552" y="669"/>
                    <a:pt x="9730" y="639"/>
                    <a:pt x="9870" y="639"/>
                  </a:cubicBezTo>
                  <a:cubicBezTo>
                    <a:pt x="10023" y="639"/>
                    <a:pt x="10131" y="675"/>
                    <a:pt x="10193" y="738"/>
                  </a:cubicBezTo>
                  <a:cubicBezTo>
                    <a:pt x="10598" y="1142"/>
                    <a:pt x="9646" y="3500"/>
                    <a:pt x="6669" y="6477"/>
                  </a:cubicBezTo>
                  <a:cubicBezTo>
                    <a:pt x="4138" y="9007"/>
                    <a:pt x="2055" y="10075"/>
                    <a:pt x="1239" y="10075"/>
                  </a:cubicBezTo>
                  <a:cubicBezTo>
                    <a:pt x="1095" y="10075"/>
                    <a:pt x="990" y="10042"/>
                    <a:pt x="930" y="9978"/>
                  </a:cubicBezTo>
                  <a:cubicBezTo>
                    <a:pt x="810" y="9859"/>
                    <a:pt x="810" y="9573"/>
                    <a:pt x="930" y="9144"/>
                  </a:cubicBezTo>
                  <a:cubicBezTo>
                    <a:pt x="763" y="8930"/>
                    <a:pt x="620" y="8739"/>
                    <a:pt x="477" y="8525"/>
                  </a:cubicBezTo>
                  <a:cubicBezTo>
                    <a:pt x="239" y="9120"/>
                    <a:pt x="1" y="9954"/>
                    <a:pt x="477" y="10430"/>
                  </a:cubicBezTo>
                  <a:cubicBezTo>
                    <a:pt x="661" y="10604"/>
                    <a:pt x="918" y="10687"/>
                    <a:pt x="1231" y="10687"/>
                  </a:cubicBezTo>
                  <a:cubicBezTo>
                    <a:pt x="1731" y="10687"/>
                    <a:pt x="2370" y="10477"/>
                    <a:pt x="3073" y="10097"/>
                  </a:cubicBezTo>
                  <a:cubicBezTo>
                    <a:pt x="3478" y="10287"/>
                    <a:pt x="3906" y="10454"/>
                    <a:pt x="4335" y="10549"/>
                  </a:cubicBezTo>
                  <a:lnTo>
                    <a:pt x="7097" y="7810"/>
                  </a:lnTo>
                  <a:cubicBezTo>
                    <a:pt x="7764" y="7144"/>
                    <a:pt x="8764" y="7025"/>
                    <a:pt x="9312" y="6477"/>
                  </a:cubicBezTo>
                  <a:lnTo>
                    <a:pt x="10884" y="4905"/>
                  </a:lnTo>
                  <a:cubicBezTo>
                    <a:pt x="10836" y="4191"/>
                    <a:pt x="10622" y="3500"/>
                    <a:pt x="10289" y="2881"/>
                  </a:cubicBezTo>
                  <a:cubicBezTo>
                    <a:pt x="10908" y="1738"/>
                    <a:pt x="11122" y="785"/>
                    <a:pt x="10622" y="285"/>
                  </a:cubicBezTo>
                  <a:cubicBezTo>
                    <a:pt x="10413" y="76"/>
                    <a:pt x="10154" y="0"/>
                    <a:pt x="9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2671249" y="3630658"/>
              <a:ext cx="188526" cy="160646"/>
            </a:xfrm>
            <a:custGeom>
              <a:avLst/>
              <a:gdLst/>
              <a:ahLst/>
              <a:cxnLst/>
              <a:rect l="l" t="t" r="r" b="b"/>
              <a:pathLst>
                <a:path w="5787" h="4924" extrusionOk="0">
                  <a:moveTo>
                    <a:pt x="5787" y="0"/>
                  </a:moveTo>
                  <a:lnTo>
                    <a:pt x="4644" y="1143"/>
                  </a:lnTo>
                  <a:cubicBezTo>
                    <a:pt x="4001" y="1810"/>
                    <a:pt x="3001" y="1905"/>
                    <a:pt x="2453" y="2453"/>
                  </a:cubicBezTo>
                  <a:lnTo>
                    <a:pt x="0" y="4906"/>
                  </a:lnTo>
                  <a:cubicBezTo>
                    <a:pt x="147" y="4918"/>
                    <a:pt x="294" y="4924"/>
                    <a:pt x="439" y="4924"/>
                  </a:cubicBezTo>
                  <a:cubicBezTo>
                    <a:pt x="3206" y="4924"/>
                    <a:pt x="5561" y="2806"/>
                    <a:pt x="5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2505202" y="3443423"/>
              <a:ext cx="166829" cy="188050"/>
            </a:xfrm>
            <a:custGeom>
              <a:avLst/>
              <a:gdLst/>
              <a:ahLst/>
              <a:cxnLst/>
              <a:rect l="l" t="t" r="r" b="b"/>
              <a:pathLst>
                <a:path w="5121" h="5764" extrusionOk="0">
                  <a:moveTo>
                    <a:pt x="5121" y="0"/>
                  </a:moveTo>
                  <a:lnTo>
                    <a:pt x="5121" y="0"/>
                  </a:lnTo>
                  <a:cubicBezTo>
                    <a:pt x="2192" y="238"/>
                    <a:pt x="1" y="2810"/>
                    <a:pt x="239" y="5763"/>
                  </a:cubicBezTo>
                  <a:lnTo>
                    <a:pt x="1787" y="4215"/>
                  </a:lnTo>
                  <a:cubicBezTo>
                    <a:pt x="2358" y="3644"/>
                    <a:pt x="2454" y="2643"/>
                    <a:pt x="3120" y="2000"/>
                  </a:cubicBezTo>
                  <a:lnTo>
                    <a:pt x="5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2516832" y="3443423"/>
              <a:ext cx="209506" cy="272712"/>
            </a:xfrm>
            <a:custGeom>
              <a:avLst/>
              <a:gdLst/>
              <a:ahLst/>
              <a:cxnLst/>
              <a:rect l="l" t="t" r="r" b="b"/>
              <a:pathLst>
                <a:path w="6431" h="8359" extrusionOk="0">
                  <a:moveTo>
                    <a:pt x="5645" y="0"/>
                  </a:moveTo>
                  <a:lnTo>
                    <a:pt x="3216" y="2453"/>
                  </a:lnTo>
                  <a:cubicBezTo>
                    <a:pt x="2668" y="3001"/>
                    <a:pt x="2549" y="3977"/>
                    <a:pt x="1882" y="4644"/>
                  </a:cubicBezTo>
                  <a:lnTo>
                    <a:pt x="1" y="6525"/>
                  </a:lnTo>
                  <a:cubicBezTo>
                    <a:pt x="144" y="7192"/>
                    <a:pt x="430" y="7811"/>
                    <a:pt x="811" y="8359"/>
                  </a:cubicBezTo>
                  <a:lnTo>
                    <a:pt x="3192" y="5977"/>
                  </a:lnTo>
                  <a:cubicBezTo>
                    <a:pt x="4169" y="5025"/>
                    <a:pt x="2859" y="3667"/>
                    <a:pt x="4097" y="2453"/>
                  </a:cubicBezTo>
                  <a:lnTo>
                    <a:pt x="6431" y="119"/>
                  </a:lnTo>
                  <a:cubicBezTo>
                    <a:pt x="6169" y="71"/>
                    <a:pt x="5907" y="24"/>
                    <a:pt x="5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2696823" y="3588768"/>
              <a:ext cx="20231" cy="17846"/>
            </a:xfrm>
            <a:custGeom>
              <a:avLst/>
              <a:gdLst/>
              <a:ahLst/>
              <a:cxnLst/>
              <a:rect l="l" t="t" r="r" b="b"/>
              <a:pathLst>
                <a:path w="621" h="547" extrusionOk="0">
                  <a:moveTo>
                    <a:pt x="259" y="0"/>
                  </a:moveTo>
                  <a:cubicBezTo>
                    <a:pt x="126" y="0"/>
                    <a:pt x="1" y="111"/>
                    <a:pt x="1" y="284"/>
                  </a:cubicBezTo>
                  <a:cubicBezTo>
                    <a:pt x="1" y="427"/>
                    <a:pt x="120" y="546"/>
                    <a:pt x="263" y="546"/>
                  </a:cubicBezTo>
                  <a:cubicBezTo>
                    <a:pt x="501" y="546"/>
                    <a:pt x="620" y="260"/>
                    <a:pt x="453" y="94"/>
                  </a:cubicBezTo>
                  <a:cubicBezTo>
                    <a:pt x="397" y="29"/>
                    <a:pt x="327" y="0"/>
                    <a:pt x="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2556414" y="3453504"/>
              <a:ext cx="256841" cy="290624"/>
            </a:xfrm>
            <a:custGeom>
              <a:avLst/>
              <a:gdLst/>
              <a:ahLst/>
              <a:cxnLst/>
              <a:rect l="l" t="t" r="r" b="b"/>
              <a:pathLst>
                <a:path w="7884" h="8908" extrusionOk="0">
                  <a:moveTo>
                    <a:pt x="4573" y="3525"/>
                  </a:moveTo>
                  <a:cubicBezTo>
                    <a:pt x="5359" y="3525"/>
                    <a:pt x="5764" y="4478"/>
                    <a:pt x="5216" y="5049"/>
                  </a:cubicBezTo>
                  <a:cubicBezTo>
                    <a:pt x="5030" y="5235"/>
                    <a:pt x="4804" y="5318"/>
                    <a:pt x="4584" y="5318"/>
                  </a:cubicBezTo>
                  <a:cubicBezTo>
                    <a:pt x="4126" y="5318"/>
                    <a:pt x="3692" y="4961"/>
                    <a:pt x="3692" y="4430"/>
                  </a:cubicBezTo>
                  <a:cubicBezTo>
                    <a:pt x="3692" y="3930"/>
                    <a:pt x="4073" y="3525"/>
                    <a:pt x="4573" y="3525"/>
                  </a:cubicBezTo>
                  <a:close/>
                  <a:moveTo>
                    <a:pt x="5883" y="1"/>
                  </a:moveTo>
                  <a:lnTo>
                    <a:pt x="3335" y="2573"/>
                  </a:lnTo>
                  <a:cubicBezTo>
                    <a:pt x="2358" y="3525"/>
                    <a:pt x="3668" y="4883"/>
                    <a:pt x="2430" y="6121"/>
                  </a:cubicBezTo>
                  <a:lnTo>
                    <a:pt x="1" y="8550"/>
                  </a:lnTo>
                  <a:cubicBezTo>
                    <a:pt x="120" y="8693"/>
                    <a:pt x="215" y="8788"/>
                    <a:pt x="334" y="8907"/>
                  </a:cubicBezTo>
                  <a:cubicBezTo>
                    <a:pt x="2834" y="7859"/>
                    <a:pt x="6835" y="3859"/>
                    <a:pt x="7883" y="1358"/>
                  </a:cubicBezTo>
                  <a:cubicBezTo>
                    <a:pt x="7788" y="1239"/>
                    <a:pt x="7669" y="1120"/>
                    <a:pt x="7550" y="1001"/>
                  </a:cubicBezTo>
                  <a:lnTo>
                    <a:pt x="5573" y="2977"/>
                  </a:lnTo>
                  <a:cubicBezTo>
                    <a:pt x="5509" y="3042"/>
                    <a:pt x="5436" y="3068"/>
                    <a:pt x="5366" y="3068"/>
                  </a:cubicBezTo>
                  <a:cubicBezTo>
                    <a:pt x="5123" y="3068"/>
                    <a:pt x="4904" y="2747"/>
                    <a:pt x="5144" y="2525"/>
                  </a:cubicBezTo>
                  <a:lnTo>
                    <a:pt x="7050" y="620"/>
                  </a:lnTo>
                  <a:cubicBezTo>
                    <a:pt x="6692" y="382"/>
                    <a:pt x="6288" y="167"/>
                    <a:pt x="5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72"/>
          <p:cNvGrpSpPr/>
          <p:nvPr/>
        </p:nvGrpSpPr>
        <p:grpSpPr>
          <a:xfrm>
            <a:off x="1798433" y="3442640"/>
            <a:ext cx="266158" cy="348272"/>
            <a:chOff x="1798433" y="3442640"/>
            <a:chExt cx="266158" cy="348272"/>
          </a:xfrm>
        </p:grpSpPr>
        <p:sp>
          <p:nvSpPr>
            <p:cNvPr id="6294" name="Google Shape;6294;p72"/>
            <p:cNvSpPr/>
            <p:nvPr/>
          </p:nvSpPr>
          <p:spPr>
            <a:xfrm>
              <a:off x="1941970" y="3585603"/>
              <a:ext cx="82258" cy="41205"/>
            </a:xfrm>
            <a:custGeom>
              <a:avLst/>
              <a:gdLst/>
              <a:ahLst/>
              <a:cxnLst/>
              <a:rect l="l" t="t" r="r" b="b"/>
              <a:pathLst>
                <a:path w="2525" h="1263" extrusionOk="0">
                  <a:moveTo>
                    <a:pt x="0" y="0"/>
                  </a:moveTo>
                  <a:lnTo>
                    <a:pt x="0" y="1262"/>
                  </a:lnTo>
                  <a:lnTo>
                    <a:pt x="2525" y="1262"/>
                  </a:lnTo>
                  <a:lnTo>
                    <a:pt x="2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1941970" y="3647754"/>
              <a:ext cx="81476" cy="80812"/>
            </a:xfrm>
            <a:custGeom>
              <a:avLst/>
              <a:gdLst/>
              <a:ahLst/>
              <a:cxnLst/>
              <a:rect l="l" t="t" r="r" b="b"/>
              <a:pathLst>
                <a:path w="2501" h="2477" extrusionOk="0">
                  <a:moveTo>
                    <a:pt x="0" y="0"/>
                  </a:moveTo>
                  <a:lnTo>
                    <a:pt x="0" y="1215"/>
                  </a:lnTo>
                  <a:cubicBezTo>
                    <a:pt x="0" y="1905"/>
                    <a:pt x="572" y="2453"/>
                    <a:pt x="1263" y="2477"/>
                  </a:cubicBezTo>
                  <a:cubicBezTo>
                    <a:pt x="1953" y="2477"/>
                    <a:pt x="2501" y="1905"/>
                    <a:pt x="2501" y="1215"/>
                  </a:cubicBezTo>
                  <a:lnTo>
                    <a:pt x="25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1928776" y="3442640"/>
              <a:ext cx="108646" cy="40422"/>
            </a:xfrm>
            <a:custGeom>
              <a:avLst/>
              <a:gdLst/>
              <a:ahLst/>
              <a:cxnLst/>
              <a:rect l="l" t="t" r="r" b="b"/>
              <a:pathLst>
                <a:path w="3335" h="1239" extrusionOk="0">
                  <a:moveTo>
                    <a:pt x="405" y="0"/>
                  </a:moveTo>
                  <a:cubicBezTo>
                    <a:pt x="1" y="0"/>
                    <a:pt x="1" y="619"/>
                    <a:pt x="405" y="619"/>
                  </a:cubicBezTo>
                  <a:lnTo>
                    <a:pt x="405" y="1239"/>
                  </a:lnTo>
                  <a:lnTo>
                    <a:pt x="2930" y="1239"/>
                  </a:lnTo>
                  <a:lnTo>
                    <a:pt x="2930" y="619"/>
                  </a:lnTo>
                  <a:cubicBezTo>
                    <a:pt x="3335" y="619"/>
                    <a:pt x="3335" y="0"/>
                    <a:pt x="2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1860493" y="3443423"/>
              <a:ext cx="20231" cy="39639"/>
            </a:xfrm>
            <a:custGeom>
              <a:avLst/>
              <a:gdLst/>
              <a:ahLst/>
              <a:cxnLst/>
              <a:rect l="l" t="t" r="r" b="b"/>
              <a:pathLst>
                <a:path w="621" h="1215" extrusionOk="0">
                  <a:moveTo>
                    <a:pt x="311" y="0"/>
                  </a:moveTo>
                  <a:cubicBezTo>
                    <a:pt x="162" y="0"/>
                    <a:pt x="13" y="95"/>
                    <a:pt x="1" y="286"/>
                  </a:cubicBezTo>
                  <a:lnTo>
                    <a:pt x="1" y="1215"/>
                  </a:lnTo>
                  <a:lnTo>
                    <a:pt x="620" y="1215"/>
                  </a:lnTo>
                  <a:lnTo>
                    <a:pt x="620" y="286"/>
                  </a:lnTo>
                  <a:cubicBezTo>
                    <a:pt x="608" y="95"/>
                    <a:pt x="459"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1798433" y="3503910"/>
              <a:ext cx="266158" cy="287002"/>
            </a:xfrm>
            <a:custGeom>
              <a:avLst/>
              <a:gdLst/>
              <a:ahLst/>
              <a:cxnLst/>
              <a:rect l="l" t="t" r="r" b="b"/>
              <a:pathLst>
                <a:path w="8170" h="8797" extrusionOk="0">
                  <a:moveTo>
                    <a:pt x="4061" y="1"/>
                  </a:moveTo>
                  <a:cubicBezTo>
                    <a:pt x="3910" y="1"/>
                    <a:pt x="3787" y="137"/>
                    <a:pt x="3787" y="313"/>
                  </a:cubicBezTo>
                  <a:lnTo>
                    <a:pt x="3787" y="647"/>
                  </a:lnTo>
                  <a:lnTo>
                    <a:pt x="3168" y="647"/>
                  </a:lnTo>
                  <a:lnTo>
                    <a:pt x="3168" y="313"/>
                  </a:lnTo>
                  <a:cubicBezTo>
                    <a:pt x="3168" y="146"/>
                    <a:pt x="3025" y="4"/>
                    <a:pt x="2835" y="4"/>
                  </a:cubicBezTo>
                  <a:lnTo>
                    <a:pt x="1596" y="4"/>
                  </a:lnTo>
                  <a:cubicBezTo>
                    <a:pt x="1406" y="4"/>
                    <a:pt x="1263" y="146"/>
                    <a:pt x="1287" y="313"/>
                  </a:cubicBezTo>
                  <a:lnTo>
                    <a:pt x="1287" y="647"/>
                  </a:lnTo>
                  <a:lnTo>
                    <a:pt x="953" y="647"/>
                  </a:lnTo>
                  <a:cubicBezTo>
                    <a:pt x="548" y="647"/>
                    <a:pt x="548" y="1266"/>
                    <a:pt x="953" y="1266"/>
                  </a:cubicBezTo>
                  <a:lnTo>
                    <a:pt x="1287" y="1266"/>
                  </a:lnTo>
                  <a:lnTo>
                    <a:pt x="1287" y="1575"/>
                  </a:lnTo>
                  <a:cubicBezTo>
                    <a:pt x="1263" y="1742"/>
                    <a:pt x="1406" y="1885"/>
                    <a:pt x="1596" y="1885"/>
                  </a:cubicBezTo>
                  <a:lnTo>
                    <a:pt x="1882" y="1885"/>
                  </a:lnTo>
                  <a:lnTo>
                    <a:pt x="1882" y="7576"/>
                  </a:lnTo>
                  <a:lnTo>
                    <a:pt x="310" y="7576"/>
                  </a:lnTo>
                  <a:cubicBezTo>
                    <a:pt x="144" y="7576"/>
                    <a:pt x="1" y="7719"/>
                    <a:pt x="1" y="7886"/>
                  </a:cubicBezTo>
                  <a:lnTo>
                    <a:pt x="1" y="8529"/>
                  </a:lnTo>
                  <a:cubicBezTo>
                    <a:pt x="25" y="8708"/>
                    <a:pt x="173" y="8797"/>
                    <a:pt x="322" y="8797"/>
                  </a:cubicBezTo>
                  <a:cubicBezTo>
                    <a:pt x="471" y="8797"/>
                    <a:pt x="620" y="8708"/>
                    <a:pt x="644" y="8529"/>
                  </a:cubicBezTo>
                  <a:lnTo>
                    <a:pt x="644" y="8196"/>
                  </a:lnTo>
                  <a:lnTo>
                    <a:pt x="7526" y="8196"/>
                  </a:lnTo>
                  <a:lnTo>
                    <a:pt x="7526" y="8529"/>
                  </a:lnTo>
                  <a:cubicBezTo>
                    <a:pt x="7550" y="8708"/>
                    <a:pt x="7699" y="8797"/>
                    <a:pt x="7848" y="8797"/>
                  </a:cubicBezTo>
                  <a:cubicBezTo>
                    <a:pt x="7996" y="8797"/>
                    <a:pt x="8145" y="8708"/>
                    <a:pt x="8169" y="8529"/>
                  </a:cubicBezTo>
                  <a:lnTo>
                    <a:pt x="8169" y="7886"/>
                  </a:lnTo>
                  <a:cubicBezTo>
                    <a:pt x="8169" y="7719"/>
                    <a:pt x="8026" y="7576"/>
                    <a:pt x="7860" y="7553"/>
                  </a:cubicBezTo>
                  <a:lnTo>
                    <a:pt x="2525" y="7553"/>
                  </a:lnTo>
                  <a:lnTo>
                    <a:pt x="2525" y="1885"/>
                  </a:lnTo>
                  <a:lnTo>
                    <a:pt x="2835" y="1885"/>
                  </a:lnTo>
                  <a:cubicBezTo>
                    <a:pt x="3025" y="1885"/>
                    <a:pt x="3168" y="1742"/>
                    <a:pt x="3168" y="1551"/>
                  </a:cubicBezTo>
                  <a:lnTo>
                    <a:pt x="3168" y="1242"/>
                  </a:lnTo>
                  <a:lnTo>
                    <a:pt x="3787" y="1242"/>
                  </a:lnTo>
                  <a:lnTo>
                    <a:pt x="3787" y="1551"/>
                  </a:lnTo>
                  <a:cubicBezTo>
                    <a:pt x="3787" y="1742"/>
                    <a:pt x="3930" y="1885"/>
                    <a:pt x="4097" y="1885"/>
                  </a:cubicBezTo>
                  <a:lnTo>
                    <a:pt x="7240" y="1885"/>
                  </a:lnTo>
                  <a:cubicBezTo>
                    <a:pt x="7407" y="1885"/>
                    <a:pt x="7550" y="1742"/>
                    <a:pt x="7550" y="1551"/>
                  </a:cubicBezTo>
                  <a:lnTo>
                    <a:pt x="7550" y="313"/>
                  </a:lnTo>
                  <a:cubicBezTo>
                    <a:pt x="7550" y="137"/>
                    <a:pt x="7427" y="1"/>
                    <a:pt x="7277" y="1"/>
                  </a:cubicBezTo>
                  <a:cubicBezTo>
                    <a:pt x="7265" y="1"/>
                    <a:pt x="7253" y="2"/>
                    <a:pt x="7240" y="4"/>
                  </a:cubicBezTo>
                  <a:lnTo>
                    <a:pt x="4097" y="4"/>
                  </a:lnTo>
                  <a:cubicBezTo>
                    <a:pt x="4085" y="2"/>
                    <a:pt x="4073" y="1"/>
                    <a:pt x="4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72"/>
          <p:cNvGrpSpPr/>
          <p:nvPr/>
        </p:nvGrpSpPr>
        <p:grpSpPr>
          <a:xfrm>
            <a:off x="1003216" y="3452689"/>
            <a:ext cx="358483" cy="328729"/>
            <a:chOff x="1003216" y="3452689"/>
            <a:chExt cx="358483" cy="328729"/>
          </a:xfrm>
        </p:grpSpPr>
        <p:sp>
          <p:nvSpPr>
            <p:cNvPr id="6300" name="Google Shape;6300;p72"/>
            <p:cNvSpPr/>
            <p:nvPr/>
          </p:nvSpPr>
          <p:spPr>
            <a:xfrm>
              <a:off x="1017192" y="3636857"/>
              <a:ext cx="81509" cy="144170"/>
            </a:xfrm>
            <a:custGeom>
              <a:avLst/>
              <a:gdLst/>
              <a:ahLst/>
              <a:cxnLst/>
              <a:rect l="l" t="t" r="r" b="b"/>
              <a:pathLst>
                <a:path w="2502" h="4419" extrusionOk="0">
                  <a:moveTo>
                    <a:pt x="1" y="1"/>
                  </a:moveTo>
                  <a:lnTo>
                    <a:pt x="1" y="3168"/>
                  </a:lnTo>
                  <a:cubicBezTo>
                    <a:pt x="1" y="4002"/>
                    <a:pt x="626" y="4418"/>
                    <a:pt x="1251" y="4418"/>
                  </a:cubicBezTo>
                  <a:cubicBezTo>
                    <a:pt x="1876" y="4418"/>
                    <a:pt x="2501" y="4002"/>
                    <a:pt x="2501" y="3168"/>
                  </a:cubicBezTo>
                  <a:lnTo>
                    <a:pt x="2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1045925" y="3452689"/>
              <a:ext cx="224198" cy="82443"/>
            </a:xfrm>
            <a:custGeom>
              <a:avLst/>
              <a:gdLst/>
              <a:ahLst/>
              <a:cxnLst/>
              <a:rect l="l" t="t" r="r" b="b"/>
              <a:pathLst>
                <a:path w="6882" h="2527" extrusionOk="0">
                  <a:moveTo>
                    <a:pt x="934" y="1"/>
                  </a:moveTo>
                  <a:cubicBezTo>
                    <a:pt x="428" y="1"/>
                    <a:pt x="1" y="421"/>
                    <a:pt x="47" y="954"/>
                  </a:cubicBezTo>
                  <a:lnTo>
                    <a:pt x="47" y="2526"/>
                  </a:lnTo>
                  <a:lnTo>
                    <a:pt x="667" y="2526"/>
                  </a:lnTo>
                  <a:lnTo>
                    <a:pt x="667" y="954"/>
                  </a:lnTo>
                  <a:cubicBezTo>
                    <a:pt x="643" y="764"/>
                    <a:pt x="786" y="621"/>
                    <a:pt x="976" y="621"/>
                  </a:cubicBezTo>
                  <a:cubicBezTo>
                    <a:pt x="1452" y="621"/>
                    <a:pt x="1333" y="1883"/>
                    <a:pt x="2214" y="1883"/>
                  </a:cubicBezTo>
                  <a:cubicBezTo>
                    <a:pt x="3072" y="1883"/>
                    <a:pt x="3143" y="621"/>
                    <a:pt x="3429" y="621"/>
                  </a:cubicBezTo>
                  <a:cubicBezTo>
                    <a:pt x="3739" y="621"/>
                    <a:pt x="3881" y="1883"/>
                    <a:pt x="4691" y="1883"/>
                  </a:cubicBezTo>
                  <a:cubicBezTo>
                    <a:pt x="5548" y="1883"/>
                    <a:pt x="5477" y="621"/>
                    <a:pt x="5930" y="621"/>
                  </a:cubicBezTo>
                  <a:cubicBezTo>
                    <a:pt x="6096" y="621"/>
                    <a:pt x="6263" y="764"/>
                    <a:pt x="6239" y="954"/>
                  </a:cubicBezTo>
                  <a:lnTo>
                    <a:pt x="6239" y="2502"/>
                  </a:lnTo>
                  <a:lnTo>
                    <a:pt x="6858" y="2502"/>
                  </a:lnTo>
                  <a:lnTo>
                    <a:pt x="6858" y="954"/>
                  </a:lnTo>
                  <a:cubicBezTo>
                    <a:pt x="6881" y="421"/>
                    <a:pt x="6476" y="1"/>
                    <a:pt x="5971" y="1"/>
                  </a:cubicBezTo>
                  <a:cubicBezTo>
                    <a:pt x="5957" y="1"/>
                    <a:pt x="5943" y="1"/>
                    <a:pt x="5930" y="2"/>
                  </a:cubicBezTo>
                  <a:cubicBezTo>
                    <a:pt x="5001" y="2"/>
                    <a:pt x="4953" y="1264"/>
                    <a:pt x="4691" y="1264"/>
                  </a:cubicBezTo>
                  <a:cubicBezTo>
                    <a:pt x="4429" y="1264"/>
                    <a:pt x="4263" y="2"/>
                    <a:pt x="3453" y="2"/>
                  </a:cubicBezTo>
                  <a:cubicBezTo>
                    <a:pt x="2619" y="2"/>
                    <a:pt x="2524" y="1264"/>
                    <a:pt x="2214" y="1264"/>
                  </a:cubicBezTo>
                  <a:cubicBezTo>
                    <a:pt x="1976" y="1264"/>
                    <a:pt x="1929" y="2"/>
                    <a:pt x="976" y="2"/>
                  </a:cubicBezTo>
                  <a:cubicBezTo>
                    <a:pt x="962" y="1"/>
                    <a:pt x="948" y="1"/>
                    <a:pt x="9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1198746" y="3555294"/>
              <a:ext cx="121058" cy="122768"/>
            </a:xfrm>
            <a:custGeom>
              <a:avLst/>
              <a:gdLst/>
              <a:ahLst/>
              <a:cxnLst/>
              <a:rect l="l" t="t" r="r" b="b"/>
              <a:pathLst>
                <a:path w="3716" h="3763" extrusionOk="0">
                  <a:moveTo>
                    <a:pt x="429" y="0"/>
                  </a:moveTo>
                  <a:cubicBezTo>
                    <a:pt x="381" y="0"/>
                    <a:pt x="334" y="24"/>
                    <a:pt x="286" y="72"/>
                  </a:cubicBezTo>
                  <a:cubicBezTo>
                    <a:pt x="72" y="262"/>
                    <a:pt x="214" y="619"/>
                    <a:pt x="500" y="619"/>
                  </a:cubicBezTo>
                  <a:lnTo>
                    <a:pt x="596" y="619"/>
                  </a:lnTo>
                  <a:lnTo>
                    <a:pt x="596" y="2715"/>
                  </a:lnTo>
                  <a:lnTo>
                    <a:pt x="0" y="3763"/>
                  </a:lnTo>
                  <a:lnTo>
                    <a:pt x="1548" y="3763"/>
                  </a:lnTo>
                  <a:cubicBezTo>
                    <a:pt x="1524" y="3537"/>
                    <a:pt x="1691" y="3424"/>
                    <a:pt x="1858" y="3424"/>
                  </a:cubicBezTo>
                  <a:cubicBezTo>
                    <a:pt x="2024" y="3424"/>
                    <a:pt x="2191" y="3537"/>
                    <a:pt x="2167" y="3763"/>
                  </a:cubicBezTo>
                  <a:lnTo>
                    <a:pt x="3715" y="3763"/>
                  </a:lnTo>
                  <a:lnTo>
                    <a:pt x="3096" y="2715"/>
                  </a:lnTo>
                  <a:lnTo>
                    <a:pt x="3096" y="643"/>
                  </a:lnTo>
                  <a:lnTo>
                    <a:pt x="3287" y="643"/>
                  </a:lnTo>
                  <a:cubicBezTo>
                    <a:pt x="3334" y="643"/>
                    <a:pt x="3382" y="619"/>
                    <a:pt x="3406" y="572"/>
                  </a:cubicBezTo>
                  <a:cubicBezTo>
                    <a:pt x="3620" y="381"/>
                    <a:pt x="3501" y="24"/>
                    <a:pt x="3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1158383" y="3698257"/>
              <a:ext cx="203316" cy="83161"/>
            </a:xfrm>
            <a:custGeom>
              <a:avLst/>
              <a:gdLst/>
              <a:ahLst/>
              <a:cxnLst/>
              <a:rect l="l" t="t" r="r" b="b"/>
              <a:pathLst>
                <a:path w="6241" h="2549" extrusionOk="0">
                  <a:moveTo>
                    <a:pt x="2462" y="628"/>
                  </a:moveTo>
                  <a:cubicBezTo>
                    <a:pt x="2630" y="628"/>
                    <a:pt x="2787" y="757"/>
                    <a:pt x="2787" y="953"/>
                  </a:cubicBezTo>
                  <a:cubicBezTo>
                    <a:pt x="2787" y="1119"/>
                    <a:pt x="2644" y="1262"/>
                    <a:pt x="2478" y="1262"/>
                  </a:cubicBezTo>
                  <a:cubicBezTo>
                    <a:pt x="2192" y="1262"/>
                    <a:pt x="2049" y="929"/>
                    <a:pt x="2239" y="715"/>
                  </a:cubicBezTo>
                  <a:cubicBezTo>
                    <a:pt x="2307" y="655"/>
                    <a:pt x="2386" y="628"/>
                    <a:pt x="2462" y="628"/>
                  </a:cubicBezTo>
                  <a:close/>
                  <a:moveTo>
                    <a:pt x="906" y="0"/>
                  </a:moveTo>
                  <a:lnTo>
                    <a:pt x="429" y="810"/>
                  </a:lnTo>
                  <a:cubicBezTo>
                    <a:pt x="1" y="1572"/>
                    <a:pt x="549" y="2524"/>
                    <a:pt x="1430" y="2548"/>
                  </a:cubicBezTo>
                  <a:lnTo>
                    <a:pt x="4788" y="2548"/>
                  </a:lnTo>
                  <a:cubicBezTo>
                    <a:pt x="5669" y="2524"/>
                    <a:pt x="6240" y="1572"/>
                    <a:pt x="5788" y="810"/>
                  </a:cubicBezTo>
                  <a:lnTo>
                    <a:pt x="5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1003216" y="3555294"/>
              <a:ext cx="108646" cy="61400"/>
            </a:xfrm>
            <a:custGeom>
              <a:avLst/>
              <a:gdLst/>
              <a:ahLst/>
              <a:cxnLst/>
              <a:rect l="l" t="t" r="r" b="b"/>
              <a:pathLst>
                <a:path w="3335" h="1882" extrusionOk="0">
                  <a:moveTo>
                    <a:pt x="311" y="0"/>
                  </a:moveTo>
                  <a:cubicBezTo>
                    <a:pt x="144" y="0"/>
                    <a:pt x="1" y="143"/>
                    <a:pt x="25" y="310"/>
                  </a:cubicBezTo>
                  <a:cubicBezTo>
                    <a:pt x="25" y="477"/>
                    <a:pt x="311" y="643"/>
                    <a:pt x="311" y="643"/>
                  </a:cubicBezTo>
                  <a:lnTo>
                    <a:pt x="430" y="643"/>
                  </a:lnTo>
                  <a:lnTo>
                    <a:pt x="430" y="1882"/>
                  </a:lnTo>
                  <a:lnTo>
                    <a:pt x="2930" y="1882"/>
                  </a:lnTo>
                  <a:lnTo>
                    <a:pt x="2930" y="619"/>
                  </a:lnTo>
                  <a:lnTo>
                    <a:pt x="3025" y="619"/>
                  </a:lnTo>
                  <a:cubicBezTo>
                    <a:pt x="3192" y="619"/>
                    <a:pt x="3335" y="500"/>
                    <a:pt x="3335" y="334"/>
                  </a:cubicBezTo>
                  <a:cubicBezTo>
                    <a:pt x="3335" y="143"/>
                    <a:pt x="3216" y="0"/>
                    <a:pt x="3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72"/>
          <p:cNvGrpSpPr/>
          <p:nvPr/>
        </p:nvGrpSpPr>
        <p:grpSpPr>
          <a:xfrm>
            <a:off x="995463" y="4021440"/>
            <a:ext cx="360014" cy="307327"/>
            <a:chOff x="995463" y="4021440"/>
            <a:chExt cx="360014" cy="307327"/>
          </a:xfrm>
        </p:grpSpPr>
        <p:sp>
          <p:nvSpPr>
            <p:cNvPr id="6306" name="Google Shape;6306;p72"/>
            <p:cNvSpPr/>
            <p:nvPr/>
          </p:nvSpPr>
          <p:spPr>
            <a:xfrm>
              <a:off x="1089351" y="4021440"/>
              <a:ext cx="200971" cy="83194"/>
            </a:xfrm>
            <a:custGeom>
              <a:avLst/>
              <a:gdLst/>
              <a:ahLst/>
              <a:cxnLst/>
              <a:rect l="l" t="t" r="r" b="b"/>
              <a:pathLst>
                <a:path w="6169" h="2550" extrusionOk="0">
                  <a:moveTo>
                    <a:pt x="334" y="1"/>
                  </a:moveTo>
                  <a:cubicBezTo>
                    <a:pt x="167" y="1"/>
                    <a:pt x="0" y="144"/>
                    <a:pt x="24" y="310"/>
                  </a:cubicBezTo>
                  <a:lnTo>
                    <a:pt x="24" y="1906"/>
                  </a:lnTo>
                  <a:lnTo>
                    <a:pt x="667" y="1906"/>
                  </a:lnTo>
                  <a:lnTo>
                    <a:pt x="667" y="644"/>
                  </a:lnTo>
                  <a:lnTo>
                    <a:pt x="2620" y="644"/>
                  </a:lnTo>
                  <a:lnTo>
                    <a:pt x="5525" y="2382"/>
                  </a:lnTo>
                  <a:lnTo>
                    <a:pt x="5525" y="2549"/>
                  </a:lnTo>
                  <a:lnTo>
                    <a:pt x="6168" y="2549"/>
                  </a:lnTo>
                  <a:lnTo>
                    <a:pt x="6168" y="2192"/>
                  </a:lnTo>
                  <a:cubicBezTo>
                    <a:pt x="6168" y="2097"/>
                    <a:pt x="6097" y="1977"/>
                    <a:pt x="6002" y="1930"/>
                  </a:cubicBezTo>
                  <a:lnTo>
                    <a:pt x="2882" y="49"/>
                  </a:lnTo>
                  <a:cubicBezTo>
                    <a:pt x="2834" y="25"/>
                    <a:pt x="2763" y="1"/>
                    <a:pt x="2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1204936" y="4124796"/>
              <a:ext cx="150541" cy="142212"/>
            </a:xfrm>
            <a:custGeom>
              <a:avLst/>
              <a:gdLst/>
              <a:ahLst/>
              <a:cxnLst/>
              <a:rect l="l" t="t" r="r" b="b"/>
              <a:pathLst>
                <a:path w="4621" h="4359" extrusionOk="0">
                  <a:moveTo>
                    <a:pt x="1358" y="0"/>
                  </a:moveTo>
                  <a:cubicBezTo>
                    <a:pt x="1191" y="0"/>
                    <a:pt x="1049" y="119"/>
                    <a:pt x="1025" y="286"/>
                  </a:cubicBezTo>
                  <a:cubicBezTo>
                    <a:pt x="1001" y="453"/>
                    <a:pt x="1144" y="619"/>
                    <a:pt x="1334" y="619"/>
                  </a:cubicBezTo>
                  <a:lnTo>
                    <a:pt x="1334" y="2072"/>
                  </a:lnTo>
                  <a:cubicBezTo>
                    <a:pt x="477" y="2501"/>
                    <a:pt x="1" y="3429"/>
                    <a:pt x="144" y="4358"/>
                  </a:cubicBezTo>
                  <a:lnTo>
                    <a:pt x="4478" y="4358"/>
                  </a:lnTo>
                  <a:cubicBezTo>
                    <a:pt x="4621" y="3406"/>
                    <a:pt x="4121" y="2477"/>
                    <a:pt x="3239" y="2072"/>
                  </a:cubicBezTo>
                  <a:lnTo>
                    <a:pt x="3239" y="619"/>
                  </a:lnTo>
                  <a:cubicBezTo>
                    <a:pt x="3430" y="619"/>
                    <a:pt x="3549" y="453"/>
                    <a:pt x="3549" y="286"/>
                  </a:cubicBezTo>
                  <a:cubicBezTo>
                    <a:pt x="3525" y="119"/>
                    <a:pt x="3382" y="0"/>
                    <a:pt x="3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1215817" y="4287954"/>
              <a:ext cx="129593" cy="40814"/>
            </a:xfrm>
            <a:custGeom>
              <a:avLst/>
              <a:gdLst/>
              <a:ahLst/>
              <a:cxnLst/>
              <a:rect l="l" t="t" r="r" b="b"/>
              <a:pathLst>
                <a:path w="3978" h="1251" extrusionOk="0">
                  <a:moveTo>
                    <a:pt x="0" y="0"/>
                  </a:moveTo>
                  <a:cubicBezTo>
                    <a:pt x="393" y="834"/>
                    <a:pt x="1185" y="1250"/>
                    <a:pt x="1980" y="1250"/>
                  </a:cubicBezTo>
                  <a:cubicBezTo>
                    <a:pt x="2774" y="1250"/>
                    <a:pt x="3572" y="834"/>
                    <a:pt x="3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1030386" y="4103786"/>
              <a:ext cx="135034" cy="144561"/>
            </a:xfrm>
            <a:custGeom>
              <a:avLst/>
              <a:gdLst/>
              <a:ahLst/>
              <a:cxnLst/>
              <a:rect l="l" t="t" r="r" b="b"/>
              <a:pathLst>
                <a:path w="4145" h="4431" extrusionOk="0">
                  <a:moveTo>
                    <a:pt x="1192" y="1"/>
                  </a:moveTo>
                  <a:cubicBezTo>
                    <a:pt x="754" y="1"/>
                    <a:pt x="746" y="646"/>
                    <a:pt x="1170" y="646"/>
                  </a:cubicBezTo>
                  <a:cubicBezTo>
                    <a:pt x="1185" y="646"/>
                    <a:pt x="1200" y="646"/>
                    <a:pt x="1215" y="644"/>
                  </a:cubicBezTo>
                  <a:lnTo>
                    <a:pt x="1215" y="2121"/>
                  </a:lnTo>
                  <a:lnTo>
                    <a:pt x="0" y="4264"/>
                  </a:lnTo>
                  <a:cubicBezTo>
                    <a:pt x="358" y="4383"/>
                    <a:pt x="739" y="4431"/>
                    <a:pt x="1120" y="4431"/>
                  </a:cubicBezTo>
                  <a:cubicBezTo>
                    <a:pt x="2466" y="4431"/>
                    <a:pt x="2500" y="3928"/>
                    <a:pt x="3947" y="3928"/>
                  </a:cubicBezTo>
                  <a:cubicBezTo>
                    <a:pt x="4010" y="3928"/>
                    <a:pt x="4076" y="3929"/>
                    <a:pt x="4144" y="3931"/>
                  </a:cubicBezTo>
                  <a:cubicBezTo>
                    <a:pt x="3644" y="3097"/>
                    <a:pt x="3144" y="2216"/>
                    <a:pt x="3096" y="2121"/>
                  </a:cubicBezTo>
                  <a:lnTo>
                    <a:pt x="3096" y="644"/>
                  </a:lnTo>
                  <a:cubicBezTo>
                    <a:pt x="3287" y="644"/>
                    <a:pt x="3430" y="478"/>
                    <a:pt x="3406" y="287"/>
                  </a:cubicBezTo>
                  <a:cubicBezTo>
                    <a:pt x="3382" y="120"/>
                    <a:pt x="3239" y="1"/>
                    <a:pt x="3072" y="1"/>
                  </a:cubicBezTo>
                  <a:lnTo>
                    <a:pt x="1215" y="1"/>
                  </a:lnTo>
                  <a:cubicBezTo>
                    <a:pt x="1207" y="1"/>
                    <a:pt x="1199" y="1"/>
                    <a:pt x="1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995463" y="4252295"/>
              <a:ext cx="211070" cy="76082"/>
            </a:xfrm>
            <a:custGeom>
              <a:avLst/>
              <a:gdLst/>
              <a:ahLst/>
              <a:cxnLst/>
              <a:rect l="l" t="t" r="r" b="b"/>
              <a:pathLst>
                <a:path w="6479" h="2332" extrusionOk="0">
                  <a:moveTo>
                    <a:pt x="4935" y="0"/>
                  </a:moveTo>
                  <a:cubicBezTo>
                    <a:pt x="3770" y="0"/>
                    <a:pt x="3625" y="498"/>
                    <a:pt x="2216" y="498"/>
                  </a:cubicBezTo>
                  <a:cubicBezTo>
                    <a:pt x="2164" y="500"/>
                    <a:pt x="2113" y="501"/>
                    <a:pt x="2062" y="501"/>
                  </a:cubicBezTo>
                  <a:cubicBezTo>
                    <a:pt x="1614" y="501"/>
                    <a:pt x="1169" y="409"/>
                    <a:pt x="763" y="260"/>
                  </a:cubicBezTo>
                  <a:lnTo>
                    <a:pt x="382" y="927"/>
                  </a:lnTo>
                  <a:cubicBezTo>
                    <a:pt x="1" y="1570"/>
                    <a:pt x="453" y="2332"/>
                    <a:pt x="1191" y="2332"/>
                  </a:cubicBezTo>
                  <a:lnTo>
                    <a:pt x="5311" y="2332"/>
                  </a:lnTo>
                  <a:cubicBezTo>
                    <a:pt x="6026" y="2332"/>
                    <a:pt x="6478" y="1570"/>
                    <a:pt x="6121" y="927"/>
                  </a:cubicBezTo>
                  <a:lnTo>
                    <a:pt x="5597" y="45"/>
                  </a:lnTo>
                  <a:cubicBezTo>
                    <a:pt x="5526" y="22"/>
                    <a:pt x="5454" y="22"/>
                    <a:pt x="5383" y="22"/>
                  </a:cubicBezTo>
                  <a:cubicBezTo>
                    <a:pt x="5218" y="7"/>
                    <a:pt x="5070" y="0"/>
                    <a:pt x="4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72"/>
          <p:cNvGrpSpPr/>
          <p:nvPr/>
        </p:nvGrpSpPr>
        <p:grpSpPr>
          <a:xfrm>
            <a:off x="1769732" y="4000397"/>
            <a:ext cx="325091" cy="349740"/>
            <a:chOff x="1769732" y="4000397"/>
            <a:chExt cx="325091" cy="349740"/>
          </a:xfrm>
        </p:grpSpPr>
        <p:sp>
          <p:nvSpPr>
            <p:cNvPr id="6312" name="Google Shape;6312;p72"/>
            <p:cNvSpPr/>
            <p:nvPr/>
          </p:nvSpPr>
          <p:spPr>
            <a:xfrm>
              <a:off x="1866455" y="4000397"/>
              <a:ext cx="125977" cy="19542"/>
            </a:xfrm>
            <a:custGeom>
              <a:avLst/>
              <a:gdLst/>
              <a:ahLst/>
              <a:cxnLst/>
              <a:rect l="l" t="t" r="r" b="b"/>
              <a:pathLst>
                <a:path w="3867" h="599" extrusionOk="0">
                  <a:moveTo>
                    <a:pt x="418" y="0"/>
                  </a:moveTo>
                  <a:cubicBezTo>
                    <a:pt x="73" y="0"/>
                    <a:pt x="0" y="552"/>
                    <a:pt x="389" y="598"/>
                  </a:cubicBezTo>
                  <a:lnTo>
                    <a:pt x="3652" y="598"/>
                  </a:lnTo>
                  <a:cubicBezTo>
                    <a:pt x="3771" y="574"/>
                    <a:pt x="3866" y="432"/>
                    <a:pt x="3866" y="312"/>
                  </a:cubicBezTo>
                  <a:cubicBezTo>
                    <a:pt x="3866" y="122"/>
                    <a:pt x="3724" y="3"/>
                    <a:pt x="3557" y="3"/>
                  </a:cubicBezTo>
                  <a:lnTo>
                    <a:pt x="461" y="3"/>
                  </a:lnTo>
                  <a:cubicBezTo>
                    <a:pt x="446" y="1"/>
                    <a:pt x="432" y="0"/>
                    <a:pt x="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1848081" y="4040885"/>
              <a:ext cx="166862" cy="145312"/>
            </a:xfrm>
            <a:custGeom>
              <a:avLst/>
              <a:gdLst/>
              <a:ahLst/>
              <a:cxnLst/>
              <a:rect l="l" t="t" r="r" b="b"/>
              <a:pathLst>
                <a:path w="5122" h="4454" extrusionOk="0">
                  <a:moveTo>
                    <a:pt x="1001" y="0"/>
                  </a:moveTo>
                  <a:lnTo>
                    <a:pt x="1001" y="2787"/>
                  </a:lnTo>
                  <a:lnTo>
                    <a:pt x="1" y="4454"/>
                  </a:lnTo>
                  <a:lnTo>
                    <a:pt x="5121" y="4454"/>
                  </a:lnTo>
                  <a:lnTo>
                    <a:pt x="4145" y="2787"/>
                  </a:lnTo>
                  <a:lnTo>
                    <a:pt x="4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1886881" y="4246781"/>
              <a:ext cx="24075" cy="20913"/>
            </a:xfrm>
            <a:custGeom>
              <a:avLst/>
              <a:gdLst/>
              <a:ahLst/>
              <a:cxnLst/>
              <a:rect l="l" t="t" r="r" b="b"/>
              <a:pathLst>
                <a:path w="739" h="641" extrusionOk="0">
                  <a:moveTo>
                    <a:pt x="453" y="0"/>
                  </a:moveTo>
                  <a:cubicBezTo>
                    <a:pt x="167" y="0"/>
                    <a:pt x="1" y="333"/>
                    <a:pt x="191" y="548"/>
                  </a:cubicBezTo>
                  <a:cubicBezTo>
                    <a:pt x="255" y="611"/>
                    <a:pt x="337" y="640"/>
                    <a:pt x="418" y="640"/>
                  </a:cubicBezTo>
                  <a:cubicBezTo>
                    <a:pt x="580" y="640"/>
                    <a:pt x="739" y="524"/>
                    <a:pt x="739" y="333"/>
                  </a:cubicBezTo>
                  <a:cubicBezTo>
                    <a:pt x="739" y="167"/>
                    <a:pt x="620" y="24"/>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1769732" y="4206359"/>
              <a:ext cx="325091" cy="143778"/>
            </a:xfrm>
            <a:custGeom>
              <a:avLst/>
              <a:gdLst/>
              <a:ahLst/>
              <a:cxnLst/>
              <a:rect l="l" t="t" r="r" b="b"/>
              <a:pathLst>
                <a:path w="9979" h="4407" extrusionOk="0">
                  <a:moveTo>
                    <a:pt x="6282" y="618"/>
                  </a:moveTo>
                  <a:cubicBezTo>
                    <a:pt x="6678" y="618"/>
                    <a:pt x="6678" y="1241"/>
                    <a:pt x="6282" y="1241"/>
                  </a:cubicBezTo>
                  <a:cubicBezTo>
                    <a:pt x="6269" y="1241"/>
                    <a:pt x="6255" y="1241"/>
                    <a:pt x="6240" y="1239"/>
                  </a:cubicBezTo>
                  <a:cubicBezTo>
                    <a:pt x="5859" y="1215"/>
                    <a:pt x="5859" y="668"/>
                    <a:pt x="6240" y="620"/>
                  </a:cubicBezTo>
                  <a:cubicBezTo>
                    <a:pt x="6255" y="618"/>
                    <a:pt x="6269" y="618"/>
                    <a:pt x="6282" y="618"/>
                  </a:cubicBezTo>
                  <a:close/>
                  <a:moveTo>
                    <a:pt x="4033" y="605"/>
                  </a:moveTo>
                  <a:cubicBezTo>
                    <a:pt x="4516" y="605"/>
                    <a:pt x="4978" y="990"/>
                    <a:pt x="4978" y="1572"/>
                  </a:cubicBezTo>
                  <a:cubicBezTo>
                    <a:pt x="4978" y="2096"/>
                    <a:pt x="4573" y="2501"/>
                    <a:pt x="4049" y="2501"/>
                  </a:cubicBezTo>
                  <a:cubicBezTo>
                    <a:pt x="3216" y="2501"/>
                    <a:pt x="2787" y="1477"/>
                    <a:pt x="3382" y="882"/>
                  </a:cubicBezTo>
                  <a:cubicBezTo>
                    <a:pt x="3573" y="691"/>
                    <a:pt x="3806" y="605"/>
                    <a:pt x="4033" y="605"/>
                  </a:cubicBezTo>
                  <a:close/>
                  <a:moveTo>
                    <a:pt x="5613" y="2510"/>
                  </a:moveTo>
                  <a:cubicBezTo>
                    <a:pt x="5773" y="2510"/>
                    <a:pt x="5930" y="2639"/>
                    <a:pt x="5930" y="2835"/>
                  </a:cubicBezTo>
                  <a:cubicBezTo>
                    <a:pt x="5930" y="2989"/>
                    <a:pt x="5808" y="3123"/>
                    <a:pt x="5638" y="3123"/>
                  </a:cubicBezTo>
                  <a:cubicBezTo>
                    <a:pt x="5625" y="3123"/>
                    <a:pt x="5611" y="3122"/>
                    <a:pt x="5597" y="3120"/>
                  </a:cubicBezTo>
                  <a:lnTo>
                    <a:pt x="5621" y="3120"/>
                  </a:lnTo>
                  <a:cubicBezTo>
                    <a:pt x="5335" y="3120"/>
                    <a:pt x="5192" y="2787"/>
                    <a:pt x="5407" y="2596"/>
                  </a:cubicBezTo>
                  <a:cubicBezTo>
                    <a:pt x="5466" y="2537"/>
                    <a:pt x="5540" y="2510"/>
                    <a:pt x="5613" y="2510"/>
                  </a:cubicBezTo>
                  <a:close/>
                  <a:moveTo>
                    <a:pt x="2049" y="1"/>
                  </a:moveTo>
                  <a:lnTo>
                    <a:pt x="453" y="2668"/>
                  </a:lnTo>
                  <a:cubicBezTo>
                    <a:pt x="1" y="3430"/>
                    <a:pt x="548" y="4406"/>
                    <a:pt x="1429" y="4406"/>
                  </a:cubicBezTo>
                  <a:lnTo>
                    <a:pt x="8526" y="4406"/>
                  </a:lnTo>
                  <a:cubicBezTo>
                    <a:pt x="9407" y="4406"/>
                    <a:pt x="9979" y="3430"/>
                    <a:pt x="9526" y="2668"/>
                  </a:cubicBezTo>
                  <a:lnTo>
                    <a:pt x="79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72"/>
          <p:cNvGrpSpPr/>
          <p:nvPr/>
        </p:nvGrpSpPr>
        <p:grpSpPr>
          <a:xfrm>
            <a:off x="2514519" y="4000463"/>
            <a:ext cx="344507" cy="349675"/>
            <a:chOff x="2514519" y="4000463"/>
            <a:chExt cx="344507" cy="349675"/>
          </a:xfrm>
        </p:grpSpPr>
        <p:sp>
          <p:nvSpPr>
            <p:cNvPr id="6317" name="Google Shape;6317;p72"/>
            <p:cNvSpPr/>
            <p:nvPr/>
          </p:nvSpPr>
          <p:spPr>
            <a:xfrm>
              <a:off x="2530808" y="4000463"/>
              <a:ext cx="328218" cy="102606"/>
            </a:xfrm>
            <a:custGeom>
              <a:avLst/>
              <a:gdLst/>
              <a:ahLst/>
              <a:cxnLst/>
              <a:rect l="l" t="t" r="r" b="b"/>
              <a:pathLst>
                <a:path w="10075" h="3145" extrusionOk="0">
                  <a:moveTo>
                    <a:pt x="382" y="1"/>
                  </a:moveTo>
                  <a:cubicBezTo>
                    <a:pt x="1" y="49"/>
                    <a:pt x="1" y="596"/>
                    <a:pt x="382" y="620"/>
                  </a:cubicBezTo>
                  <a:lnTo>
                    <a:pt x="691" y="620"/>
                  </a:lnTo>
                  <a:lnTo>
                    <a:pt x="691" y="2501"/>
                  </a:lnTo>
                  <a:lnTo>
                    <a:pt x="382" y="2501"/>
                  </a:lnTo>
                  <a:cubicBezTo>
                    <a:pt x="1" y="2549"/>
                    <a:pt x="1" y="3097"/>
                    <a:pt x="382" y="3144"/>
                  </a:cubicBezTo>
                  <a:lnTo>
                    <a:pt x="4454" y="3144"/>
                  </a:lnTo>
                  <a:lnTo>
                    <a:pt x="4454" y="2192"/>
                  </a:lnTo>
                  <a:cubicBezTo>
                    <a:pt x="4454" y="1668"/>
                    <a:pt x="4883" y="1263"/>
                    <a:pt x="5407" y="1263"/>
                  </a:cubicBezTo>
                  <a:lnTo>
                    <a:pt x="7288" y="1263"/>
                  </a:lnTo>
                  <a:cubicBezTo>
                    <a:pt x="7812" y="1263"/>
                    <a:pt x="8240" y="1668"/>
                    <a:pt x="8240" y="2192"/>
                  </a:cubicBezTo>
                  <a:lnTo>
                    <a:pt x="8240" y="3097"/>
                  </a:lnTo>
                  <a:cubicBezTo>
                    <a:pt x="10074" y="2716"/>
                    <a:pt x="9788" y="1"/>
                    <a:pt x="7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2514519" y="4124013"/>
              <a:ext cx="165298" cy="101823"/>
            </a:xfrm>
            <a:custGeom>
              <a:avLst/>
              <a:gdLst/>
              <a:ahLst/>
              <a:cxnLst/>
              <a:rect l="l" t="t" r="r" b="b"/>
              <a:pathLst>
                <a:path w="5074" h="3121" extrusionOk="0">
                  <a:moveTo>
                    <a:pt x="2144" y="0"/>
                  </a:moveTo>
                  <a:cubicBezTo>
                    <a:pt x="239" y="24"/>
                    <a:pt x="1" y="2739"/>
                    <a:pt x="1834" y="3120"/>
                  </a:cubicBezTo>
                  <a:lnTo>
                    <a:pt x="1834" y="2215"/>
                  </a:lnTo>
                  <a:cubicBezTo>
                    <a:pt x="1834" y="1691"/>
                    <a:pt x="2263" y="1263"/>
                    <a:pt x="2787" y="1263"/>
                  </a:cubicBezTo>
                  <a:cubicBezTo>
                    <a:pt x="3372" y="1263"/>
                    <a:pt x="3788" y="1261"/>
                    <a:pt x="4090" y="1261"/>
                  </a:cubicBezTo>
                  <a:cubicBezTo>
                    <a:pt x="4845" y="1261"/>
                    <a:pt x="4886" y="1273"/>
                    <a:pt x="5073" y="1358"/>
                  </a:cubicBezTo>
                  <a:cubicBezTo>
                    <a:pt x="4954" y="1096"/>
                    <a:pt x="4978" y="1001"/>
                    <a:pt x="4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2693728" y="4124013"/>
              <a:ext cx="149009" cy="102573"/>
            </a:xfrm>
            <a:custGeom>
              <a:avLst/>
              <a:gdLst/>
              <a:ahLst/>
              <a:cxnLst/>
              <a:rect l="l" t="t" r="r" b="b"/>
              <a:pathLst>
                <a:path w="4574" h="3144" extrusionOk="0">
                  <a:moveTo>
                    <a:pt x="3216" y="0"/>
                  </a:moveTo>
                  <a:lnTo>
                    <a:pt x="3216" y="953"/>
                  </a:lnTo>
                  <a:cubicBezTo>
                    <a:pt x="3216" y="1469"/>
                    <a:pt x="2785" y="1886"/>
                    <a:pt x="2283" y="1886"/>
                  </a:cubicBezTo>
                  <a:cubicBezTo>
                    <a:pt x="2183" y="1886"/>
                    <a:pt x="2080" y="1870"/>
                    <a:pt x="1977" y="1834"/>
                  </a:cubicBezTo>
                  <a:lnTo>
                    <a:pt x="1334" y="1620"/>
                  </a:lnTo>
                  <a:lnTo>
                    <a:pt x="691" y="1834"/>
                  </a:lnTo>
                  <a:cubicBezTo>
                    <a:pt x="598" y="1865"/>
                    <a:pt x="495" y="1883"/>
                    <a:pt x="391" y="1883"/>
                  </a:cubicBezTo>
                  <a:cubicBezTo>
                    <a:pt x="257" y="1883"/>
                    <a:pt x="121" y="1854"/>
                    <a:pt x="1" y="1786"/>
                  </a:cubicBezTo>
                  <a:lnTo>
                    <a:pt x="1" y="1786"/>
                  </a:lnTo>
                  <a:cubicBezTo>
                    <a:pt x="120" y="2025"/>
                    <a:pt x="96" y="2120"/>
                    <a:pt x="96" y="3144"/>
                  </a:cubicBezTo>
                  <a:lnTo>
                    <a:pt x="4168" y="3144"/>
                  </a:lnTo>
                  <a:cubicBezTo>
                    <a:pt x="4573" y="3144"/>
                    <a:pt x="4573" y="2501"/>
                    <a:pt x="4168" y="2501"/>
                  </a:cubicBezTo>
                  <a:lnTo>
                    <a:pt x="3859" y="2501"/>
                  </a:lnTo>
                  <a:lnTo>
                    <a:pt x="3859" y="620"/>
                  </a:lnTo>
                  <a:lnTo>
                    <a:pt x="4168" y="620"/>
                  </a:lnTo>
                  <a:cubicBezTo>
                    <a:pt x="4573" y="620"/>
                    <a:pt x="4573" y="0"/>
                    <a:pt x="4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2530808" y="4246781"/>
              <a:ext cx="323560" cy="103356"/>
            </a:xfrm>
            <a:custGeom>
              <a:avLst/>
              <a:gdLst/>
              <a:ahLst/>
              <a:cxnLst/>
              <a:rect l="l" t="t" r="r" b="b"/>
              <a:pathLst>
                <a:path w="9932" h="3168" extrusionOk="0">
                  <a:moveTo>
                    <a:pt x="382" y="0"/>
                  </a:moveTo>
                  <a:cubicBezTo>
                    <a:pt x="1" y="48"/>
                    <a:pt x="1" y="595"/>
                    <a:pt x="382" y="619"/>
                  </a:cubicBezTo>
                  <a:lnTo>
                    <a:pt x="691" y="619"/>
                  </a:lnTo>
                  <a:lnTo>
                    <a:pt x="691" y="2524"/>
                  </a:lnTo>
                  <a:lnTo>
                    <a:pt x="382" y="2524"/>
                  </a:lnTo>
                  <a:cubicBezTo>
                    <a:pt x="1" y="2572"/>
                    <a:pt x="1" y="3120"/>
                    <a:pt x="382" y="3167"/>
                  </a:cubicBezTo>
                  <a:lnTo>
                    <a:pt x="7907" y="3167"/>
                  </a:lnTo>
                  <a:cubicBezTo>
                    <a:pt x="9931" y="3072"/>
                    <a:pt x="9931" y="95"/>
                    <a:pt x="7907" y="0"/>
                  </a:cubicBezTo>
                  <a:lnTo>
                    <a:pt x="5097" y="0"/>
                  </a:lnTo>
                  <a:lnTo>
                    <a:pt x="5097" y="953"/>
                  </a:lnTo>
                  <a:cubicBezTo>
                    <a:pt x="5097" y="1486"/>
                    <a:pt x="4655" y="1888"/>
                    <a:pt x="4165" y="1888"/>
                  </a:cubicBezTo>
                  <a:cubicBezTo>
                    <a:pt x="4064" y="1888"/>
                    <a:pt x="3961" y="1870"/>
                    <a:pt x="3859" y="1834"/>
                  </a:cubicBezTo>
                  <a:lnTo>
                    <a:pt x="3216" y="1619"/>
                  </a:lnTo>
                  <a:lnTo>
                    <a:pt x="2573" y="1834"/>
                  </a:lnTo>
                  <a:cubicBezTo>
                    <a:pt x="2467" y="1870"/>
                    <a:pt x="2361" y="1888"/>
                    <a:pt x="2258" y="1888"/>
                  </a:cubicBezTo>
                  <a:cubicBezTo>
                    <a:pt x="1759" y="1888"/>
                    <a:pt x="1330" y="1486"/>
                    <a:pt x="1310" y="953"/>
                  </a:cubicBezTo>
                  <a:lnTo>
                    <a:pt x="13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2594432" y="4185316"/>
              <a:ext cx="81476" cy="102475"/>
            </a:xfrm>
            <a:custGeom>
              <a:avLst/>
              <a:gdLst/>
              <a:ahLst/>
              <a:cxnLst/>
              <a:rect l="l" t="t" r="r" b="b"/>
              <a:pathLst>
                <a:path w="2501" h="3141" extrusionOk="0">
                  <a:moveTo>
                    <a:pt x="274" y="0"/>
                  </a:moveTo>
                  <a:cubicBezTo>
                    <a:pt x="123" y="0"/>
                    <a:pt x="0" y="136"/>
                    <a:pt x="0" y="312"/>
                  </a:cubicBezTo>
                  <a:lnTo>
                    <a:pt x="0" y="2837"/>
                  </a:lnTo>
                  <a:cubicBezTo>
                    <a:pt x="0" y="2996"/>
                    <a:pt x="151" y="3139"/>
                    <a:pt x="312" y="3139"/>
                  </a:cubicBezTo>
                  <a:cubicBezTo>
                    <a:pt x="343" y="3139"/>
                    <a:pt x="374" y="3134"/>
                    <a:pt x="405" y="3122"/>
                  </a:cubicBezTo>
                  <a:lnTo>
                    <a:pt x="1263" y="2837"/>
                  </a:lnTo>
                  <a:lnTo>
                    <a:pt x="2096" y="3122"/>
                  </a:lnTo>
                  <a:cubicBezTo>
                    <a:pt x="2130" y="3135"/>
                    <a:pt x="2164" y="3141"/>
                    <a:pt x="2198" y="3141"/>
                  </a:cubicBezTo>
                  <a:cubicBezTo>
                    <a:pt x="2356" y="3141"/>
                    <a:pt x="2501" y="3013"/>
                    <a:pt x="2501" y="2837"/>
                  </a:cubicBezTo>
                  <a:lnTo>
                    <a:pt x="2501" y="312"/>
                  </a:lnTo>
                  <a:cubicBezTo>
                    <a:pt x="2501" y="146"/>
                    <a:pt x="2358" y="3"/>
                    <a:pt x="2191" y="3"/>
                  </a:cubicBezTo>
                  <a:lnTo>
                    <a:pt x="310" y="3"/>
                  </a:lnTo>
                  <a:cubicBezTo>
                    <a:pt x="298" y="1"/>
                    <a:pt x="286"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2696823" y="4061863"/>
              <a:ext cx="81509" cy="102867"/>
            </a:xfrm>
            <a:custGeom>
              <a:avLst/>
              <a:gdLst/>
              <a:ahLst/>
              <a:cxnLst/>
              <a:rect l="l" t="t" r="r" b="b"/>
              <a:pathLst>
                <a:path w="2502" h="3153" extrusionOk="0">
                  <a:moveTo>
                    <a:pt x="311" y="0"/>
                  </a:moveTo>
                  <a:cubicBezTo>
                    <a:pt x="120" y="0"/>
                    <a:pt x="1" y="143"/>
                    <a:pt x="1" y="310"/>
                  </a:cubicBezTo>
                  <a:lnTo>
                    <a:pt x="1" y="2834"/>
                  </a:lnTo>
                  <a:cubicBezTo>
                    <a:pt x="1" y="3021"/>
                    <a:pt x="145" y="3153"/>
                    <a:pt x="324" y="3153"/>
                  </a:cubicBezTo>
                  <a:cubicBezTo>
                    <a:pt x="350" y="3153"/>
                    <a:pt x="378" y="3150"/>
                    <a:pt x="406" y="3144"/>
                  </a:cubicBezTo>
                  <a:lnTo>
                    <a:pt x="1239" y="2834"/>
                  </a:lnTo>
                  <a:lnTo>
                    <a:pt x="2097" y="3144"/>
                  </a:lnTo>
                  <a:cubicBezTo>
                    <a:pt x="2121" y="3150"/>
                    <a:pt x="2147" y="3153"/>
                    <a:pt x="2172" y="3153"/>
                  </a:cubicBezTo>
                  <a:cubicBezTo>
                    <a:pt x="2339" y="3153"/>
                    <a:pt x="2501" y="3021"/>
                    <a:pt x="2501" y="2834"/>
                  </a:cubicBezTo>
                  <a:lnTo>
                    <a:pt x="2501" y="310"/>
                  </a:lnTo>
                  <a:cubicBezTo>
                    <a:pt x="2501" y="143"/>
                    <a:pt x="2359" y="0"/>
                    <a:pt x="2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72"/>
          <p:cNvGrpSpPr/>
          <p:nvPr/>
        </p:nvGrpSpPr>
        <p:grpSpPr>
          <a:xfrm>
            <a:off x="3205781" y="4000463"/>
            <a:ext cx="408098" cy="349968"/>
            <a:chOff x="3205781" y="4000463"/>
            <a:chExt cx="408098" cy="349968"/>
          </a:xfrm>
        </p:grpSpPr>
        <p:sp>
          <p:nvSpPr>
            <p:cNvPr id="6324" name="Google Shape;6324;p72"/>
            <p:cNvSpPr/>
            <p:nvPr/>
          </p:nvSpPr>
          <p:spPr>
            <a:xfrm>
              <a:off x="3442391" y="4082841"/>
              <a:ext cx="48150" cy="41205"/>
            </a:xfrm>
            <a:custGeom>
              <a:avLst/>
              <a:gdLst/>
              <a:ahLst/>
              <a:cxnLst/>
              <a:rect l="l" t="t" r="r" b="b"/>
              <a:pathLst>
                <a:path w="1478" h="1263" extrusionOk="0">
                  <a:moveTo>
                    <a:pt x="839" y="1"/>
                  </a:moveTo>
                  <a:cubicBezTo>
                    <a:pt x="685" y="1"/>
                    <a:pt x="529" y="60"/>
                    <a:pt x="406" y="191"/>
                  </a:cubicBezTo>
                  <a:cubicBezTo>
                    <a:pt x="1" y="596"/>
                    <a:pt x="286" y="1262"/>
                    <a:pt x="858" y="1262"/>
                  </a:cubicBezTo>
                  <a:cubicBezTo>
                    <a:pt x="1191" y="1262"/>
                    <a:pt x="1477" y="977"/>
                    <a:pt x="1477" y="643"/>
                  </a:cubicBezTo>
                  <a:cubicBezTo>
                    <a:pt x="1477" y="257"/>
                    <a:pt x="1161" y="1"/>
                    <a:pt x="8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3375673" y="4227272"/>
              <a:ext cx="27495" cy="20391"/>
            </a:xfrm>
            <a:custGeom>
              <a:avLst/>
              <a:gdLst/>
              <a:ahLst/>
              <a:cxnLst/>
              <a:rect l="l" t="t" r="r" b="b"/>
              <a:pathLst>
                <a:path w="844" h="625" extrusionOk="0">
                  <a:moveTo>
                    <a:pt x="426" y="0"/>
                  </a:moveTo>
                  <a:cubicBezTo>
                    <a:pt x="412" y="0"/>
                    <a:pt x="397" y="1"/>
                    <a:pt x="382" y="3"/>
                  </a:cubicBezTo>
                  <a:cubicBezTo>
                    <a:pt x="1" y="27"/>
                    <a:pt x="1" y="598"/>
                    <a:pt x="382" y="622"/>
                  </a:cubicBezTo>
                  <a:cubicBezTo>
                    <a:pt x="397" y="623"/>
                    <a:pt x="412" y="624"/>
                    <a:pt x="426" y="624"/>
                  </a:cubicBezTo>
                  <a:cubicBezTo>
                    <a:pt x="843" y="624"/>
                    <a:pt x="843" y="0"/>
                    <a:pt x="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3260870" y="4041635"/>
              <a:ext cx="312679" cy="267656"/>
            </a:xfrm>
            <a:custGeom>
              <a:avLst/>
              <a:gdLst/>
              <a:ahLst/>
              <a:cxnLst/>
              <a:rect l="l" t="t" r="r" b="b"/>
              <a:pathLst>
                <a:path w="9598" h="8204" extrusionOk="0">
                  <a:moveTo>
                    <a:pt x="3263" y="1573"/>
                  </a:moveTo>
                  <a:cubicBezTo>
                    <a:pt x="3548" y="1573"/>
                    <a:pt x="3691" y="1930"/>
                    <a:pt x="3501" y="2121"/>
                  </a:cubicBezTo>
                  <a:cubicBezTo>
                    <a:pt x="3433" y="2181"/>
                    <a:pt x="3352" y="2208"/>
                    <a:pt x="3275" y="2208"/>
                  </a:cubicBezTo>
                  <a:cubicBezTo>
                    <a:pt x="3108" y="2208"/>
                    <a:pt x="2953" y="2085"/>
                    <a:pt x="2953" y="1906"/>
                  </a:cubicBezTo>
                  <a:cubicBezTo>
                    <a:pt x="2953" y="1716"/>
                    <a:pt x="3096" y="1573"/>
                    <a:pt x="3263" y="1573"/>
                  </a:cubicBezTo>
                  <a:close/>
                  <a:moveTo>
                    <a:pt x="6430" y="239"/>
                  </a:moveTo>
                  <a:cubicBezTo>
                    <a:pt x="6597" y="239"/>
                    <a:pt x="6763" y="358"/>
                    <a:pt x="6740" y="596"/>
                  </a:cubicBezTo>
                  <a:lnTo>
                    <a:pt x="6740" y="692"/>
                  </a:lnTo>
                  <a:cubicBezTo>
                    <a:pt x="6859" y="716"/>
                    <a:pt x="6954" y="763"/>
                    <a:pt x="7073" y="811"/>
                  </a:cubicBezTo>
                  <a:lnTo>
                    <a:pt x="7121" y="763"/>
                  </a:lnTo>
                  <a:cubicBezTo>
                    <a:pt x="7194" y="690"/>
                    <a:pt x="7274" y="659"/>
                    <a:pt x="7350" y="659"/>
                  </a:cubicBezTo>
                  <a:cubicBezTo>
                    <a:pt x="7594" y="659"/>
                    <a:pt x="7791" y="974"/>
                    <a:pt x="7573" y="1192"/>
                  </a:cubicBezTo>
                  <a:lnTo>
                    <a:pt x="7502" y="1263"/>
                  </a:lnTo>
                  <a:cubicBezTo>
                    <a:pt x="7573" y="1358"/>
                    <a:pt x="7621" y="1478"/>
                    <a:pt x="7645" y="1573"/>
                  </a:cubicBezTo>
                  <a:lnTo>
                    <a:pt x="7740" y="1573"/>
                  </a:lnTo>
                  <a:cubicBezTo>
                    <a:pt x="7754" y="1571"/>
                    <a:pt x="7768" y="1571"/>
                    <a:pt x="7781" y="1571"/>
                  </a:cubicBezTo>
                  <a:cubicBezTo>
                    <a:pt x="8179" y="1571"/>
                    <a:pt x="8179" y="2218"/>
                    <a:pt x="7781" y="2218"/>
                  </a:cubicBezTo>
                  <a:cubicBezTo>
                    <a:pt x="7768" y="2218"/>
                    <a:pt x="7754" y="2217"/>
                    <a:pt x="7740" y="2216"/>
                  </a:cubicBezTo>
                  <a:lnTo>
                    <a:pt x="7645" y="2216"/>
                  </a:lnTo>
                  <a:cubicBezTo>
                    <a:pt x="7621" y="2335"/>
                    <a:pt x="7573" y="2430"/>
                    <a:pt x="7502" y="2525"/>
                  </a:cubicBezTo>
                  <a:lnTo>
                    <a:pt x="7573" y="2597"/>
                  </a:lnTo>
                  <a:cubicBezTo>
                    <a:pt x="7793" y="2835"/>
                    <a:pt x="7590" y="3143"/>
                    <a:pt x="7344" y="3143"/>
                  </a:cubicBezTo>
                  <a:cubicBezTo>
                    <a:pt x="7270" y="3143"/>
                    <a:pt x="7192" y="3115"/>
                    <a:pt x="7121" y="3049"/>
                  </a:cubicBezTo>
                  <a:lnTo>
                    <a:pt x="7073" y="2978"/>
                  </a:lnTo>
                  <a:cubicBezTo>
                    <a:pt x="6954" y="3049"/>
                    <a:pt x="6859" y="3073"/>
                    <a:pt x="6740" y="3121"/>
                  </a:cubicBezTo>
                  <a:lnTo>
                    <a:pt x="6740" y="3216"/>
                  </a:lnTo>
                  <a:cubicBezTo>
                    <a:pt x="6740" y="3383"/>
                    <a:pt x="6597" y="3526"/>
                    <a:pt x="6406" y="3526"/>
                  </a:cubicBezTo>
                  <a:cubicBezTo>
                    <a:pt x="6239" y="3526"/>
                    <a:pt x="6097" y="3383"/>
                    <a:pt x="6097" y="3216"/>
                  </a:cubicBezTo>
                  <a:lnTo>
                    <a:pt x="6097" y="3121"/>
                  </a:lnTo>
                  <a:cubicBezTo>
                    <a:pt x="6001" y="3073"/>
                    <a:pt x="5882" y="3049"/>
                    <a:pt x="5787" y="2978"/>
                  </a:cubicBezTo>
                  <a:lnTo>
                    <a:pt x="5716" y="3049"/>
                  </a:lnTo>
                  <a:cubicBezTo>
                    <a:pt x="5656" y="3109"/>
                    <a:pt x="5579" y="3139"/>
                    <a:pt x="5501" y="3139"/>
                  </a:cubicBezTo>
                  <a:cubicBezTo>
                    <a:pt x="5424" y="3139"/>
                    <a:pt x="5346" y="3109"/>
                    <a:pt x="5287" y="3049"/>
                  </a:cubicBezTo>
                  <a:cubicBezTo>
                    <a:pt x="5144" y="2930"/>
                    <a:pt x="5144" y="2716"/>
                    <a:pt x="5287" y="2597"/>
                  </a:cubicBezTo>
                  <a:lnTo>
                    <a:pt x="5335" y="2525"/>
                  </a:lnTo>
                  <a:cubicBezTo>
                    <a:pt x="5287" y="2430"/>
                    <a:pt x="5239" y="2335"/>
                    <a:pt x="5215" y="2216"/>
                  </a:cubicBezTo>
                  <a:lnTo>
                    <a:pt x="5120" y="2216"/>
                  </a:lnTo>
                  <a:cubicBezTo>
                    <a:pt x="4739" y="2168"/>
                    <a:pt x="4739" y="1620"/>
                    <a:pt x="5120" y="1573"/>
                  </a:cubicBezTo>
                  <a:lnTo>
                    <a:pt x="5215" y="1573"/>
                  </a:lnTo>
                  <a:cubicBezTo>
                    <a:pt x="5239" y="1478"/>
                    <a:pt x="5287" y="1358"/>
                    <a:pt x="5358" y="1263"/>
                  </a:cubicBezTo>
                  <a:lnTo>
                    <a:pt x="5287" y="1192"/>
                  </a:lnTo>
                  <a:cubicBezTo>
                    <a:pt x="5144" y="1073"/>
                    <a:pt x="5144" y="858"/>
                    <a:pt x="5287" y="763"/>
                  </a:cubicBezTo>
                  <a:cubicBezTo>
                    <a:pt x="5346" y="692"/>
                    <a:pt x="5424" y="656"/>
                    <a:pt x="5504" y="656"/>
                  </a:cubicBezTo>
                  <a:cubicBezTo>
                    <a:pt x="5585" y="656"/>
                    <a:pt x="5668" y="692"/>
                    <a:pt x="5739" y="763"/>
                  </a:cubicBezTo>
                  <a:lnTo>
                    <a:pt x="5787" y="811"/>
                  </a:lnTo>
                  <a:cubicBezTo>
                    <a:pt x="5882" y="763"/>
                    <a:pt x="6001" y="716"/>
                    <a:pt x="6120" y="692"/>
                  </a:cubicBezTo>
                  <a:lnTo>
                    <a:pt x="6120" y="596"/>
                  </a:lnTo>
                  <a:cubicBezTo>
                    <a:pt x="6097" y="358"/>
                    <a:pt x="6263" y="239"/>
                    <a:pt x="6430" y="239"/>
                  </a:cubicBezTo>
                  <a:close/>
                  <a:moveTo>
                    <a:pt x="8613" y="3463"/>
                  </a:moveTo>
                  <a:cubicBezTo>
                    <a:pt x="8774" y="3463"/>
                    <a:pt x="8931" y="3591"/>
                    <a:pt x="8931" y="3788"/>
                  </a:cubicBezTo>
                  <a:cubicBezTo>
                    <a:pt x="8954" y="3954"/>
                    <a:pt x="8788" y="4097"/>
                    <a:pt x="8621" y="4097"/>
                  </a:cubicBezTo>
                  <a:cubicBezTo>
                    <a:pt x="8335" y="4097"/>
                    <a:pt x="8192" y="3764"/>
                    <a:pt x="8407" y="3549"/>
                  </a:cubicBezTo>
                  <a:cubicBezTo>
                    <a:pt x="8466" y="3490"/>
                    <a:pt x="8540" y="3463"/>
                    <a:pt x="8613" y="3463"/>
                  </a:cubicBezTo>
                  <a:close/>
                  <a:moveTo>
                    <a:pt x="3024" y="3154"/>
                  </a:moveTo>
                  <a:cubicBezTo>
                    <a:pt x="3163" y="3154"/>
                    <a:pt x="3305" y="3196"/>
                    <a:pt x="3429" y="3287"/>
                  </a:cubicBezTo>
                  <a:cubicBezTo>
                    <a:pt x="3735" y="3450"/>
                    <a:pt x="3570" y="3875"/>
                    <a:pt x="3277" y="3875"/>
                  </a:cubicBezTo>
                  <a:cubicBezTo>
                    <a:pt x="3228" y="3875"/>
                    <a:pt x="3175" y="3863"/>
                    <a:pt x="3120" y="3835"/>
                  </a:cubicBezTo>
                  <a:cubicBezTo>
                    <a:pt x="3065" y="3802"/>
                    <a:pt x="3035" y="3784"/>
                    <a:pt x="3012" y="3784"/>
                  </a:cubicBezTo>
                  <a:cubicBezTo>
                    <a:pt x="2985" y="3784"/>
                    <a:pt x="2968" y="3808"/>
                    <a:pt x="2929" y="3859"/>
                  </a:cubicBezTo>
                  <a:cubicBezTo>
                    <a:pt x="2858" y="4050"/>
                    <a:pt x="2691" y="4169"/>
                    <a:pt x="2501" y="4240"/>
                  </a:cubicBezTo>
                  <a:cubicBezTo>
                    <a:pt x="2450" y="4253"/>
                    <a:pt x="2397" y="4259"/>
                    <a:pt x="2343" y="4259"/>
                  </a:cubicBezTo>
                  <a:cubicBezTo>
                    <a:pt x="2197" y="4259"/>
                    <a:pt x="2045" y="4215"/>
                    <a:pt x="1905" y="4145"/>
                  </a:cubicBezTo>
                  <a:cubicBezTo>
                    <a:pt x="1598" y="3981"/>
                    <a:pt x="1749" y="3535"/>
                    <a:pt x="2040" y="3535"/>
                  </a:cubicBezTo>
                  <a:cubicBezTo>
                    <a:pt x="2087" y="3535"/>
                    <a:pt x="2138" y="3547"/>
                    <a:pt x="2191" y="3573"/>
                  </a:cubicBezTo>
                  <a:cubicBezTo>
                    <a:pt x="2262" y="3609"/>
                    <a:pt x="2298" y="3633"/>
                    <a:pt x="2325" y="3633"/>
                  </a:cubicBezTo>
                  <a:cubicBezTo>
                    <a:pt x="2352" y="3633"/>
                    <a:pt x="2370" y="3609"/>
                    <a:pt x="2405" y="3549"/>
                  </a:cubicBezTo>
                  <a:cubicBezTo>
                    <a:pt x="2514" y="3301"/>
                    <a:pt x="2764" y="3154"/>
                    <a:pt x="3024" y="3154"/>
                  </a:cubicBezTo>
                  <a:close/>
                  <a:moveTo>
                    <a:pt x="5163" y="4087"/>
                  </a:moveTo>
                  <a:cubicBezTo>
                    <a:pt x="5336" y="4087"/>
                    <a:pt x="5501" y="4229"/>
                    <a:pt x="5501" y="4431"/>
                  </a:cubicBezTo>
                  <a:cubicBezTo>
                    <a:pt x="5477" y="4597"/>
                    <a:pt x="5358" y="4716"/>
                    <a:pt x="5192" y="4716"/>
                  </a:cubicBezTo>
                  <a:cubicBezTo>
                    <a:pt x="4906" y="4716"/>
                    <a:pt x="4763" y="4383"/>
                    <a:pt x="4953" y="4169"/>
                  </a:cubicBezTo>
                  <a:cubicBezTo>
                    <a:pt x="5017" y="4112"/>
                    <a:pt x="5091" y="4087"/>
                    <a:pt x="5163" y="4087"/>
                  </a:cubicBezTo>
                  <a:close/>
                  <a:moveTo>
                    <a:pt x="6996" y="4803"/>
                  </a:moveTo>
                  <a:cubicBezTo>
                    <a:pt x="7166" y="4803"/>
                    <a:pt x="7337" y="4925"/>
                    <a:pt x="7311" y="5145"/>
                  </a:cubicBezTo>
                  <a:cubicBezTo>
                    <a:pt x="7287" y="5335"/>
                    <a:pt x="7263" y="5359"/>
                    <a:pt x="7335" y="5455"/>
                  </a:cubicBezTo>
                  <a:cubicBezTo>
                    <a:pt x="7383" y="5550"/>
                    <a:pt x="7406" y="5526"/>
                    <a:pt x="7549" y="5550"/>
                  </a:cubicBezTo>
                  <a:cubicBezTo>
                    <a:pt x="7787" y="5550"/>
                    <a:pt x="8026" y="5669"/>
                    <a:pt x="8168" y="5883"/>
                  </a:cubicBezTo>
                  <a:cubicBezTo>
                    <a:pt x="8335" y="6098"/>
                    <a:pt x="8383" y="6360"/>
                    <a:pt x="8311" y="6621"/>
                  </a:cubicBezTo>
                  <a:cubicBezTo>
                    <a:pt x="8279" y="6794"/>
                    <a:pt x="8149" y="6874"/>
                    <a:pt x="8016" y="6874"/>
                  </a:cubicBezTo>
                  <a:cubicBezTo>
                    <a:pt x="7856" y="6874"/>
                    <a:pt x="7692" y="6758"/>
                    <a:pt x="7692" y="6550"/>
                  </a:cubicBezTo>
                  <a:cubicBezTo>
                    <a:pt x="7716" y="6360"/>
                    <a:pt x="7740" y="6336"/>
                    <a:pt x="7668" y="6240"/>
                  </a:cubicBezTo>
                  <a:cubicBezTo>
                    <a:pt x="7621" y="6169"/>
                    <a:pt x="7597" y="6169"/>
                    <a:pt x="7454" y="6145"/>
                  </a:cubicBezTo>
                  <a:cubicBezTo>
                    <a:pt x="7216" y="6145"/>
                    <a:pt x="6978" y="6026"/>
                    <a:pt x="6835" y="5812"/>
                  </a:cubicBezTo>
                  <a:cubicBezTo>
                    <a:pt x="6668" y="5597"/>
                    <a:pt x="6620" y="5335"/>
                    <a:pt x="6692" y="5074"/>
                  </a:cubicBezTo>
                  <a:cubicBezTo>
                    <a:pt x="6714" y="4889"/>
                    <a:pt x="6854" y="4803"/>
                    <a:pt x="6996" y="4803"/>
                  </a:cubicBezTo>
                  <a:close/>
                  <a:moveTo>
                    <a:pt x="3899" y="5058"/>
                  </a:moveTo>
                  <a:cubicBezTo>
                    <a:pt x="4388" y="5058"/>
                    <a:pt x="4858" y="5437"/>
                    <a:pt x="4858" y="6002"/>
                  </a:cubicBezTo>
                  <a:cubicBezTo>
                    <a:pt x="4858" y="6526"/>
                    <a:pt x="4430" y="6931"/>
                    <a:pt x="3906" y="6955"/>
                  </a:cubicBezTo>
                  <a:cubicBezTo>
                    <a:pt x="3072" y="6931"/>
                    <a:pt x="2643" y="5931"/>
                    <a:pt x="3239" y="5335"/>
                  </a:cubicBezTo>
                  <a:cubicBezTo>
                    <a:pt x="3431" y="5144"/>
                    <a:pt x="3667" y="5058"/>
                    <a:pt x="3899" y="5058"/>
                  </a:cubicBezTo>
                  <a:close/>
                  <a:moveTo>
                    <a:pt x="5780" y="7225"/>
                  </a:moveTo>
                  <a:cubicBezTo>
                    <a:pt x="5940" y="7225"/>
                    <a:pt x="6097" y="7354"/>
                    <a:pt x="6097" y="7550"/>
                  </a:cubicBezTo>
                  <a:cubicBezTo>
                    <a:pt x="6097" y="7717"/>
                    <a:pt x="5954" y="7860"/>
                    <a:pt x="5787" y="7860"/>
                  </a:cubicBezTo>
                  <a:cubicBezTo>
                    <a:pt x="5501" y="7860"/>
                    <a:pt x="5358" y="7526"/>
                    <a:pt x="5573" y="7312"/>
                  </a:cubicBezTo>
                  <a:cubicBezTo>
                    <a:pt x="5632" y="7252"/>
                    <a:pt x="5706" y="7225"/>
                    <a:pt x="5780" y="7225"/>
                  </a:cubicBezTo>
                  <a:close/>
                  <a:moveTo>
                    <a:pt x="5520" y="1"/>
                  </a:moveTo>
                  <a:cubicBezTo>
                    <a:pt x="5506" y="1"/>
                    <a:pt x="5492" y="1"/>
                    <a:pt x="5477" y="1"/>
                  </a:cubicBezTo>
                  <a:cubicBezTo>
                    <a:pt x="1834" y="1"/>
                    <a:pt x="0" y="4407"/>
                    <a:pt x="2596" y="7002"/>
                  </a:cubicBezTo>
                  <a:cubicBezTo>
                    <a:pt x="3425" y="7832"/>
                    <a:pt x="4446" y="8203"/>
                    <a:pt x="5448" y="8203"/>
                  </a:cubicBezTo>
                  <a:cubicBezTo>
                    <a:pt x="7554" y="8203"/>
                    <a:pt x="9581" y="6566"/>
                    <a:pt x="9597" y="4097"/>
                  </a:cubicBezTo>
                  <a:cubicBezTo>
                    <a:pt x="9597" y="1849"/>
                    <a:pt x="7763" y="1"/>
                    <a:pt x="55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3205781" y="4000463"/>
              <a:ext cx="408098" cy="349968"/>
            </a:xfrm>
            <a:custGeom>
              <a:avLst/>
              <a:gdLst/>
              <a:ahLst/>
              <a:cxnLst/>
              <a:rect l="l" t="t" r="r" b="b"/>
              <a:pathLst>
                <a:path w="12527" h="10727" extrusionOk="0">
                  <a:moveTo>
                    <a:pt x="7136" y="611"/>
                  </a:moveTo>
                  <a:cubicBezTo>
                    <a:pt x="9570" y="611"/>
                    <a:pt x="11907" y="2504"/>
                    <a:pt x="11907" y="5359"/>
                  </a:cubicBezTo>
                  <a:cubicBezTo>
                    <a:pt x="11884" y="7979"/>
                    <a:pt x="9788" y="10074"/>
                    <a:pt x="7168" y="10074"/>
                  </a:cubicBezTo>
                  <a:cubicBezTo>
                    <a:pt x="2953" y="10074"/>
                    <a:pt x="858" y="4978"/>
                    <a:pt x="3834" y="2001"/>
                  </a:cubicBezTo>
                  <a:cubicBezTo>
                    <a:pt x="4795" y="1041"/>
                    <a:pt x="5976" y="611"/>
                    <a:pt x="7136" y="611"/>
                  </a:cubicBezTo>
                  <a:close/>
                  <a:moveTo>
                    <a:pt x="7168" y="1"/>
                  </a:moveTo>
                  <a:cubicBezTo>
                    <a:pt x="2406" y="1"/>
                    <a:pt x="0" y="5764"/>
                    <a:pt x="3382" y="9146"/>
                  </a:cubicBezTo>
                  <a:cubicBezTo>
                    <a:pt x="4475" y="10238"/>
                    <a:pt x="5816" y="10727"/>
                    <a:pt x="7131" y="10727"/>
                  </a:cubicBezTo>
                  <a:cubicBezTo>
                    <a:pt x="9886" y="10727"/>
                    <a:pt x="12527" y="8583"/>
                    <a:pt x="12527" y="5359"/>
                  </a:cubicBezTo>
                  <a:cubicBezTo>
                    <a:pt x="12527" y="2406"/>
                    <a:pt x="10121" y="1"/>
                    <a:pt x="7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72"/>
          <p:cNvGrpSpPr/>
          <p:nvPr/>
        </p:nvGrpSpPr>
        <p:grpSpPr>
          <a:xfrm>
            <a:off x="3961416" y="4000463"/>
            <a:ext cx="408098" cy="349968"/>
            <a:chOff x="3961416" y="4000463"/>
            <a:chExt cx="408098" cy="349968"/>
          </a:xfrm>
        </p:grpSpPr>
        <p:sp>
          <p:nvSpPr>
            <p:cNvPr id="6329" name="Google Shape;6329;p72"/>
            <p:cNvSpPr/>
            <p:nvPr/>
          </p:nvSpPr>
          <p:spPr>
            <a:xfrm>
              <a:off x="4141407" y="4162870"/>
              <a:ext cx="65969" cy="65283"/>
            </a:xfrm>
            <a:custGeom>
              <a:avLst/>
              <a:gdLst/>
              <a:ahLst/>
              <a:cxnLst/>
              <a:rect l="l" t="t" r="r" b="b"/>
              <a:pathLst>
                <a:path w="2025" h="2001" extrusionOk="0">
                  <a:moveTo>
                    <a:pt x="810" y="0"/>
                  </a:moveTo>
                  <a:lnTo>
                    <a:pt x="1" y="2001"/>
                  </a:lnTo>
                  <a:lnTo>
                    <a:pt x="2025" y="1215"/>
                  </a:lnTo>
                  <a:lnTo>
                    <a:pt x="8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4182520" y="4121664"/>
              <a:ext cx="65969" cy="66098"/>
            </a:xfrm>
            <a:custGeom>
              <a:avLst/>
              <a:gdLst/>
              <a:ahLst/>
              <a:cxnLst/>
              <a:rect l="l" t="t" r="r" b="b"/>
              <a:pathLst>
                <a:path w="2025" h="2026" extrusionOk="0">
                  <a:moveTo>
                    <a:pt x="2025" y="1"/>
                  </a:moveTo>
                  <a:lnTo>
                    <a:pt x="1" y="811"/>
                  </a:lnTo>
                  <a:lnTo>
                    <a:pt x="1215" y="2025"/>
                  </a:lnTo>
                  <a:lnTo>
                    <a:pt x="2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3961416" y="4000463"/>
              <a:ext cx="408098" cy="349968"/>
            </a:xfrm>
            <a:custGeom>
              <a:avLst/>
              <a:gdLst/>
              <a:ahLst/>
              <a:cxnLst/>
              <a:rect l="l" t="t" r="r" b="b"/>
              <a:pathLst>
                <a:path w="12527" h="10727" extrusionOk="0">
                  <a:moveTo>
                    <a:pt x="6859" y="620"/>
                  </a:moveTo>
                  <a:cubicBezTo>
                    <a:pt x="7073" y="620"/>
                    <a:pt x="7264" y="620"/>
                    <a:pt x="7478" y="644"/>
                  </a:cubicBezTo>
                  <a:lnTo>
                    <a:pt x="7478" y="1573"/>
                  </a:lnTo>
                  <a:cubicBezTo>
                    <a:pt x="7478" y="1787"/>
                    <a:pt x="7324" y="1894"/>
                    <a:pt x="7169" y="1894"/>
                  </a:cubicBezTo>
                  <a:cubicBezTo>
                    <a:pt x="7014" y="1894"/>
                    <a:pt x="6859" y="1787"/>
                    <a:pt x="6859" y="1573"/>
                  </a:cubicBezTo>
                  <a:lnTo>
                    <a:pt x="6859" y="620"/>
                  </a:lnTo>
                  <a:close/>
                  <a:moveTo>
                    <a:pt x="4049" y="1787"/>
                  </a:moveTo>
                  <a:lnTo>
                    <a:pt x="4287" y="2025"/>
                  </a:lnTo>
                  <a:cubicBezTo>
                    <a:pt x="4406" y="2144"/>
                    <a:pt x="4406" y="2335"/>
                    <a:pt x="4287" y="2454"/>
                  </a:cubicBezTo>
                  <a:cubicBezTo>
                    <a:pt x="4228" y="2513"/>
                    <a:pt x="4144" y="2543"/>
                    <a:pt x="4061" y="2543"/>
                  </a:cubicBezTo>
                  <a:cubicBezTo>
                    <a:pt x="3978" y="2543"/>
                    <a:pt x="3894" y="2513"/>
                    <a:pt x="3835" y="2454"/>
                  </a:cubicBezTo>
                  <a:lnTo>
                    <a:pt x="3620" y="2239"/>
                  </a:lnTo>
                  <a:cubicBezTo>
                    <a:pt x="3739" y="2073"/>
                    <a:pt x="3906" y="1930"/>
                    <a:pt x="4049" y="1787"/>
                  </a:cubicBezTo>
                  <a:close/>
                  <a:moveTo>
                    <a:pt x="10288" y="1787"/>
                  </a:moveTo>
                  <a:cubicBezTo>
                    <a:pt x="10431" y="1930"/>
                    <a:pt x="10574" y="2073"/>
                    <a:pt x="10717" y="2239"/>
                  </a:cubicBezTo>
                  <a:lnTo>
                    <a:pt x="10503" y="2454"/>
                  </a:lnTo>
                  <a:cubicBezTo>
                    <a:pt x="10429" y="2527"/>
                    <a:pt x="10349" y="2558"/>
                    <a:pt x="10273" y="2558"/>
                  </a:cubicBezTo>
                  <a:cubicBezTo>
                    <a:pt x="10030" y="2558"/>
                    <a:pt x="9832" y="2243"/>
                    <a:pt x="10050" y="2025"/>
                  </a:cubicBezTo>
                  <a:lnTo>
                    <a:pt x="10288" y="1787"/>
                  </a:lnTo>
                  <a:close/>
                  <a:moveTo>
                    <a:pt x="3430" y="5026"/>
                  </a:moveTo>
                  <a:cubicBezTo>
                    <a:pt x="3787" y="5073"/>
                    <a:pt x="3787" y="5621"/>
                    <a:pt x="3430" y="5669"/>
                  </a:cubicBezTo>
                  <a:lnTo>
                    <a:pt x="2477" y="5669"/>
                  </a:lnTo>
                  <a:cubicBezTo>
                    <a:pt x="2453" y="5454"/>
                    <a:pt x="2430" y="5240"/>
                    <a:pt x="2453" y="5050"/>
                  </a:cubicBezTo>
                  <a:lnTo>
                    <a:pt x="2477" y="5026"/>
                  </a:lnTo>
                  <a:close/>
                  <a:moveTo>
                    <a:pt x="10911" y="5023"/>
                  </a:moveTo>
                  <a:cubicBezTo>
                    <a:pt x="10925" y="5023"/>
                    <a:pt x="10940" y="5024"/>
                    <a:pt x="10955" y="5026"/>
                  </a:cubicBezTo>
                  <a:lnTo>
                    <a:pt x="11908" y="5026"/>
                  </a:lnTo>
                  <a:cubicBezTo>
                    <a:pt x="11908" y="5240"/>
                    <a:pt x="11908" y="5454"/>
                    <a:pt x="11908" y="5669"/>
                  </a:cubicBezTo>
                  <a:lnTo>
                    <a:pt x="10955" y="5669"/>
                  </a:lnTo>
                  <a:cubicBezTo>
                    <a:pt x="10947" y="5669"/>
                    <a:pt x="10940" y="5669"/>
                    <a:pt x="10932" y="5669"/>
                  </a:cubicBezTo>
                  <a:cubicBezTo>
                    <a:pt x="10494" y="5669"/>
                    <a:pt x="10487" y="5023"/>
                    <a:pt x="10911" y="5023"/>
                  </a:cubicBezTo>
                  <a:close/>
                  <a:moveTo>
                    <a:pt x="9367" y="2839"/>
                  </a:moveTo>
                  <a:cubicBezTo>
                    <a:pt x="9570" y="2839"/>
                    <a:pt x="9751" y="3063"/>
                    <a:pt x="9669" y="3287"/>
                  </a:cubicBezTo>
                  <a:lnTo>
                    <a:pt x="8407" y="6407"/>
                  </a:lnTo>
                  <a:cubicBezTo>
                    <a:pt x="8383" y="6502"/>
                    <a:pt x="8312" y="6550"/>
                    <a:pt x="8240" y="6597"/>
                  </a:cubicBezTo>
                  <a:lnTo>
                    <a:pt x="5097" y="7836"/>
                  </a:lnTo>
                  <a:cubicBezTo>
                    <a:pt x="5052" y="7856"/>
                    <a:pt x="5007" y="7866"/>
                    <a:pt x="4964" y="7866"/>
                  </a:cubicBezTo>
                  <a:cubicBezTo>
                    <a:pt x="4756" y="7866"/>
                    <a:pt x="4593" y="7652"/>
                    <a:pt x="4692" y="7455"/>
                  </a:cubicBezTo>
                  <a:lnTo>
                    <a:pt x="4692" y="7431"/>
                  </a:lnTo>
                  <a:lnTo>
                    <a:pt x="5954" y="4287"/>
                  </a:lnTo>
                  <a:cubicBezTo>
                    <a:pt x="5978" y="4216"/>
                    <a:pt x="6049" y="4145"/>
                    <a:pt x="6121" y="4121"/>
                  </a:cubicBezTo>
                  <a:lnTo>
                    <a:pt x="9264" y="2859"/>
                  </a:lnTo>
                  <a:cubicBezTo>
                    <a:pt x="9299" y="2845"/>
                    <a:pt x="9333" y="2839"/>
                    <a:pt x="9367" y="2839"/>
                  </a:cubicBezTo>
                  <a:close/>
                  <a:moveTo>
                    <a:pt x="4073" y="8128"/>
                  </a:moveTo>
                  <a:cubicBezTo>
                    <a:pt x="4150" y="8128"/>
                    <a:pt x="4228" y="8157"/>
                    <a:pt x="4287" y="8217"/>
                  </a:cubicBezTo>
                  <a:cubicBezTo>
                    <a:pt x="4430" y="8336"/>
                    <a:pt x="4430" y="8550"/>
                    <a:pt x="4287" y="8669"/>
                  </a:cubicBezTo>
                  <a:lnTo>
                    <a:pt x="4073" y="8907"/>
                  </a:lnTo>
                  <a:cubicBezTo>
                    <a:pt x="3906" y="8765"/>
                    <a:pt x="3763" y="8622"/>
                    <a:pt x="3620" y="8479"/>
                  </a:cubicBezTo>
                  <a:lnTo>
                    <a:pt x="3620" y="8455"/>
                  </a:lnTo>
                  <a:lnTo>
                    <a:pt x="3859" y="8217"/>
                  </a:lnTo>
                  <a:cubicBezTo>
                    <a:pt x="3918" y="8157"/>
                    <a:pt x="3995" y="8128"/>
                    <a:pt x="4073" y="8128"/>
                  </a:cubicBezTo>
                  <a:close/>
                  <a:moveTo>
                    <a:pt x="10296" y="8126"/>
                  </a:moveTo>
                  <a:cubicBezTo>
                    <a:pt x="10366" y="8126"/>
                    <a:pt x="10439" y="8153"/>
                    <a:pt x="10503" y="8217"/>
                  </a:cubicBezTo>
                  <a:lnTo>
                    <a:pt x="10741" y="8455"/>
                  </a:lnTo>
                  <a:cubicBezTo>
                    <a:pt x="10598" y="8622"/>
                    <a:pt x="10431" y="8765"/>
                    <a:pt x="10288" y="8907"/>
                  </a:cubicBezTo>
                  <a:lnTo>
                    <a:pt x="10074" y="8669"/>
                  </a:lnTo>
                  <a:cubicBezTo>
                    <a:pt x="9834" y="8448"/>
                    <a:pt x="10052" y="8126"/>
                    <a:pt x="10296" y="8126"/>
                  </a:cubicBezTo>
                  <a:close/>
                  <a:moveTo>
                    <a:pt x="7169" y="8794"/>
                  </a:moveTo>
                  <a:cubicBezTo>
                    <a:pt x="7324" y="8794"/>
                    <a:pt x="7478" y="8896"/>
                    <a:pt x="7478" y="9098"/>
                  </a:cubicBezTo>
                  <a:lnTo>
                    <a:pt x="7478" y="10051"/>
                  </a:lnTo>
                  <a:cubicBezTo>
                    <a:pt x="7264" y="10074"/>
                    <a:pt x="7073" y="10074"/>
                    <a:pt x="6859" y="10074"/>
                  </a:cubicBezTo>
                  <a:lnTo>
                    <a:pt x="6859" y="10051"/>
                  </a:lnTo>
                  <a:lnTo>
                    <a:pt x="6859" y="9098"/>
                  </a:lnTo>
                  <a:cubicBezTo>
                    <a:pt x="6859" y="8896"/>
                    <a:pt x="7014" y="8794"/>
                    <a:pt x="7169" y="8794"/>
                  </a:cubicBezTo>
                  <a:close/>
                  <a:moveTo>
                    <a:pt x="7169" y="1"/>
                  </a:moveTo>
                  <a:cubicBezTo>
                    <a:pt x="2382" y="1"/>
                    <a:pt x="1" y="5764"/>
                    <a:pt x="3382" y="9146"/>
                  </a:cubicBezTo>
                  <a:cubicBezTo>
                    <a:pt x="4475" y="10238"/>
                    <a:pt x="5816" y="10727"/>
                    <a:pt x="7131" y="10727"/>
                  </a:cubicBezTo>
                  <a:cubicBezTo>
                    <a:pt x="9886" y="10727"/>
                    <a:pt x="12527" y="8583"/>
                    <a:pt x="12527" y="5359"/>
                  </a:cubicBezTo>
                  <a:cubicBezTo>
                    <a:pt x="12527" y="2406"/>
                    <a:pt x="10122" y="1"/>
                    <a:pt x="7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72"/>
          <p:cNvGrpSpPr/>
          <p:nvPr/>
        </p:nvGrpSpPr>
        <p:grpSpPr>
          <a:xfrm>
            <a:off x="4751974" y="4000463"/>
            <a:ext cx="395686" cy="349675"/>
            <a:chOff x="4751974" y="4000463"/>
            <a:chExt cx="395686" cy="349675"/>
          </a:xfrm>
        </p:grpSpPr>
        <p:sp>
          <p:nvSpPr>
            <p:cNvPr id="6333" name="Google Shape;6333;p72"/>
            <p:cNvSpPr/>
            <p:nvPr/>
          </p:nvSpPr>
          <p:spPr>
            <a:xfrm>
              <a:off x="4929652" y="4286388"/>
              <a:ext cx="38800" cy="32658"/>
            </a:xfrm>
            <a:custGeom>
              <a:avLst/>
              <a:gdLst/>
              <a:ahLst/>
              <a:cxnLst/>
              <a:rect l="l" t="t" r="r" b="b"/>
              <a:pathLst>
                <a:path w="1191" h="1001" extrusionOk="0">
                  <a:moveTo>
                    <a:pt x="1191" y="1"/>
                  </a:moveTo>
                  <a:lnTo>
                    <a:pt x="1191" y="1"/>
                  </a:lnTo>
                  <a:cubicBezTo>
                    <a:pt x="988" y="24"/>
                    <a:pt x="786" y="36"/>
                    <a:pt x="586" y="36"/>
                  </a:cubicBezTo>
                  <a:cubicBezTo>
                    <a:pt x="387" y="36"/>
                    <a:pt x="191" y="24"/>
                    <a:pt x="0" y="1"/>
                  </a:cubicBezTo>
                  <a:lnTo>
                    <a:pt x="0" y="1"/>
                  </a:lnTo>
                  <a:lnTo>
                    <a:pt x="595" y="1001"/>
                  </a:lnTo>
                  <a:lnTo>
                    <a:pt x="11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4774485" y="4230436"/>
              <a:ext cx="349133" cy="119701"/>
            </a:xfrm>
            <a:custGeom>
              <a:avLst/>
              <a:gdLst/>
              <a:ahLst/>
              <a:cxnLst/>
              <a:rect l="l" t="t" r="r" b="b"/>
              <a:pathLst>
                <a:path w="10717" h="3669" extrusionOk="0">
                  <a:moveTo>
                    <a:pt x="2001" y="1"/>
                  </a:moveTo>
                  <a:cubicBezTo>
                    <a:pt x="810" y="358"/>
                    <a:pt x="0" y="1454"/>
                    <a:pt x="0" y="2692"/>
                  </a:cubicBezTo>
                  <a:lnTo>
                    <a:pt x="0" y="3335"/>
                  </a:lnTo>
                  <a:cubicBezTo>
                    <a:pt x="0" y="3525"/>
                    <a:pt x="143" y="3668"/>
                    <a:pt x="310" y="3668"/>
                  </a:cubicBezTo>
                  <a:lnTo>
                    <a:pt x="10383" y="3668"/>
                  </a:lnTo>
                  <a:cubicBezTo>
                    <a:pt x="10574" y="3668"/>
                    <a:pt x="10717" y="3525"/>
                    <a:pt x="10717" y="3335"/>
                  </a:cubicBezTo>
                  <a:lnTo>
                    <a:pt x="10717" y="2692"/>
                  </a:lnTo>
                  <a:cubicBezTo>
                    <a:pt x="10717" y="1454"/>
                    <a:pt x="9907" y="358"/>
                    <a:pt x="8716" y="1"/>
                  </a:cubicBezTo>
                  <a:cubicBezTo>
                    <a:pt x="8240" y="668"/>
                    <a:pt x="7597" y="1192"/>
                    <a:pt x="6835" y="1477"/>
                  </a:cubicBezTo>
                  <a:cubicBezTo>
                    <a:pt x="5549" y="3645"/>
                    <a:pt x="5644" y="3502"/>
                    <a:pt x="5620" y="3525"/>
                  </a:cubicBezTo>
                  <a:cubicBezTo>
                    <a:pt x="5551" y="3606"/>
                    <a:pt x="5454" y="3648"/>
                    <a:pt x="5359" y="3648"/>
                  </a:cubicBezTo>
                  <a:cubicBezTo>
                    <a:pt x="5258" y="3648"/>
                    <a:pt x="5158" y="3600"/>
                    <a:pt x="5096" y="3502"/>
                  </a:cubicBezTo>
                  <a:lnTo>
                    <a:pt x="3882" y="1477"/>
                  </a:lnTo>
                  <a:cubicBezTo>
                    <a:pt x="3120" y="1192"/>
                    <a:pt x="2453" y="668"/>
                    <a:pt x="2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4751974" y="4042418"/>
              <a:ext cx="83822" cy="132914"/>
            </a:xfrm>
            <a:custGeom>
              <a:avLst/>
              <a:gdLst/>
              <a:ahLst/>
              <a:cxnLst/>
              <a:rect l="l" t="t" r="r" b="b"/>
              <a:pathLst>
                <a:path w="2573" h="4074" extrusionOk="0">
                  <a:moveTo>
                    <a:pt x="2572" y="1"/>
                  </a:moveTo>
                  <a:cubicBezTo>
                    <a:pt x="429" y="263"/>
                    <a:pt x="1" y="3216"/>
                    <a:pt x="2001" y="4073"/>
                  </a:cubicBezTo>
                  <a:cubicBezTo>
                    <a:pt x="1953" y="3668"/>
                    <a:pt x="1953" y="3478"/>
                    <a:pt x="1953" y="2168"/>
                  </a:cubicBezTo>
                  <a:cubicBezTo>
                    <a:pt x="1953" y="1406"/>
                    <a:pt x="2168" y="644"/>
                    <a:pt x="2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5057649" y="4036220"/>
              <a:ext cx="90012" cy="132882"/>
            </a:xfrm>
            <a:custGeom>
              <a:avLst/>
              <a:gdLst/>
              <a:ahLst/>
              <a:cxnLst/>
              <a:rect l="l" t="t" r="r" b="b"/>
              <a:pathLst>
                <a:path w="2763" h="4073" extrusionOk="0">
                  <a:moveTo>
                    <a:pt x="0" y="0"/>
                  </a:moveTo>
                  <a:lnTo>
                    <a:pt x="0" y="0"/>
                  </a:lnTo>
                  <a:cubicBezTo>
                    <a:pt x="501" y="691"/>
                    <a:pt x="762" y="1524"/>
                    <a:pt x="762" y="2358"/>
                  </a:cubicBezTo>
                  <a:cubicBezTo>
                    <a:pt x="786" y="2930"/>
                    <a:pt x="762" y="3501"/>
                    <a:pt x="739" y="4073"/>
                  </a:cubicBezTo>
                  <a:cubicBezTo>
                    <a:pt x="2763" y="3191"/>
                    <a:pt x="2239" y="14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4897042" y="4124992"/>
              <a:ext cx="23325" cy="21565"/>
            </a:xfrm>
            <a:custGeom>
              <a:avLst/>
              <a:gdLst/>
              <a:ahLst/>
              <a:cxnLst/>
              <a:rect l="l" t="t" r="r" b="b"/>
              <a:pathLst>
                <a:path w="716" h="661" extrusionOk="0">
                  <a:moveTo>
                    <a:pt x="367" y="0"/>
                  </a:moveTo>
                  <a:cubicBezTo>
                    <a:pt x="209" y="0"/>
                    <a:pt x="48" y="101"/>
                    <a:pt x="25" y="304"/>
                  </a:cubicBezTo>
                  <a:cubicBezTo>
                    <a:pt x="1" y="542"/>
                    <a:pt x="179" y="661"/>
                    <a:pt x="358" y="661"/>
                  </a:cubicBezTo>
                  <a:cubicBezTo>
                    <a:pt x="537" y="661"/>
                    <a:pt x="715" y="542"/>
                    <a:pt x="691" y="304"/>
                  </a:cubicBezTo>
                  <a:cubicBezTo>
                    <a:pt x="680" y="101"/>
                    <a:pt x="525" y="0"/>
                    <a:pt x="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4978518" y="4124992"/>
              <a:ext cx="23293" cy="21565"/>
            </a:xfrm>
            <a:custGeom>
              <a:avLst/>
              <a:gdLst/>
              <a:ahLst/>
              <a:cxnLst/>
              <a:rect l="l" t="t" r="r" b="b"/>
              <a:pathLst>
                <a:path w="715" h="661" extrusionOk="0">
                  <a:moveTo>
                    <a:pt x="366" y="0"/>
                  </a:moveTo>
                  <a:cubicBezTo>
                    <a:pt x="209" y="0"/>
                    <a:pt x="48" y="101"/>
                    <a:pt x="24" y="304"/>
                  </a:cubicBezTo>
                  <a:cubicBezTo>
                    <a:pt x="0" y="542"/>
                    <a:pt x="179" y="661"/>
                    <a:pt x="358" y="661"/>
                  </a:cubicBezTo>
                  <a:cubicBezTo>
                    <a:pt x="536" y="661"/>
                    <a:pt x="715" y="542"/>
                    <a:pt x="691" y="304"/>
                  </a:cubicBezTo>
                  <a:cubicBezTo>
                    <a:pt x="679" y="101"/>
                    <a:pt x="524"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4835764" y="4000463"/>
              <a:ext cx="225795" cy="124367"/>
            </a:xfrm>
            <a:custGeom>
              <a:avLst/>
              <a:gdLst/>
              <a:ahLst/>
              <a:cxnLst/>
              <a:rect l="l" t="t" r="r" b="b"/>
              <a:pathLst>
                <a:path w="6931" h="3812" extrusionOk="0">
                  <a:moveTo>
                    <a:pt x="3477" y="1"/>
                  </a:moveTo>
                  <a:cubicBezTo>
                    <a:pt x="1548" y="1"/>
                    <a:pt x="0" y="1549"/>
                    <a:pt x="0" y="3454"/>
                  </a:cubicBezTo>
                  <a:lnTo>
                    <a:pt x="0" y="3811"/>
                  </a:lnTo>
                  <a:lnTo>
                    <a:pt x="1334" y="3811"/>
                  </a:lnTo>
                  <a:cubicBezTo>
                    <a:pt x="1477" y="3371"/>
                    <a:pt x="1852" y="3150"/>
                    <a:pt x="2230" y="3150"/>
                  </a:cubicBezTo>
                  <a:cubicBezTo>
                    <a:pt x="2608" y="3150"/>
                    <a:pt x="2989" y="3371"/>
                    <a:pt x="3144" y="3811"/>
                  </a:cubicBezTo>
                  <a:lnTo>
                    <a:pt x="3811" y="3811"/>
                  </a:lnTo>
                  <a:cubicBezTo>
                    <a:pt x="3966" y="3383"/>
                    <a:pt x="4347" y="3168"/>
                    <a:pt x="4725" y="3168"/>
                  </a:cubicBezTo>
                  <a:cubicBezTo>
                    <a:pt x="5103" y="3168"/>
                    <a:pt x="5478" y="3383"/>
                    <a:pt x="5621" y="3811"/>
                  </a:cubicBezTo>
                  <a:lnTo>
                    <a:pt x="6930" y="3811"/>
                  </a:lnTo>
                  <a:lnTo>
                    <a:pt x="6930" y="3454"/>
                  </a:lnTo>
                  <a:cubicBezTo>
                    <a:pt x="6930" y="1549"/>
                    <a:pt x="5383" y="1"/>
                    <a:pt x="3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4835764" y="4144991"/>
              <a:ext cx="225795" cy="122018"/>
            </a:xfrm>
            <a:custGeom>
              <a:avLst/>
              <a:gdLst/>
              <a:ahLst/>
              <a:cxnLst/>
              <a:rect l="l" t="t" r="r" b="b"/>
              <a:pathLst>
                <a:path w="6931" h="3740" extrusionOk="0">
                  <a:moveTo>
                    <a:pt x="2822" y="1237"/>
                  </a:moveTo>
                  <a:cubicBezTo>
                    <a:pt x="2834" y="1237"/>
                    <a:pt x="2846" y="1237"/>
                    <a:pt x="2858" y="1239"/>
                  </a:cubicBezTo>
                  <a:lnTo>
                    <a:pt x="4120" y="1239"/>
                  </a:lnTo>
                  <a:cubicBezTo>
                    <a:pt x="4263" y="1239"/>
                    <a:pt x="4406" y="1358"/>
                    <a:pt x="4406" y="1524"/>
                  </a:cubicBezTo>
                  <a:cubicBezTo>
                    <a:pt x="4430" y="1715"/>
                    <a:pt x="4287" y="1858"/>
                    <a:pt x="4120" y="1882"/>
                  </a:cubicBezTo>
                  <a:lnTo>
                    <a:pt x="2858" y="1882"/>
                  </a:lnTo>
                  <a:cubicBezTo>
                    <a:pt x="2692" y="1882"/>
                    <a:pt x="2572" y="1763"/>
                    <a:pt x="2549" y="1596"/>
                  </a:cubicBezTo>
                  <a:cubicBezTo>
                    <a:pt x="2504" y="1416"/>
                    <a:pt x="2628" y="1237"/>
                    <a:pt x="2822" y="1237"/>
                  </a:cubicBezTo>
                  <a:close/>
                  <a:moveTo>
                    <a:pt x="0" y="0"/>
                  </a:moveTo>
                  <a:lnTo>
                    <a:pt x="0" y="286"/>
                  </a:lnTo>
                  <a:cubicBezTo>
                    <a:pt x="0" y="2191"/>
                    <a:pt x="1548" y="3739"/>
                    <a:pt x="3477" y="3739"/>
                  </a:cubicBezTo>
                  <a:cubicBezTo>
                    <a:pt x="5383" y="3739"/>
                    <a:pt x="6907" y="2191"/>
                    <a:pt x="6930" y="286"/>
                  </a:cubicBezTo>
                  <a:lnTo>
                    <a:pt x="6930" y="0"/>
                  </a:lnTo>
                  <a:lnTo>
                    <a:pt x="5621" y="0"/>
                  </a:lnTo>
                  <a:cubicBezTo>
                    <a:pt x="5478" y="429"/>
                    <a:pt x="5103" y="643"/>
                    <a:pt x="4725" y="643"/>
                  </a:cubicBezTo>
                  <a:cubicBezTo>
                    <a:pt x="4347" y="643"/>
                    <a:pt x="3966" y="429"/>
                    <a:pt x="3811" y="0"/>
                  </a:cubicBezTo>
                  <a:lnTo>
                    <a:pt x="3144" y="0"/>
                  </a:lnTo>
                  <a:cubicBezTo>
                    <a:pt x="2989" y="429"/>
                    <a:pt x="2608" y="643"/>
                    <a:pt x="2230" y="643"/>
                  </a:cubicBezTo>
                  <a:cubicBezTo>
                    <a:pt x="1852" y="643"/>
                    <a:pt x="1477" y="429"/>
                    <a:pt x="1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1" name="Google Shape;6341;p72"/>
          <p:cNvGrpSpPr/>
          <p:nvPr/>
        </p:nvGrpSpPr>
        <p:grpSpPr>
          <a:xfrm>
            <a:off x="5528557" y="4000463"/>
            <a:ext cx="357701" cy="349675"/>
            <a:chOff x="5528557" y="4000463"/>
            <a:chExt cx="357701" cy="349675"/>
          </a:xfrm>
        </p:grpSpPr>
        <p:sp>
          <p:nvSpPr>
            <p:cNvPr id="6342" name="Google Shape;6342;p72"/>
            <p:cNvSpPr/>
            <p:nvPr/>
          </p:nvSpPr>
          <p:spPr>
            <a:xfrm>
              <a:off x="5559440" y="4043299"/>
              <a:ext cx="86298" cy="74515"/>
            </a:xfrm>
            <a:custGeom>
              <a:avLst/>
              <a:gdLst/>
              <a:ahLst/>
              <a:cxnLst/>
              <a:rect l="l" t="t" r="r" b="b"/>
              <a:pathLst>
                <a:path w="2649" h="2284" extrusionOk="0">
                  <a:moveTo>
                    <a:pt x="1303" y="1"/>
                  </a:moveTo>
                  <a:cubicBezTo>
                    <a:pt x="1078" y="1"/>
                    <a:pt x="846" y="86"/>
                    <a:pt x="648" y="283"/>
                  </a:cubicBezTo>
                  <a:cubicBezTo>
                    <a:pt x="1" y="911"/>
                    <a:pt x="540" y="1882"/>
                    <a:pt x="1286" y="1882"/>
                  </a:cubicBezTo>
                  <a:cubicBezTo>
                    <a:pt x="1418" y="1882"/>
                    <a:pt x="1557" y="1852"/>
                    <a:pt x="1696" y="1784"/>
                  </a:cubicBezTo>
                  <a:lnTo>
                    <a:pt x="2196" y="2284"/>
                  </a:lnTo>
                  <a:cubicBezTo>
                    <a:pt x="2339" y="2117"/>
                    <a:pt x="2482" y="1974"/>
                    <a:pt x="2649" y="1831"/>
                  </a:cubicBezTo>
                  <a:lnTo>
                    <a:pt x="2149" y="1331"/>
                  </a:lnTo>
                  <a:cubicBezTo>
                    <a:pt x="2480" y="634"/>
                    <a:pt x="1918"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5559538" y="4232785"/>
              <a:ext cx="86200" cy="74385"/>
            </a:xfrm>
            <a:custGeom>
              <a:avLst/>
              <a:gdLst/>
              <a:ahLst/>
              <a:cxnLst/>
              <a:rect l="l" t="t" r="r" b="b"/>
              <a:pathLst>
                <a:path w="2646" h="2280" extrusionOk="0">
                  <a:moveTo>
                    <a:pt x="2193" y="0"/>
                  </a:moveTo>
                  <a:lnTo>
                    <a:pt x="1717" y="501"/>
                  </a:lnTo>
                  <a:cubicBezTo>
                    <a:pt x="1566" y="427"/>
                    <a:pt x="1419" y="394"/>
                    <a:pt x="1279" y="394"/>
                  </a:cubicBezTo>
                  <a:cubicBezTo>
                    <a:pt x="515" y="394"/>
                    <a:pt x="1" y="1376"/>
                    <a:pt x="645" y="2001"/>
                  </a:cubicBezTo>
                  <a:cubicBezTo>
                    <a:pt x="840" y="2196"/>
                    <a:pt x="1069" y="2279"/>
                    <a:pt x="1291" y="2279"/>
                  </a:cubicBezTo>
                  <a:cubicBezTo>
                    <a:pt x="1909" y="2279"/>
                    <a:pt x="2479" y="1630"/>
                    <a:pt x="2146" y="929"/>
                  </a:cubicBezTo>
                  <a:lnTo>
                    <a:pt x="2646" y="429"/>
                  </a:lnTo>
                  <a:cubicBezTo>
                    <a:pt x="2479" y="310"/>
                    <a:pt x="2336" y="167"/>
                    <a:pt x="2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5759759" y="4042973"/>
              <a:ext cx="86428" cy="74842"/>
            </a:xfrm>
            <a:custGeom>
              <a:avLst/>
              <a:gdLst/>
              <a:ahLst/>
              <a:cxnLst/>
              <a:rect l="l" t="t" r="r" b="b"/>
              <a:pathLst>
                <a:path w="2653" h="2294" extrusionOk="0">
                  <a:moveTo>
                    <a:pt x="1362" y="0"/>
                  </a:moveTo>
                  <a:cubicBezTo>
                    <a:pt x="742" y="0"/>
                    <a:pt x="170" y="645"/>
                    <a:pt x="501" y="1341"/>
                  </a:cubicBezTo>
                  <a:lnTo>
                    <a:pt x="1" y="1841"/>
                  </a:lnTo>
                  <a:cubicBezTo>
                    <a:pt x="167" y="1984"/>
                    <a:pt x="310" y="2127"/>
                    <a:pt x="453" y="2294"/>
                  </a:cubicBezTo>
                  <a:lnTo>
                    <a:pt x="953" y="1794"/>
                  </a:lnTo>
                  <a:cubicBezTo>
                    <a:pt x="1096" y="1862"/>
                    <a:pt x="1237" y="1892"/>
                    <a:pt x="1371" y="1892"/>
                  </a:cubicBezTo>
                  <a:cubicBezTo>
                    <a:pt x="2127" y="1892"/>
                    <a:pt x="2652" y="921"/>
                    <a:pt x="2025" y="293"/>
                  </a:cubicBezTo>
                  <a:cubicBezTo>
                    <a:pt x="1826" y="88"/>
                    <a:pt x="1591" y="0"/>
                    <a:pt x="1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5660463" y="4000463"/>
              <a:ext cx="85353" cy="83194"/>
            </a:xfrm>
            <a:custGeom>
              <a:avLst/>
              <a:gdLst/>
              <a:ahLst/>
              <a:cxnLst/>
              <a:rect l="l" t="t" r="r" b="b"/>
              <a:pathLst>
                <a:path w="2620" h="2550" extrusionOk="0">
                  <a:moveTo>
                    <a:pt x="1310" y="1"/>
                  </a:moveTo>
                  <a:cubicBezTo>
                    <a:pt x="238" y="1"/>
                    <a:pt x="0" y="1477"/>
                    <a:pt x="1000" y="1835"/>
                  </a:cubicBezTo>
                  <a:lnTo>
                    <a:pt x="1000" y="2549"/>
                  </a:lnTo>
                  <a:cubicBezTo>
                    <a:pt x="1096" y="2537"/>
                    <a:pt x="1197" y="2531"/>
                    <a:pt x="1301" y="2531"/>
                  </a:cubicBezTo>
                  <a:cubicBezTo>
                    <a:pt x="1405" y="2531"/>
                    <a:pt x="1512" y="2537"/>
                    <a:pt x="1620" y="2549"/>
                  </a:cubicBezTo>
                  <a:lnTo>
                    <a:pt x="1620" y="1835"/>
                  </a:lnTo>
                  <a:cubicBezTo>
                    <a:pt x="2620" y="1477"/>
                    <a:pt x="2358"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5528557" y="4143915"/>
              <a:ext cx="83040" cy="61922"/>
            </a:xfrm>
            <a:custGeom>
              <a:avLst/>
              <a:gdLst/>
              <a:ahLst/>
              <a:cxnLst/>
              <a:rect l="l" t="t" r="r" b="b"/>
              <a:pathLst>
                <a:path w="2549" h="1898" extrusionOk="0">
                  <a:moveTo>
                    <a:pt x="956" y="1"/>
                  </a:moveTo>
                  <a:cubicBezTo>
                    <a:pt x="478" y="1"/>
                    <a:pt x="1" y="342"/>
                    <a:pt x="1" y="938"/>
                  </a:cubicBezTo>
                  <a:cubicBezTo>
                    <a:pt x="1" y="1550"/>
                    <a:pt x="482" y="1898"/>
                    <a:pt x="961" y="1898"/>
                  </a:cubicBezTo>
                  <a:cubicBezTo>
                    <a:pt x="1322" y="1898"/>
                    <a:pt x="1681" y="1701"/>
                    <a:pt x="1835" y="1272"/>
                  </a:cubicBezTo>
                  <a:lnTo>
                    <a:pt x="2549" y="1272"/>
                  </a:lnTo>
                  <a:cubicBezTo>
                    <a:pt x="2525" y="1057"/>
                    <a:pt x="2525" y="843"/>
                    <a:pt x="2549" y="629"/>
                  </a:cubicBezTo>
                  <a:lnTo>
                    <a:pt x="1835" y="629"/>
                  </a:lnTo>
                  <a:cubicBezTo>
                    <a:pt x="1680" y="197"/>
                    <a:pt x="1318"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5660463" y="4266976"/>
              <a:ext cx="85353" cy="83161"/>
            </a:xfrm>
            <a:custGeom>
              <a:avLst/>
              <a:gdLst/>
              <a:ahLst/>
              <a:cxnLst/>
              <a:rect l="l" t="t" r="r" b="b"/>
              <a:pathLst>
                <a:path w="2620" h="2549" extrusionOk="0">
                  <a:moveTo>
                    <a:pt x="1000" y="0"/>
                  </a:moveTo>
                  <a:lnTo>
                    <a:pt x="1000" y="715"/>
                  </a:lnTo>
                  <a:cubicBezTo>
                    <a:pt x="0" y="1072"/>
                    <a:pt x="238" y="2548"/>
                    <a:pt x="1310" y="2548"/>
                  </a:cubicBezTo>
                  <a:cubicBezTo>
                    <a:pt x="2358" y="2548"/>
                    <a:pt x="2620" y="1072"/>
                    <a:pt x="1620" y="715"/>
                  </a:cubicBezTo>
                  <a:lnTo>
                    <a:pt x="1620" y="0"/>
                  </a:lnTo>
                  <a:cubicBezTo>
                    <a:pt x="1512" y="12"/>
                    <a:pt x="1405" y="18"/>
                    <a:pt x="1301" y="18"/>
                  </a:cubicBezTo>
                  <a:cubicBezTo>
                    <a:pt x="1197" y="18"/>
                    <a:pt x="1096" y="12"/>
                    <a:pt x="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5759759" y="4232785"/>
              <a:ext cx="86330" cy="74385"/>
            </a:xfrm>
            <a:custGeom>
              <a:avLst/>
              <a:gdLst/>
              <a:ahLst/>
              <a:cxnLst/>
              <a:rect l="l" t="t" r="r" b="b"/>
              <a:pathLst>
                <a:path w="2650" h="2280" extrusionOk="0">
                  <a:moveTo>
                    <a:pt x="453" y="0"/>
                  </a:moveTo>
                  <a:cubicBezTo>
                    <a:pt x="310" y="167"/>
                    <a:pt x="167" y="310"/>
                    <a:pt x="1" y="429"/>
                  </a:cubicBezTo>
                  <a:lnTo>
                    <a:pt x="501" y="929"/>
                  </a:lnTo>
                  <a:cubicBezTo>
                    <a:pt x="168" y="1630"/>
                    <a:pt x="737" y="2279"/>
                    <a:pt x="1365" y="2279"/>
                  </a:cubicBezTo>
                  <a:cubicBezTo>
                    <a:pt x="1591" y="2279"/>
                    <a:pt x="1823" y="2196"/>
                    <a:pt x="2025" y="2001"/>
                  </a:cubicBezTo>
                  <a:cubicBezTo>
                    <a:pt x="2649" y="1376"/>
                    <a:pt x="2132" y="394"/>
                    <a:pt x="1382" y="394"/>
                  </a:cubicBezTo>
                  <a:cubicBezTo>
                    <a:pt x="1245" y="394"/>
                    <a:pt x="1100" y="427"/>
                    <a:pt x="953" y="501"/>
                  </a:cubicBezTo>
                  <a:lnTo>
                    <a:pt x="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5793901" y="4144208"/>
              <a:ext cx="92357" cy="61759"/>
            </a:xfrm>
            <a:custGeom>
              <a:avLst/>
              <a:gdLst/>
              <a:ahLst/>
              <a:cxnLst/>
              <a:rect l="l" t="t" r="r" b="b"/>
              <a:pathLst>
                <a:path w="2835" h="1893" extrusionOk="0">
                  <a:moveTo>
                    <a:pt x="1620" y="1"/>
                  </a:moveTo>
                  <a:cubicBezTo>
                    <a:pt x="1215" y="1"/>
                    <a:pt x="858" y="263"/>
                    <a:pt x="739" y="644"/>
                  </a:cubicBezTo>
                  <a:lnTo>
                    <a:pt x="0" y="644"/>
                  </a:lnTo>
                  <a:cubicBezTo>
                    <a:pt x="24" y="834"/>
                    <a:pt x="24" y="1048"/>
                    <a:pt x="0" y="1263"/>
                  </a:cubicBezTo>
                  <a:lnTo>
                    <a:pt x="739" y="1263"/>
                  </a:lnTo>
                  <a:cubicBezTo>
                    <a:pt x="875" y="1670"/>
                    <a:pt x="1251" y="1892"/>
                    <a:pt x="1629" y="1892"/>
                  </a:cubicBezTo>
                  <a:cubicBezTo>
                    <a:pt x="1913" y="1892"/>
                    <a:pt x="2198" y="1767"/>
                    <a:pt x="2382" y="1501"/>
                  </a:cubicBezTo>
                  <a:cubicBezTo>
                    <a:pt x="2834" y="882"/>
                    <a:pt x="2382" y="1"/>
                    <a:pt x="1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5606938" y="4103819"/>
              <a:ext cx="167579" cy="143126"/>
            </a:xfrm>
            <a:custGeom>
              <a:avLst/>
              <a:gdLst/>
              <a:ahLst/>
              <a:cxnLst/>
              <a:rect l="l" t="t" r="r" b="b"/>
              <a:pathLst>
                <a:path w="5144" h="4387" extrusionOk="0">
                  <a:moveTo>
                    <a:pt x="3161" y="624"/>
                  </a:moveTo>
                  <a:cubicBezTo>
                    <a:pt x="3389" y="624"/>
                    <a:pt x="3599" y="897"/>
                    <a:pt x="3406" y="1143"/>
                  </a:cubicBezTo>
                  <a:lnTo>
                    <a:pt x="3144" y="1429"/>
                  </a:lnTo>
                  <a:lnTo>
                    <a:pt x="3406" y="1739"/>
                  </a:lnTo>
                  <a:cubicBezTo>
                    <a:pt x="3501" y="1858"/>
                    <a:pt x="3501" y="2024"/>
                    <a:pt x="3406" y="2144"/>
                  </a:cubicBezTo>
                  <a:lnTo>
                    <a:pt x="3144" y="2429"/>
                  </a:lnTo>
                  <a:lnTo>
                    <a:pt x="3406" y="2739"/>
                  </a:lnTo>
                  <a:cubicBezTo>
                    <a:pt x="3501" y="2858"/>
                    <a:pt x="3501" y="3025"/>
                    <a:pt x="3406" y="3144"/>
                  </a:cubicBezTo>
                  <a:lnTo>
                    <a:pt x="2977" y="3644"/>
                  </a:lnTo>
                  <a:cubicBezTo>
                    <a:pt x="2911" y="3722"/>
                    <a:pt x="2831" y="3755"/>
                    <a:pt x="2752" y="3755"/>
                  </a:cubicBezTo>
                  <a:cubicBezTo>
                    <a:pt x="2521" y="3755"/>
                    <a:pt x="2305" y="3470"/>
                    <a:pt x="2501" y="3239"/>
                  </a:cubicBezTo>
                  <a:lnTo>
                    <a:pt x="2763" y="2929"/>
                  </a:lnTo>
                  <a:lnTo>
                    <a:pt x="2501" y="2644"/>
                  </a:lnTo>
                  <a:cubicBezTo>
                    <a:pt x="2405" y="2525"/>
                    <a:pt x="2405" y="2358"/>
                    <a:pt x="2501" y="2239"/>
                  </a:cubicBezTo>
                  <a:lnTo>
                    <a:pt x="2763" y="1953"/>
                  </a:lnTo>
                  <a:lnTo>
                    <a:pt x="2501" y="1643"/>
                  </a:lnTo>
                  <a:cubicBezTo>
                    <a:pt x="2405" y="1524"/>
                    <a:pt x="2405" y="1358"/>
                    <a:pt x="2501" y="1239"/>
                  </a:cubicBezTo>
                  <a:lnTo>
                    <a:pt x="2929" y="738"/>
                  </a:lnTo>
                  <a:cubicBezTo>
                    <a:pt x="2997" y="658"/>
                    <a:pt x="3080" y="624"/>
                    <a:pt x="3161" y="624"/>
                  </a:cubicBezTo>
                  <a:close/>
                  <a:moveTo>
                    <a:pt x="2953" y="0"/>
                  </a:moveTo>
                  <a:cubicBezTo>
                    <a:pt x="1000" y="0"/>
                    <a:pt x="0" y="2358"/>
                    <a:pt x="1381" y="3739"/>
                  </a:cubicBezTo>
                  <a:cubicBezTo>
                    <a:pt x="1828" y="4186"/>
                    <a:pt x="2380" y="4386"/>
                    <a:pt x="2922" y="4386"/>
                  </a:cubicBezTo>
                  <a:cubicBezTo>
                    <a:pt x="4054" y="4386"/>
                    <a:pt x="5144" y="3512"/>
                    <a:pt x="5144" y="2191"/>
                  </a:cubicBezTo>
                  <a:cubicBezTo>
                    <a:pt x="5144" y="977"/>
                    <a:pt x="4168" y="0"/>
                    <a:pt x="2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72"/>
          <p:cNvGrpSpPr/>
          <p:nvPr/>
        </p:nvGrpSpPr>
        <p:grpSpPr>
          <a:xfrm>
            <a:off x="6281097" y="4001082"/>
            <a:ext cx="351479" cy="348272"/>
            <a:chOff x="6281097" y="4001082"/>
            <a:chExt cx="351479" cy="348272"/>
          </a:xfrm>
        </p:grpSpPr>
        <p:sp>
          <p:nvSpPr>
            <p:cNvPr id="6352" name="Google Shape;6352;p72"/>
            <p:cNvSpPr/>
            <p:nvPr/>
          </p:nvSpPr>
          <p:spPr>
            <a:xfrm>
              <a:off x="6281097" y="4226554"/>
              <a:ext cx="351479" cy="102606"/>
            </a:xfrm>
            <a:custGeom>
              <a:avLst/>
              <a:gdLst/>
              <a:ahLst/>
              <a:cxnLst/>
              <a:rect l="l" t="t" r="r" b="b"/>
              <a:pathLst>
                <a:path w="10789" h="3145" extrusionOk="0">
                  <a:moveTo>
                    <a:pt x="1668" y="1"/>
                  </a:moveTo>
                  <a:cubicBezTo>
                    <a:pt x="882" y="25"/>
                    <a:pt x="215" y="596"/>
                    <a:pt x="96" y="1382"/>
                  </a:cubicBezTo>
                  <a:cubicBezTo>
                    <a:pt x="1" y="2192"/>
                    <a:pt x="549" y="2954"/>
                    <a:pt x="1334" y="3121"/>
                  </a:cubicBezTo>
                  <a:lnTo>
                    <a:pt x="1334" y="1573"/>
                  </a:lnTo>
                  <a:cubicBezTo>
                    <a:pt x="1334" y="1049"/>
                    <a:pt x="1763" y="644"/>
                    <a:pt x="2287" y="620"/>
                  </a:cubicBezTo>
                  <a:lnTo>
                    <a:pt x="4168" y="620"/>
                  </a:lnTo>
                  <a:cubicBezTo>
                    <a:pt x="4692" y="644"/>
                    <a:pt x="5097" y="1049"/>
                    <a:pt x="5097" y="1573"/>
                  </a:cubicBezTo>
                  <a:lnTo>
                    <a:pt x="5097" y="3144"/>
                  </a:lnTo>
                  <a:lnTo>
                    <a:pt x="10432" y="3144"/>
                  </a:lnTo>
                  <a:cubicBezTo>
                    <a:pt x="10574" y="3144"/>
                    <a:pt x="10717" y="3025"/>
                    <a:pt x="10741" y="2882"/>
                  </a:cubicBezTo>
                  <a:cubicBezTo>
                    <a:pt x="10786" y="2703"/>
                    <a:pt x="10662" y="2523"/>
                    <a:pt x="10468" y="2523"/>
                  </a:cubicBezTo>
                  <a:cubicBezTo>
                    <a:pt x="10456" y="2523"/>
                    <a:pt x="10444" y="2524"/>
                    <a:pt x="10432" y="2525"/>
                  </a:cubicBezTo>
                  <a:lnTo>
                    <a:pt x="10098" y="2525"/>
                  </a:lnTo>
                  <a:lnTo>
                    <a:pt x="10098" y="644"/>
                  </a:lnTo>
                  <a:lnTo>
                    <a:pt x="10432" y="644"/>
                  </a:lnTo>
                  <a:cubicBezTo>
                    <a:pt x="10574" y="644"/>
                    <a:pt x="10717" y="525"/>
                    <a:pt x="10741" y="382"/>
                  </a:cubicBezTo>
                  <a:cubicBezTo>
                    <a:pt x="10789" y="191"/>
                    <a:pt x="10646" y="1"/>
                    <a:pt x="10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6345503" y="4267661"/>
              <a:ext cx="81476" cy="81693"/>
            </a:xfrm>
            <a:custGeom>
              <a:avLst/>
              <a:gdLst/>
              <a:ahLst/>
              <a:cxnLst/>
              <a:rect l="l" t="t" r="r" b="b"/>
              <a:pathLst>
                <a:path w="2501" h="2504" extrusionOk="0">
                  <a:moveTo>
                    <a:pt x="2223" y="1"/>
                  </a:moveTo>
                  <a:cubicBezTo>
                    <a:pt x="2213" y="1"/>
                    <a:pt x="2202" y="2"/>
                    <a:pt x="2191" y="3"/>
                  </a:cubicBezTo>
                  <a:lnTo>
                    <a:pt x="310" y="3"/>
                  </a:lnTo>
                  <a:cubicBezTo>
                    <a:pt x="143" y="3"/>
                    <a:pt x="0" y="146"/>
                    <a:pt x="0" y="313"/>
                  </a:cubicBezTo>
                  <a:lnTo>
                    <a:pt x="0" y="2194"/>
                  </a:lnTo>
                  <a:cubicBezTo>
                    <a:pt x="0" y="2370"/>
                    <a:pt x="146" y="2498"/>
                    <a:pt x="316" y="2498"/>
                  </a:cubicBezTo>
                  <a:cubicBezTo>
                    <a:pt x="353" y="2498"/>
                    <a:pt x="391" y="2492"/>
                    <a:pt x="429" y="2480"/>
                  </a:cubicBezTo>
                  <a:lnTo>
                    <a:pt x="1263" y="2218"/>
                  </a:lnTo>
                  <a:cubicBezTo>
                    <a:pt x="2191" y="2504"/>
                    <a:pt x="2144" y="2504"/>
                    <a:pt x="2215" y="2504"/>
                  </a:cubicBezTo>
                  <a:cubicBezTo>
                    <a:pt x="2382" y="2504"/>
                    <a:pt x="2501" y="2361"/>
                    <a:pt x="2501" y="2194"/>
                  </a:cubicBezTo>
                  <a:lnTo>
                    <a:pt x="2501" y="313"/>
                  </a:lnTo>
                  <a:cubicBezTo>
                    <a:pt x="2501" y="157"/>
                    <a:pt x="2376" y="1"/>
                    <a:pt x="22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6343939" y="4124796"/>
              <a:ext cx="225795" cy="82378"/>
            </a:xfrm>
            <a:custGeom>
              <a:avLst/>
              <a:gdLst/>
              <a:ahLst/>
              <a:cxnLst/>
              <a:rect l="l" t="t" r="r" b="b"/>
              <a:pathLst>
                <a:path w="6931" h="2525" extrusionOk="0">
                  <a:moveTo>
                    <a:pt x="2859" y="661"/>
                  </a:moveTo>
                  <a:cubicBezTo>
                    <a:pt x="3004" y="661"/>
                    <a:pt x="3152" y="767"/>
                    <a:pt x="3168" y="929"/>
                  </a:cubicBezTo>
                  <a:cubicBezTo>
                    <a:pt x="3168" y="1119"/>
                    <a:pt x="3025" y="1239"/>
                    <a:pt x="2859" y="1262"/>
                  </a:cubicBezTo>
                  <a:cubicBezTo>
                    <a:pt x="2597" y="1239"/>
                    <a:pt x="2478" y="929"/>
                    <a:pt x="2668" y="738"/>
                  </a:cubicBezTo>
                  <a:cubicBezTo>
                    <a:pt x="2722" y="685"/>
                    <a:pt x="2790" y="661"/>
                    <a:pt x="2859" y="661"/>
                  </a:cubicBezTo>
                  <a:close/>
                  <a:moveTo>
                    <a:pt x="4085" y="1254"/>
                  </a:moveTo>
                  <a:cubicBezTo>
                    <a:pt x="4248" y="1254"/>
                    <a:pt x="4407" y="1381"/>
                    <a:pt x="4407" y="1572"/>
                  </a:cubicBezTo>
                  <a:cubicBezTo>
                    <a:pt x="4407" y="1739"/>
                    <a:pt x="4287" y="1882"/>
                    <a:pt x="4097" y="1882"/>
                  </a:cubicBezTo>
                  <a:cubicBezTo>
                    <a:pt x="3835" y="1882"/>
                    <a:pt x="3668" y="1548"/>
                    <a:pt x="3859" y="1358"/>
                  </a:cubicBezTo>
                  <a:cubicBezTo>
                    <a:pt x="3922" y="1286"/>
                    <a:pt x="4004" y="1254"/>
                    <a:pt x="4085" y="1254"/>
                  </a:cubicBezTo>
                  <a:close/>
                  <a:moveTo>
                    <a:pt x="1287" y="0"/>
                  </a:moveTo>
                  <a:lnTo>
                    <a:pt x="168" y="2001"/>
                  </a:lnTo>
                  <a:cubicBezTo>
                    <a:pt x="72" y="2167"/>
                    <a:pt x="25" y="2334"/>
                    <a:pt x="1" y="2525"/>
                  </a:cubicBezTo>
                  <a:lnTo>
                    <a:pt x="6931" y="2525"/>
                  </a:lnTo>
                  <a:cubicBezTo>
                    <a:pt x="6931" y="2334"/>
                    <a:pt x="6883" y="2167"/>
                    <a:pt x="6788" y="2001"/>
                  </a:cubicBezTo>
                  <a:lnTo>
                    <a:pt x="56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6397497" y="4001082"/>
              <a:ext cx="119494" cy="102769"/>
            </a:xfrm>
            <a:custGeom>
              <a:avLst/>
              <a:gdLst/>
              <a:ahLst/>
              <a:cxnLst/>
              <a:rect l="l" t="t" r="r" b="b"/>
              <a:pathLst>
                <a:path w="3668" h="3150" extrusionOk="0">
                  <a:moveTo>
                    <a:pt x="3134" y="1"/>
                  </a:moveTo>
                  <a:cubicBezTo>
                    <a:pt x="3114" y="1"/>
                    <a:pt x="3094" y="2"/>
                    <a:pt x="3072" y="6"/>
                  </a:cubicBezTo>
                  <a:lnTo>
                    <a:pt x="619" y="6"/>
                  </a:lnTo>
                  <a:cubicBezTo>
                    <a:pt x="605" y="4"/>
                    <a:pt x="591" y="3"/>
                    <a:pt x="577" y="3"/>
                  </a:cubicBezTo>
                  <a:cubicBezTo>
                    <a:pt x="432" y="3"/>
                    <a:pt x="329" y="113"/>
                    <a:pt x="286" y="244"/>
                  </a:cubicBezTo>
                  <a:cubicBezTo>
                    <a:pt x="238" y="434"/>
                    <a:pt x="381" y="625"/>
                    <a:pt x="595" y="625"/>
                  </a:cubicBezTo>
                  <a:lnTo>
                    <a:pt x="595" y="2101"/>
                  </a:lnTo>
                  <a:lnTo>
                    <a:pt x="0" y="3149"/>
                  </a:lnTo>
                  <a:lnTo>
                    <a:pt x="3667" y="3149"/>
                  </a:lnTo>
                  <a:lnTo>
                    <a:pt x="3072" y="2101"/>
                  </a:lnTo>
                  <a:lnTo>
                    <a:pt x="3072" y="625"/>
                  </a:lnTo>
                  <a:cubicBezTo>
                    <a:pt x="3080" y="625"/>
                    <a:pt x="3088" y="625"/>
                    <a:pt x="3095" y="625"/>
                  </a:cubicBezTo>
                  <a:cubicBezTo>
                    <a:pt x="3526" y="625"/>
                    <a:pt x="3519" y="1"/>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72"/>
          <p:cNvGrpSpPr/>
          <p:nvPr/>
        </p:nvGrpSpPr>
        <p:grpSpPr>
          <a:xfrm>
            <a:off x="7078659" y="4001246"/>
            <a:ext cx="266126" cy="348892"/>
            <a:chOff x="7078659" y="4001246"/>
            <a:chExt cx="266126" cy="348892"/>
          </a:xfrm>
        </p:grpSpPr>
        <p:sp>
          <p:nvSpPr>
            <p:cNvPr id="6357" name="Google Shape;6357;p72"/>
            <p:cNvSpPr/>
            <p:nvPr/>
          </p:nvSpPr>
          <p:spPr>
            <a:xfrm>
              <a:off x="7099607" y="4001246"/>
              <a:ext cx="225013" cy="82411"/>
            </a:xfrm>
            <a:custGeom>
              <a:avLst/>
              <a:gdLst/>
              <a:ahLst/>
              <a:cxnLst/>
              <a:rect l="l" t="t" r="r" b="b"/>
              <a:pathLst>
                <a:path w="6907" h="2526" extrusionOk="0">
                  <a:moveTo>
                    <a:pt x="738" y="1"/>
                  </a:moveTo>
                  <a:cubicBezTo>
                    <a:pt x="334" y="1"/>
                    <a:pt x="0" y="334"/>
                    <a:pt x="0" y="739"/>
                  </a:cubicBezTo>
                  <a:lnTo>
                    <a:pt x="0" y="2215"/>
                  </a:lnTo>
                  <a:cubicBezTo>
                    <a:pt x="0" y="2382"/>
                    <a:pt x="143" y="2525"/>
                    <a:pt x="310" y="2525"/>
                  </a:cubicBezTo>
                  <a:lnTo>
                    <a:pt x="6597" y="2525"/>
                  </a:lnTo>
                  <a:cubicBezTo>
                    <a:pt x="6763" y="2525"/>
                    <a:pt x="6883" y="2382"/>
                    <a:pt x="6906" y="2215"/>
                  </a:cubicBezTo>
                  <a:lnTo>
                    <a:pt x="6906" y="739"/>
                  </a:lnTo>
                  <a:cubicBezTo>
                    <a:pt x="6906" y="334"/>
                    <a:pt x="6573" y="1"/>
                    <a:pt x="6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7078659" y="4103819"/>
              <a:ext cx="266126" cy="246319"/>
            </a:xfrm>
            <a:custGeom>
              <a:avLst/>
              <a:gdLst/>
              <a:ahLst/>
              <a:cxnLst/>
              <a:rect l="l" t="t" r="r" b="b"/>
              <a:pathLst>
                <a:path w="8169" h="7550" extrusionOk="0">
                  <a:moveTo>
                    <a:pt x="4715" y="1882"/>
                  </a:moveTo>
                  <a:cubicBezTo>
                    <a:pt x="4906" y="1882"/>
                    <a:pt x="5049" y="2024"/>
                    <a:pt x="5049" y="2191"/>
                  </a:cubicBezTo>
                  <a:lnTo>
                    <a:pt x="5049" y="3144"/>
                  </a:lnTo>
                  <a:lnTo>
                    <a:pt x="5978" y="3144"/>
                  </a:lnTo>
                  <a:cubicBezTo>
                    <a:pt x="5990" y="3142"/>
                    <a:pt x="6002" y="3141"/>
                    <a:pt x="6014" y="3141"/>
                  </a:cubicBezTo>
                  <a:cubicBezTo>
                    <a:pt x="6168" y="3141"/>
                    <a:pt x="6309" y="3277"/>
                    <a:pt x="6287" y="3453"/>
                  </a:cubicBezTo>
                  <a:lnTo>
                    <a:pt x="6287" y="4715"/>
                  </a:lnTo>
                  <a:cubicBezTo>
                    <a:pt x="6311" y="4882"/>
                    <a:pt x="6144" y="5025"/>
                    <a:pt x="5978" y="5025"/>
                  </a:cubicBezTo>
                  <a:lnTo>
                    <a:pt x="5049" y="5025"/>
                  </a:lnTo>
                  <a:lnTo>
                    <a:pt x="5049" y="5954"/>
                  </a:lnTo>
                  <a:cubicBezTo>
                    <a:pt x="5025" y="6144"/>
                    <a:pt x="4906" y="6263"/>
                    <a:pt x="4715" y="6287"/>
                  </a:cubicBezTo>
                  <a:lnTo>
                    <a:pt x="3477" y="6287"/>
                  </a:lnTo>
                  <a:cubicBezTo>
                    <a:pt x="3287" y="6263"/>
                    <a:pt x="3144" y="6144"/>
                    <a:pt x="3144" y="5954"/>
                  </a:cubicBezTo>
                  <a:lnTo>
                    <a:pt x="3144" y="5025"/>
                  </a:lnTo>
                  <a:lnTo>
                    <a:pt x="2215" y="5025"/>
                  </a:lnTo>
                  <a:cubicBezTo>
                    <a:pt x="2048" y="5025"/>
                    <a:pt x="1905" y="4882"/>
                    <a:pt x="1905" y="4715"/>
                  </a:cubicBezTo>
                  <a:lnTo>
                    <a:pt x="1905" y="3453"/>
                  </a:lnTo>
                  <a:cubicBezTo>
                    <a:pt x="1905" y="3287"/>
                    <a:pt x="2048" y="3144"/>
                    <a:pt x="2215" y="3144"/>
                  </a:cubicBezTo>
                  <a:lnTo>
                    <a:pt x="3144" y="3144"/>
                  </a:lnTo>
                  <a:lnTo>
                    <a:pt x="3144" y="2191"/>
                  </a:lnTo>
                  <a:cubicBezTo>
                    <a:pt x="3144" y="2024"/>
                    <a:pt x="3287" y="1882"/>
                    <a:pt x="3477" y="1882"/>
                  </a:cubicBezTo>
                  <a:close/>
                  <a:moveTo>
                    <a:pt x="1262" y="0"/>
                  </a:moveTo>
                  <a:lnTo>
                    <a:pt x="1262" y="596"/>
                  </a:lnTo>
                  <a:cubicBezTo>
                    <a:pt x="1262" y="738"/>
                    <a:pt x="1215" y="858"/>
                    <a:pt x="1119" y="977"/>
                  </a:cubicBezTo>
                  <a:lnTo>
                    <a:pt x="334" y="1739"/>
                  </a:lnTo>
                  <a:cubicBezTo>
                    <a:pt x="119" y="1953"/>
                    <a:pt x="0" y="2239"/>
                    <a:pt x="0" y="2548"/>
                  </a:cubicBezTo>
                  <a:lnTo>
                    <a:pt x="0" y="6406"/>
                  </a:lnTo>
                  <a:cubicBezTo>
                    <a:pt x="24" y="7049"/>
                    <a:pt x="524" y="7549"/>
                    <a:pt x="1167" y="7549"/>
                  </a:cubicBezTo>
                  <a:lnTo>
                    <a:pt x="7025" y="7549"/>
                  </a:lnTo>
                  <a:cubicBezTo>
                    <a:pt x="7668" y="7549"/>
                    <a:pt x="8169" y="7025"/>
                    <a:pt x="8169" y="6406"/>
                  </a:cubicBezTo>
                  <a:lnTo>
                    <a:pt x="8169" y="2525"/>
                  </a:lnTo>
                  <a:cubicBezTo>
                    <a:pt x="8169" y="2239"/>
                    <a:pt x="8049" y="1953"/>
                    <a:pt x="7835" y="1739"/>
                  </a:cubicBezTo>
                  <a:lnTo>
                    <a:pt x="7073" y="977"/>
                  </a:lnTo>
                  <a:cubicBezTo>
                    <a:pt x="6978" y="858"/>
                    <a:pt x="6906" y="738"/>
                    <a:pt x="6906" y="596"/>
                  </a:cubicBezTo>
                  <a:lnTo>
                    <a:pt x="6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7161667" y="4185381"/>
              <a:ext cx="100893" cy="102606"/>
            </a:xfrm>
            <a:custGeom>
              <a:avLst/>
              <a:gdLst/>
              <a:ahLst/>
              <a:cxnLst/>
              <a:rect l="l" t="t" r="r" b="b"/>
              <a:pathLst>
                <a:path w="3097" h="3145" extrusionOk="0">
                  <a:moveTo>
                    <a:pt x="1239" y="1"/>
                  </a:moveTo>
                  <a:lnTo>
                    <a:pt x="1239" y="953"/>
                  </a:lnTo>
                  <a:cubicBezTo>
                    <a:pt x="1239" y="1120"/>
                    <a:pt x="1096" y="1263"/>
                    <a:pt x="929" y="1263"/>
                  </a:cubicBezTo>
                  <a:lnTo>
                    <a:pt x="0" y="1263"/>
                  </a:lnTo>
                  <a:lnTo>
                    <a:pt x="0" y="1882"/>
                  </a:lnTo>
                  <a:lnTo>
                    <a:pt x="929" y="1882"/>
                  </a:lnTo>
                  <a:cubicBezTo>
                    <a:pt x="1096" y="1906"/>
                    <a:pt x="1239" y="2049"/>
                    <a:pt x="1239" y="2215"/>
                  </a:cubicBezTo>
                  <a:lnTo>
                    <a:pt x="1239" y="3144"/>
                  </a:lnTo>
                  <a:lnTo>
                    <a:pt x="1858" y="3144"/>
                  </a:lnTo>
                  <a:lnTo>
                    <a:pt x="1858" y="2215"/>
                  </a:lnTo>
                  <a:cubicBezTo>
                    <a:pt x="1858" y="2025"/>
                    <a:pt x="2001" y="1882"/>
                    <a:pt x="2167" y="1882"/>
                  </a:cubicBezTo>
                  <a:lnTo>
                    <a:pt x="3096" y="1882"/>
                  </a:lnTo>
                  <a:lnTo>
                    <a:pt x="3096" y="1263"/>
                  </a:lnTo>
                  <a:lnTo>
                    <a:pt x="2167" y="1263"/>
                  </a:lnTo>
                  <a:cubicBezTo>
                    <a:pt x="2001" y="1263"/>
                    <a:pt x="1858" y="1120"/>
                    <a:pt x="1858" y="953"/>
                  </a:cubicBezTo>
                  <a:lnTo>
                    <a:pt x="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72"/>
          <p:cNvGrpSpPr/>
          <p:nvPr/>
        </p:nvGrpSpPr>
        <p:grpSpPr>
          <a:xfrm>
            <a:off x="7791618" y="4027835"/>
            <a:ext cx="349166" cy="294865"/>
            <a:chOff x="7791618" y="4027835"/>
            <a:chExt cx="349166" cy="294865"/>
          </a:xfrm>
        </p:grpSpPr>
        <p:sp>
          <p:nvSpPr>
            <p:cNvPr id="6361" name="Google Shape;6361;p72"/>
            <p:cNvSpPr/>
            <p:nvPr/>
          </p:nvSpPr>
          <p:spPr>
            <a:xfrm>
              <a:off x="7924274" y="4144208"/>
              <a:ext cx="72192" cy="61922"/>
            </a:xfrm>
            <a:custGeom>
              <a:avLst/>
              <a:gdLst/>
              <a:ahLst/>
              <a:cxnLst/>
              <a:rect l="l" t="t" r="r" b="b"/>
              <a:pathLst>
                <a:path w="2216" h="1898" extrusionOk="0">
                  <a:moveTo>
                    <a:pt x="1263" y="1"/>
                  </a:moveTo>
                  <a:cubicBezTo>
                    <a:pt x="430" y="1"/>
                    <a:pt x="1" y="1025"/>
                    <a:pt x="596" y="1620"/>
                  </a:cubicBezTo>
                  <a:cubicBezTo>
                    <a:pt x="788" y="1812"/>
                    <a:pt x="1024" y="1897"/>
                    <a:pt x="1256" y="1897"/>
                  </a:cubicBezTo>
                  <a:cubicBezTo>
                    <a:pt x="1745" y="1897"/>
                    <a:pt x="2216" y="1518"/>
                    <a:pt x="2216" y="953"/>
                  </a:cubicBezTo>
                  <a:cubicBezTo>
                    <a:pt x="2192" y="429"/>
                    <a:pt x="178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7791618" y="4027835"/>
              <a:ext cx="349166" cy="294865"/>
            </a:xfrm>
            <a:custGeom>
              <a:avLst/>
              <a:gdLst/>
              <a:ahLst/>
              <a:cxnLst/>
              <a:rect l="l" t="t" r="r" b="b"/>
              <a:pathLst>
                <a:path w="10718" h="9038" extrusionOk="0">
                  <a:moveTo>
                    <a:pt x="6359" y="1067"/>
                  </a:moveTo>
                  <a:cubicBezTo>
                    <a:pt x="6407" y="1210"/>
                    <a:pt x="6478" y="1305"/>
                    <a:pt x="6573" y="1400"/>
                  </a:cubicBezTo>
                  <a:lnTo>
                    <a:pt x="5764" y="3020"/>
                  </a:lnTo>
                  <a:cubicBezTo>
                    <a:pt x="5954" y="3067"/>
                    <a:pt x="6145" y="3163"/>
                    <a:pt x="6312" y="3306"/>
                  </a:cubicBezTo>
                  <a:lnTo>
                    <a:pt x="7121" y="1686"/>
                  </a:lnTo>
                  <a:cubicBezTo>
                    <a:pt x="7171" y="1696"/>
                    <a:pt x="7220" y="1702"/>
                    <a:pt x="7269" y="1702"/>
                  </a:cubicBezTo>
                  <a:cubicBezTo>
                    <a:pt x="7339" y="1702"/>
                    <a:pt x="7409" y="1690"/>
                    <a:pt x="7478" y="1662"/>
                  </a:cubicBezTo>
                  <a:lnTo>
                    <a:pt x="9003" y="3972"/>
                  </a:lnTo>
                  <a:cubicBezTo>
                    <a:pt x="8955" y="4044"/>
                    <a:pt x="8907" y="4115"/>
                    <a:pt x="8883" y="4211"/>
                  </a:cubicBezTo>
                  <a:lnTo>
                    <a:pt x="6883" y="4211"/>
                  </a:lnTo>
                  <a:cubicBezTo>
                    <a:pt x="6931" y="4425"/>
                    <a:pt x="6931" y="4639"/>
                    <a:pt x="6883" y="4830"/>
                  </a:cubicBezTo>
                  <a:lnTo>
                    <a:pt x="8907" y="4830"/>
                  </a:lnTo>
                  <a:cubicBezTo>
                    <a:pt x="8931" y="4925"/>
                    <a:pt x="8979" y="4996"/>
                    <a:pt x="9026" y="5068"/>
                  </a:cubicBezTo>
                  <a:lnTo>
                    <a:pt x="7478" y="7378"/>
                  </a:lnTo>
                  <a:cubicBezTo>
                    <a:pt x="7394" y="7361"/>
                    <a:pt x="7310" y="7344"/>
                    <a:pt x="7226" y="7344"/>
                  </a:cubicBezTo>
                  <a:cubicBezTo>
                    <a:pt x="7191" y="7344"/>
                    <a:pt x="7156" y="7347"/>
                    <a:pt x="7121" y="7354"/>
                  </a:cubicBezTo>
                  <a:lnTo>
                    <a:pt x="6312" y="5735"/>
                  </a:lnTo>
                  <a:cubicBezTo>
                    <a:pt x="6145" y="5878"/>
                    <a:pt x="5954" y="5973"/>
                    <a:pt x="5740" y="6044"/>
                  </a:cubicBezTo>
                  <a:lnTo>
                    <a:pt x="6573" y="7664"/>
                  </a:lnTo>
                  <a:cubicBezTo>
                    <a:pt x="6478" y="7759"/>
                    <a:pt x="6407" y="7854"/>
                    <a:pt x="6359" y="7997"/>
                  </a:cubicBezTo>
                  <a:lnTo>
                    <a:pt x="4359" y="7997"/>
                  </a:lnTo>
                  <a:cubicBezTo>
                    <a:pt x="4311" y="7854"/>
                    <a:pt x="4240" y="7735"/>
                    <a:pt x="4144" y="7640"/>
                  </a:cubicBezTo>
                  <a:lnTo>
                    <a:pt x="4954" y="6044"/>
                  </a:lnTo>
                  <a:cubicBezTo>
                    <a:pt x="4740" y="5973"/>
                    <a:pt x="4549" y="5878"/>
                    <a:pt x="4383" y="5758"/>
                  </a:cubicBezTo>
                  <a:lnTo>
                    <a:pt x="3573" y="7378"/>
                  </a:lnTo>
                  <a:cubicBezTo>
                    <a:pt x="3513" y="7366"/>
                    <a:pt x="3454" y="7360"/>
                    <a:pt x="3397" y="7360"/>
                  </a:cubicBezTo>
                  <a:cubicBezTo>
                    <a:pt x="3341" y="7360"/>
                    <a:pt x="3287" y="7366"/>
                    <a:pt x="3239" y="7378"/>
                  </a:cubicBezTo>
                  <a:lnTo>
                    <a:pt x="1715" y="5092"/>
                  </a:lnTo>
                  <a:cubicBezTo>
                    <a:pt x="1763" y="4996"/>
                    <a:pt x="1811" y="4925"/>
                    <a:pt x="1834" y="4830"/>
                  </a:cubicBezTo>
                  <a:lnTo>
                    <a:pt x="3811" y="4830"/>
                  </a:lnTo>
                  <a:cubicBezTo>
                    <a:pt x="3763" y="4639"/>
                    <a:pt x="3763" y="4425"/>
                    <a:pt x="3811" y="4234"/>
                  </a:cubicBezTo>
                  <a:lnTo>
                    <a:pt x="1834" y="4234"/>
                  </a:lnTo>
                  <a:cubicBezTo>
                    <a:pt x="1787" y="4139"/>
                    <a:pt x="1739" y="4068"/>
                    <a:pt x="1691" y="3996"/>
                  </a:cubicBezTo>
                  <a:lnTo>
                    <a:pt x="3239" y="1686"/>
                  </a:lnTo>
                  <a:cubicBezTo>
                    <a:pt x="3335" y="1710"/>
                    <a:pt x="3454" y="1710"/>
                    <a:pt x="3573" y="1710"/>
                  </a:cubicBezTo>
                  <a:lnTo>
                    <a:pt x="4383" y="3306"/>
                  </a:lnTo>
                  <a:cubicBezTo>
                    <a:pt x="4549" y="3187"/>
                    <a:pt x="4740" y="3091"/>
                    <a:pt x="4954" y="3020"/>
                  </a:cubicBezTo>
                  <a:lnTo>
                    <a:pt x="4144" y="1424"/>
                  </a:lnTo>
                  <a:cubicBezTo>
                    <a:pt x="4240" y="1329"/>
                    <a:pt x="4311" y="1210"/>
                    <a:pt x="4359" y="1067"/>
                  </a:cubicBezTo>
                  <a:close/>
                  <a:moveTo>
                    <a:pt x="3730" y="1"/>
                  </a:moveTo>
                  <a:cubicBezTo>
                    <a:pt x="3077" y="1"/>
                    <a:pt x="2262" y="700"/>
                    <a:pt x="2716" y="1305"/>
                  </a:cubicBezTo>
                  <a:lnTo>
                    <a:pt x="1168" y="3639"/>
                  </a:lnTo>
                  <a:cubicBezTo>
                    <a:pt x="1093" y="3621"/>
                    <a:pt x="1018" y="3612"/>
                    <a:pt x="945" y="3612"/>
                  </a:cubicBezTo>
                  <a:cubicBezTo>
                    <a:pt x="437" y="3612"/>
                    <a:pt x="1" y="4024"/>
                    <a:pt x="1" y="4544"/>
                  </a:cubicBezTo>
                  <a:cubicBezTo>
                    <a:pt x="1" y="5075"/>
                    <a:pt x="439" y="5484"/>
                    <a:pt x="940" y="5484"/>
                  </a:cubicBezTo>
                  <a:cubicBezTo>
                    <a:pt x="1022" y="5484"/>
                    <a:pt x="1107" y="5473"/>
                    <a:pt x="1191" y="5449"/>
                  </a:cubicBezTo>
                  <a:lnTo>
                    <a:pt x="2692" y="7735"/>
                  </a:lnTo>
                  <a:cubicBezTo>
                    <a:pt x="2252" y="8344"/>
                    <a:pt x="3074" y="9038"/>
                    <a:pt x="3724" y="9038"/>
                  </a:cubicBezTo>
                  <a:cubicBezTo>
                    <a:pt x="3989" y="9038"/>
                    <a:pt x="4225" y="8923"/>
                    <a:pt x="4335" y="8640"/>
                  </a:cubicBezTo>
                  <a:lnTo>
                    <a:pt x="6359" y="8640"/>
                  </a:lnTo>
                  <a:cubicBezTo>
                    <a:pt x="6469" y="8923"/>
                    <a:pt x="6705" y="9038"/>
                    <a:pt x="6969" y="9038"/>
                  </a:cubicBezTo>
                  <a:cubicBezTo>
                    <a:pt x="7618" y="9038"/>
                    <a:pt x="8435" y="8344"/>
                    <a:pt x="7979" y="7735"/>
                  </a:cubicBezTo>
                  <a:lnTo>
                    <a:pt x="9526" y="5425"/>
                  </a:lnTo>
                  <a:cubicBezTo>
                    <a:pt x="9601" y="5443"/>
                    <a:pt x="9676" y="5452"/>
                    <a:pt x="9750" y="5452"/>
                  </a:cubicBezTo>
                  <a:cubicBezTo>
                    <a:pt x="10262" y="5452"/>
                    <a:pt x="10717" y="5038"/>
                    <a:pt x="10717" y="4496"/>
                  </a:cubicBezTo>
                  <a:cubicBezTo>
                    <a:pt x="10717" y="3965"/>
                    <a:pt x="10279" y="3557"/>
                    <a:pt x="9778" y="3557"/>
                  </a:cubicBezTo>
                  <a:cubicBezTo>
                    <a:pt x="9696" y="3557"/>
                    <a:pt x="9611" y="3568"/>
                    <a:pt x="9526" y="3591"/>
                  </a:cubicBezTo>
                  <a:lnTo>
                    <a:pt x="8002" y="1305"/>
                  </a:lnTo>
                  <a:cubicBezTo>
                    <a:pt x="8456" y="700"/>
                    <a:pt x="7629" y="1"/>
                    <a:pt x="6978" y="1"/>
                  </a:cubicBezTo>
                  <a:cubicBezTo>
                    <a:pt x="6706" y="1"/>
                    <a:pt x="6464" y="123"/>
                    <a:pt x="6359" y="424"/>
                  </a:cubicBezTo>
                  <a:lnTo>
                    <a:pt x="4359" y="424"/>
                  </a:lnTo>
                  <a:cubicBezTo>
                    <a:pt x="4247" y="123"/>
                    <a:pt x="4002" y="1"/>
                    <a:pt x="3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3" name="Google Shape;6363;p72"/>
          <p:cNvSpPr txBox="1"/>
          <p:nvPr/>
        </p:nvSpPr>
        <p:spPr>
          <a:xfrm>
            <a:off x="713225" y="1190513"/>
            <a:ext cx="3171000" cy="48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Inter"/>
                <a:ea typeface="Inter"/>
                <a:cs typeface="Inter"/>
                <a:sym typeface="Inter"/>
              </a:rPr>
              <a:t>Laboratory</a:t>
            </a:r>
            <a:endParaRPr sz="1600">
              <a:solidFill>
                <a:schemeClr val="lt1"/>
              </a:solidFill>
              <a:latin typeface="Inter"/>
              <a:ea typeface="Inter"/>
              <a:cs typeface="Inter"/>
              <a:sym typeface="Inter"/>
            </a:endParaRPr>
          </a:p>
        </p:txBody>
      </p:sp>
      <p:sp>
        <p:nvSpPr>
          <p:cNvPr id="6364" name="Google Shape;6364;p72"/>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Premium icons</a:t>
            </a:r>
            <a:endParaRPr/>
          </a:p>
        </p:txBody>
      </p:sp>
      <p:grpSp>
        <p:nvGrpSpPr>
          <p:cNvPr id="6365" name="Google Shape;6365;p72"/>
          <p:cNvGrpSpPr/>
          <p:nvPr/>
        </p:nvGrpSpPr>
        <p:grpSpPr>
          <a:xfrm>
            <a:off x="8430787" y="228418"/>
            <a:ext cx="346490" cy="311075"/>
            <a:chOff x="5655285" y="1922218"/>
            <a:chExt cx="2946347" cy="2645192"/>
          </a:xfrm>
        </p:grpSpPr>
        <p:sp>
          <p:nvSpPr>
            <p:cNvPr id="6366" name="Google Shape;6366;p72"/>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7" name="Google Shape;6367;p72"/>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8" name="Google Shape;6368;p72"/>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9" name="Google Shape;6369;p72"/>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373"/>
        <p:cNvGrpSpPr/>
        <p:nvPr/>
      </p:nvGrpSpPr>
      <p:grpSpPr>
        <a:xfrm>
          <a:off x="0" y="0"/>
          <a:ext cx="0" cy="0"/>
          <a:chOff x="0" y="0"/>
          <a:chExt cx="0" cy="0"/>
        </a:xfrm>
      </p:grpSpPr>
      <p:grpSp>
        <p:nvGrpSpPr>
          <p:cNvPr id="6374" name="Google Shape;6374;p73"/>
          <p:cNvGrpSpPr/>
          <p:nvPr/>
        </p:nvGrpSpPr>
        <p:grpSpPr>
          <a:xfrm>
            <a:off x="1015043" y="1768782"/>
            <a:ext cx="349675" cy="349675"/>
            <a:chOff x="1057325" y="2364825"/>
            <a:chExt cx="267950" cy="267950"/>
          </a:xfrm>
        </p:grpSpPr>
        <p:sp>
          <p:nvSpPr>
            <p:cNvPr id="6375" name="Google Shape;6375;p73"/>
            <p:cNvSpPr/>
            <p:nvPr/>
          </p:nvSpPr>
          <p:spPr>
            <a:xfrm>
              <a:off x="1120450" y="2483300"/>
              <a:ext cx="20850" cy="31000"/>
            </a:xfrm>
            <a:custGeom>
              <a:avLst/>
              <a:gdLst/>
              <a:ahLst/>
              <a:cxnLst/>
              <a:rect l="l" t="t" r="r" b="b"/>
              <a:pathLst>
                <a:path w="834" h="1240" extrusionOk="0">
                  <a:moveTo>
                    <a:pt x="0" y="1"/>
                  </a:moveTo>
                  <a:lnTo>
                    <a:pt x="0" y="1239"/>
                  </a:lnTo>
                  <a:lnTo>
                    <a:pt x="834" y="1239"/>
                  </a:lnTo>
                  <a:lnTo>
                    <a:pt x="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1240100" y="2483300"/>
              <a:ext cx="20875" cy="31000"/>
            </a:xfrm>
            <a:custGeom>
              <a:avLst/>
              <a:gdLst/>
              <a:ahLst/>
              <a:cxnLst/>
              <a:rect l="l" t="t" r="r" b="b"/>
              <a:pathLst>
                <a:path w="835" h="1240" extrusionOk="0">
                  <a:moveTo>
                    <a:pt x="1" y="1"/>
                  </a:moveTo>
                  <a:lnTo>
                    <a:pt x="1" y="1239"/>
                  </a:lnTo>
                  <a:lnTo>
                    <a:pt x="834" y="1239"/>
                  </a:lnTo>
                  <a:lnTo>
                    <a:pt x="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1057325" y="2449300"/>
              <a:ext cx="267950" cy="99525"/>
            </a:xfrm>
            <a:custGeom>
              <a:avLst/>
              <a:gdLst/>
              <a:ahLst/>
              <a:cxnLst/>
              <a:rect l="l" t="t" r="r" b="b"/>
              <a:pathLst>
                <a:path w="10718" h="3981" extrusionOk="0">
                  <a:moveTo>
                    <a:pt x="3716" y="718"/>
                  </a:moveTo>
                  <a:cubicBezTo>
                    <a:pt x="3882" y="742"/>
                    <a:pt x="4002" y="861"/>
                    <a:pt x="4002" y="1051"/>
                  </a:cubicBezTo>
                  <a:lnTo>
                    <a:pt x="4002" y="2932"/>
                  </a:lnTo>
                  <a:cubicBezTo>
                    <a:pt x="4002" y="3099"/>
                    <a:pt x="3882" y="3218"/>
                    <a:pt x="3716" y="3242"/>
                  </a:cubicBezTo>
                  <a:lnTo>
                    <a:pt x="2239" y="3242"/>
                  </a:lnTo>
                  <a:cubicBezTo>
                    <a:pt x="2073" y="3218"/>
                    <a:pt x="1954" y="3099"/>
                    <a:pt x="1954" y="2932"/>
                  </a:cubicBezTo>
                  <a:lnTo>
                    <a:pt x="1954" y="1051"/>
                  </a:lnTo>
                  <a:cubicBezTo>
                    <a:pt x="1954" y="861"/>
                    <a:pt x="2073" y="742"/>
                    <a:pt x="2239" y="718"/>
                  </a:cubicBezTo>
                  <a:close/>
                  <a:moveTo>
                    <a:pt x="8455" y="718"/>
                  </a:moveTo>
                  <a:cubicBezTo>
                    <a:pt x="8645" y="718"/>
                    <a:pt x="8764" y="861"/>
                    <a:pt x="8764" y="1051"/>
                  </a:cubicBezTo>
                  <a:lnTo>
                    <a:pt x="8764" y="2932"/>
                  </a:lnTo>
                  <a:cubicBezTo>
                    <a:pt x="8764" y="3099"/>
                    <a:pt x="8645" y="3242"/>
                    <a:pt x="8455" y="3242"/>
                  </a:cubicBezTo>
                  <a:lnTo>
                    <a:pt x="7002" y="3242"/>
                  </a:lnTo>
                  <a:cubicBezTo>
                    <a:pt x="6812" y="3242"/>
                    <a:pt x="6669" y="3099"/>
                    <a:pt x="6669" y="2932"/>
                  </a:cubicBezTo>
                  <a:lnTo>
                    <a:pt x="6669" y="1051"/>
                  </a:lnTo>
                  <a:cubicBezTo>
                    <a:pt x="6669" y="861"/>
                    <a:pt x="6812" y="718"/>
                    <a:pt x="7002" y="718"/>
                  </a:cubicBezTo>
                  <a:close/>
                  <a:moveTo>
                    <a:pt x="274" y="1"/>
                  </a:moveTo>
                  <a:cubicBezTo>
                    <a:pt x="123" y="1"/>
                    <a:pt x="1" y="136"/>
                    <a:pt x="1" y="313"/>
                  </a:cubicBezTo>
                  <a:lnTo>
                    <a:pt x="1" y="3647"/>
                  </a:lnTo>
                  <a:cubicBezTo>
                    <a:pt x="1" y="3814"/>
                    <a:pt x="144" y="3956"/>
                    <a:pt x="310" y="3980"/>
                  </a:cubicBezTo>
                  <a:lnTo>
                    <a:pt x="10408" y="3980"/>
                  </a:lnTo>
                  <a:cubicBezTo>
                    <a:pt x="10574" y="3980"/>
                    <a:pt x="10717" y="3837"/>
                    <a:pt x="10717" y="3647"/>
                  </a:cubicBezTo>
                  <a:lnTo>
                    <a:pt x="10717" y="313"/>
                  </a:lnTo>
                  <a:cubicBezTo>
                    <a:pt x="10717" y="136"/>
                    <a:pt x="10595" y="1"/>
                    <a:pt x="10444" y="1"/>
                  </a:cubicBezTo>
                  <a:cubicBezTo>
                    <a:pt x="10432" y="1"/>
                    <a:pt x="10420" y="2"/>
                    <a:pt x="10408" y="3"/>
                  </a:cubicBezTo>
                  <a:lnTo>
                    <a:pt x="310" y="3"/>
                  </a:lnTo>
                  <a:cubicBezTo>
                    <a:pt x="298" y="2"/>
                    <a:pt x="286"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1096625" y="2411275"/>
              <a:ext cx="68500" cy="22050"/>
            </a:xfrm>
            <a:custGeom>
              <a:avLst/>
              <a:gdLst/>
              <a:ahLst/>
              <a:cxnLst/>
              <a:rect l="l" t="t" r="r" b="b"/>
              <a:pathLst>
                <a:path w="2740" h="882" extrusionOk="0">
                  <a:moveTo>
                    <a:pt x="310" y="0"/>
                  </a:moveTo>
                  <a:cubicBezTo>
                    <a:pt x="96" y="238"/>
                    <a:pt x="0" y="572"/>
                    <a:pt x="24" y="881"/>
                  </a:cubicBezTo>
                  <a:lnTo>
                    <a:pt x="2739" y="881"/>
                  </a:lnTo>
                  <a:cubicBezTo>
                    <a:pt x="2739" y="572"/>
                    <a:pt x="2644" y="238"/>
                    <a:pt x="2430" y="0"/>
                  </a:cubicBezTo>
                  <a:cubicBezTo>
                    <a:pt x="2144" y="298"/>
                    <a:pt x="1757" y="447"/>
                    <a:pt x="1370" y="447"/>
                  </a:cubicBezTo>
                  <a:cubicBezTo>
                    <a:pt x="983" y="447"/>
                    <a:pt x="596" y="298"/>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1110325" y="2364825"/>
              <a:ext cx="41700" cy="41700"/>
            </a:xfrm>
            <a:custGeom>
              <a:avLst/>
              <a:gdLst/>
              <a:ahLst/>
              <a:cxnLst/>
              <a:rect l="l" t="t" r="r" b="b"/>
              <a:pathLst>
                <a:path w="1668" h="1668" extrusionOk="0">
                  <a:moveTo>
                    <a:pt x="834" y="1"/>
                  </a:moveTo>
                  <a:cubicBezTo>
                    <a:pt x="357" y="1"/>
                    <a:pt x="0" y="382"/>
                    <a:pt x="0" y="834"/>
                  </a:cubicBezTo>
                  <a:cubicBezTo>
                    <a:pt x="0" y="1310"/>
                    <a:pt x="357" y="1668"/>
                    <a:pt x="834" y="1668"/>
                  </a:cubicBezTo>
                  <a:cubicBezTo>
                    <a:pt x="1286" y="1668"/>
                    <a:pt x="1667" y="1310"/>
                    <a:pt x="1667" y="834"/>
                  </a:cubicBezTo>
                  <a:cubicBezTo>
                    <a:pt x="1667" y="382"/>
                    <a:pt x="1286"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1215700" y="2411275"/>
              <a:ext cx="69075" cy="22050"/>
            </a:xfrm>
            <a:custGeom>
              <a:avLst/>
              <a:gdLst/>
              <a:ahLst/>
              <a:cxnLst/>
              <a:rect l="l" t="t" r="r" b="b"/>
              <a:pathLst>
                <a:path w="2763" h="882" extrusionOk="0">
                  <a:moveTo>
                    <a:pt x="310" y="0"/>
                  </a:moveTo>
                  <a:cubicBezTo>
                    <a:pt x="119" y="238"/>
                    <a:pt x="0" y="572"/>
                    <a:pt x="24" y="881"/>
                  </a:cubicBezTo>
                  <a:lnTo>
                    <a:pt x="2739" y="881"/>
                  </a:lnTo>
                  <a:cubicBezTo>
                    <a:pt x="2763" y="572"/>
                    <a:pt x="2644" y="238"/>
                    <a:pt x="2453" y="0"/>
                  </a:cubicBezTo>
                  <a:cubicBezTo>
                    <a:pt x="2156" y="298"/>
                    <a:pt x="1769" y="447"/>
                    <a:pt x="1382" y="447"/>
                  </a:cubicBezTo>
                  <a:cubicBezTo>
                    <a:pt x="995" y="447"/>
                    <a:pt x="608" y="298"/>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1229400" y="2364825"/>
              <a:ext cx="41700" cy="41700"/>
            </a:xfrm>
            <a:custGeom>
              <a:avLst/>
              <a:gdLst/>
              <a:ahLst/>
              <a:cxnLst/>
              <a:rect l="l" t="t" r="r" b="b"/>
              <a:pathLst>
                <a:path w="1668" h="1668" extrusionOk="0">
                  <a:moveTo>
                    <a:pt x="834" y="1"/>
                  </a:moveTo>
                  <a:cubicBezTo>
                    <a:pt x="381" y="1"/>
                    <a:pt x="0" y="382"/>
                    <a:pt x="0" y="834"/>
                  </a:cubicBezTo>
                  <a:cubicBezTo>
                    <a:pt x="0" y="1310"/>
                    <a:pt x="381" y="1668"/>
                    <a:pt x="834" y="1668"/>
                  </a:cubicBezTo>
                  <a:cubicBezTo>
                    <a:pt x="1310" y="1668"/>
                    <a:pt x="1667" y="1310"/>
                    <a:pt x="1667" y="834"/>
                  </a:cubicBezTo>
                  <a:cubicBezTo>
                    <a:pt x="1667" y="382"/>
                    <a:pt x="1310"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1216300" y="2564275"/>
              <a:ext cx="68475" cy="22050"/>
            </a:xfrm>
            <a:custGeom>
              <a:avLst/>
              <a:gdLst/>
              <a:ahLst/>
              <a:cxnLst/>
              <a:rect l="l" t="t" r="r" b="b"/>
              <a:pathLst>
                <a:path w="2739" h="882" extrusionOk="0">
                  <a:moveTo>
                    <a:pt x="0" y="0"/>
                  </a:moveTo>
                  <a:cubicBezTo>
                    <a:pt x="0" y="310"/>
                    <a:pt x="95" y="643"/>
                    <a:pt x="310" y="882"/>
                  </a:cubicBezTo>
                  <a:cubicBezTo>
                    <a:pt x="596" y="584"/>
                    <a:pt x="983" y="435"/>
                    <a:pt x="1370" y="435"/>
                  </a:cubicBezTo>
                  <a:cubicBezTo>
                    <a:pt x="1757" y="435"/>
                    <a:pt x="2144" y="584"/>
                    <a:pt x="2429" y="882"/>
                  </a:cubicBezTo>
                  <a:cubicBezTo>
                    <a:pt x="2644" y="643"/>
                    <a:pt x="2739" y="31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1229400" y="2591075"/>
              <a:ext cx="41700" cy="41700"/>
            </a:xfrm>
            <a:custGeom>
              <a:avLst/>
              <a:gdLst/>
              <a:ahLst/>
              <a:cxnLst/>
              <a:rect l="l" t="t" r="r" b="b"/>
              <a:pathLst>
                <a:path w="1668" h="1668" extrusionOk="0">
                  <a:moveTo>
                    <a:pt x="834" y="0"/>
                  </a:moveTo>
                  <a:cubicBezTo>
                    <a:pt x="381" y="0"/>
                    <a:pt x="0" y="357"/>
                    <a:pt x="0" y="834"/>
                  </a:cubicBezTo>
                  <a:cubicBezTo>
                    <a:pt x="0" y="1286"/>
                    <a:pt x="381" y="1667"/>
                    <a:pt x="834" y="1667"/>
                  </a:cubicBezTo>
                  <a:cubicBezTo>
                    <a:pt x="1310" y="1667"/>
                    <a:pt x="1667" y="1286"/>
                    <a:pt x="1667" y="834"/>
                  </a:cubicBezTo>
                  <a:cubicBezTo>
                    <a:pt x="1667" y="357"/>
                    <a:pt x="1310"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1096625" y="2564275"/>
              <a:ext cx="69075" cy="22050"/>
            </a:xfrm>
            <a:custGeom>
              <a:avLst/>
              <a:gdLst/>
              <a:ahLst/>
              <a:cxnLst/>
              <a:rect l="l" t="t" r="r" b="b"/>
              <a:pathLst>
                <a:path w="2763" h="882" extrusionOk="0">
                  <a:moveTo>
                    <a:pt x="24" y="0"/>
                  </a:moveTo>
                  <a:cubicBezTo>
                    <a:pt x="0" y="310"/>
                    <a:pt x="120" y="643"/>
                    <a:pt x="310" y="882"/>
                  </a:cubicBezTo>
                  <a:cubicBezTo>
                    <a:pt x="608" y="584"/>
                    <a:pt x="995" y="435"/>
                    <a:pt x="1382" y="435"/>
                  </a:cubicBezTo>
                  <a:cubicBezTo>
                    <a:pt x="1769" y="435"/>
                    <a:pt x="2156" y="584"/>
                    <a:pt x="2453" y="882"/>
                  </a:cubicBezTo>
                  <a:cubicBezTo>
                    <a:pt x="2644" y="643"/>
                    <a:pt x="2763" y="31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1110325" y="2591075"/>
              <a:ext cx="41700" cy="41700"/>
            </a:xfrm>
            <a:custGeom>
              <a:avLst/>
              <a:gdLst/>
              <a:ahLst/>
              <a:cxnLst/>
              <a:rect l="l" t="t" r="r" b="b"/>
              <a:pathLst>
                <a:path w="1668" h="1668" extrusionOk="0">
                  <a:moveTo>
                    <a:pt x="834" y="0"/>
                  </a:moveTo>
                  <a:cubicBezTo>
                    <a:pt x="357" y="0"/>
                    <a:pt x="0" y="357"/>
                    <a:pt x="0" y="834"/>
                  </a:cubicBezTo>
                  <a:cubicBezTo>
                    <a:pt x="0" y="1286"/>
                    <a:pt x="357" y="1667"/>
                    <a:pt x="834" y="1667"/>
                  </a:cubicBezTo>
                  <a:cubicBezTo>
                    <a:pt x="1286" y="1667"/>
                    <a:pt x="1667" y="1286"/>
                    <a:pt x="1667" y="834"/>
                  </a:cubicBezTo>
                  <a:cubicBezTo>
                    <a:pt x="1667" y="357"/>
                    <a:pt x="1286"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6" name="Google Shape;6386;p73"/>
          <p:cNvSpPr/>
          <p:nvPr/>
        </p:nvSpPr>
        <p:spPr>
          <a:xfrm>
            <a:off x="1769464" y="1768717"/>
            <a:ext cx="350425" cy="350490"/>
          </a:xfrm>
          <a:custGeom>
            <a:avLst/>
            <a:gdLst/>
            <a:ahLst/>
            <a:cxnLst/>
            <a:rect l="l" t="t" r="r" b="b"/>
            <a:pathLst>
              <a:path w="10741" h="10743" extrusionOk="0">
                <a:moveTo>
                  <a:pt x="10098" y="5266"/>
                </a:moveTo>
                <a:lnTo>
                  <a:pt x="10098" y="10100"/>
                </a:lnTo>
                <a:lnTo>
                  <a:pt x="7574" y="10100"/>
                </a:lnTo>
                <a:lnTo>
                  <a:pt x="7574" y="9457"/>
                </a:lnTo>
                <a:lnTo>
                  <a:pt x="9145" y="9457"/>
                </a:lnTo>
                <a:cubicBezTo>
                  <a:pt x="9336" y="9457"/>
                  <a:pt x="9479" y="9314"/>
                  <a:pt x="9479" y="9147"/>
                </a:cubicBezTo>
                <a:lnTo>
                  <a:pt x="9479" y="5266"/>
                </a:lnTo>
                <a:close/>
                <a:moveTo>
                  <a:pt x="5957" y="0"/>
                </a:moveTo>
                <a:cubicBezTo>
                  <a:pt x="5540" y="0"/>
                  <a:pt x="5540" y="624"/>
                  <a:pt x="5957" y="624"/>
                </a:cubicBezTo>
                <a:cubicBezTo>
                  <a:pt x="5972" y="624"/>
                  <a:pt x="5986" y="623"/>
                  <a:pt x="6002" y="622"/>
                </a:cubicBezTo>
                <a:lnTo>
                  <a:pt x="10098" y="622"/>
                </a:lnTo>
                <a:lnTo>
                  <a:pt x="10098" y="4623"/>
                </a:lnTo>
                <a:lnTo>
                  <a:pt x="9455" y="4623"/>
                </a:lnTo>
                <a:lnTo>
                  <a:pt x="9455" y="4099"/>
                </a:lnTo>
                <a:cubicBezTo>
                  <a:pt x="9443" y="3908"/>
                  <a:pt x="9300" y="3813"/>
                  <a:pt x="9154" y="3813"/>
                </a:cubicBezTo>
                <a:cubicBezTo>
                  <a:pt x="9008" y="3813"/>
                  <a:pt x="8860" y="3908"/>
                  <a:pt x="8836" y="4099"/>
                </a:cubicBezTo>
                <a:lnTo>
                  <a:pt x="8836" y="6504"/>
                </a:lnTo>
                <a:lnTo>
                  <a:pt x="8217" y="6504"/>
                </a:lnTo>
                <a:lnTo>
                  <a:pt x="8217" y="5980"/>
                </a:lnTo>
                <a:cubicBezTo>
                  <a:pt x="8240" y="5754"/>
                  <a:pt x="8068" y="5641"/>
                  <a:pt x="7895" y="5641"/>
                </a:cubicBezTo>
                <a:cubicBezTo>
                  <a:pt x="7722" y="5641"/>
                  <a:pt x="7550" y="5754"/>
                  <a:pt x="7574" y="5980"/>
                </a:cubicBezTo>
                <a:lnTo>
                  <a:pt x="7574" y="7576"/>
                </a:lnTo>
                <a:lnTo>
                  <a:pt x="7359" y="7576"/>
                </a:lnTo>
                <a:cubicBezTo>
                  <a:pt x="7312" y="6980"/>
                  <a:pt x="7002" y="6409"/>
                  <a:pt x="6526" y="6075"/>
                </a:cubicBezTo>
                <a:cubicBezTo>
                  <a:pt x="6204" y="6385"/>
                  <a:pt x="5788" y="6540"/>
                  <a:pt x="5371" y="6540"/>
                </a:cubicBezTo>
                <a:cubicBezTo>
                  <a:pt x="4954" y="6540"/>
                  <a:pt x="4537" y="6385"/>
                  <a:pt x="4216" y="6075"/>
                </a:cubicBezTo>
                <a:cubicBezTo>
                  <a:pt x="3716" y="6409"/>
                  <a:pt x="3406" y="6980"/>
                  <a:pt x="3382" y="7576"/>
                </a:cubicBezTo>
                <a:lnTo>
                  <a:pt x="3144" y="7576"/>
                </a:lnTo>
                <a:lnTo>
                  <a:pt x="3144" y="4932"/>
                </a:lnTo>
                <a:cubicBezTo>
                  <a:pt x="3144" y="4730"/>
                  <a:pt x="2989" y="4629"/>
                  <a:pt x="2835" y="4629"/>
                </a:cubicBezTo>
                <a:cubicBezTo>
                  <a:pt x="2680" y="4629"/>
                  <a:pt x="2525" y="4730"/>
                  <a:pt x="2525" y="4932"/>
                </a:cubicBezTo>
                <a:lnTo>
                  <a:pt x="2525" y="7885"/>
                </a:lnTo>
                <a:cubicBezTo>
                  <a:pt x="2501" y="8076"/>
                  <a:pt x="2644" y="8219"/>
                  <a:pt x="2835" y="8219"/>
                </a:cubicBezTo>
                <a:lnTo>
                  <a:pt x="7883" y="8219"/>
                </a:lnTo>
                <a:cubicBezTo>
                  <a:pt x="8074" y="8219"/>
                  <a:pt x="8217" y="8076"/>
                  <a:pt x="8193" y="7885"/>
                </a:cubicBezTo>
                <a:lnTo>
                  <a:pt x="8193" y="7147"/>
                </a:lnTo>
                <a:lnTo>
                  <a:pt x="8836" y="7147"/>
                </a:lnTo>
                <a:lnTo>
                  <a:pt x="8836" y="8838"/>
                </a:lnTo>
                <a:lnTo>
                  <a:pt x="4121" y="8838"/>
                </a:lnTo>
                <a:cubicBezTo>
                  <a:pt x="4105" y="8836"/>
                  <a:pt x="4090" y="8835"/>
                  <a:pt x="4076" y="8835"/>
                </a:cubicBezTo>
                <a:cubicBezTo>
                  <a:pt x="3652" y="8835"/>
                  <a:pt x="3659" y="9481"/>
                  <a:pt x="4097" y="9481"/>
                </a:cubicBezTo>
                <a:cubicBezTo>
                  <a:pt x="4105" y="9481"/>
                  <a:pt x="4113" y="9481"/>
                  <a:pt x="4121" y="9481"/>
                </a:cubicBezTo>
                <a:lnTo>
                  <a:pt x="6931" y="9481"/>
                </a:lnTo>
                <a:lnTo>
                  <a:pt x="6931" y="10100"/>
                </a:lnTo>
                <a:lnTo>
                  <a:pt x="644" y="10100"/>
                </a:lnTo>
                <a:lnTo>
                  <a:pt x="644" y="3170"/>
                </a:lnTo>
                <a:lnTo>
                  <a:pt x="1263" y="3170"/>
                </a:lnTo>
                <a:lnTo>
                  <a:pt x="1263" y="9147"/>
                </a:lnTo>
                <a:cubicBezTo>
                  <a:pt x="1263" y="9324"/>
                  <a:pt x="1385" y="9460"/>
                  <a:pt x="1536" y="9460"/>
                </a:cubicBezTo>
                <a:cubicBezTo>
                  <a:pt x="1548" y="9460"/>
                  <a:pt x="1560" y="9459"/>
                  <a:pt x="1572" y="9457"/>
                </a:cubicBezTo>
                <a:lnTo>
                  <a:pt x="2858" y="9457"/>
                </a:lnTo>
                <a:cubicBezTo>
                  <a:pt x="3239" y="9433"/>
                  <a:pt x="3239" y="8862"/>
                  <a:pt x="2858" y="8838"/>
                </a:cubicBezTo>
                <a:lnTo>
                  <a:pt x="1882" y="8838"/>
                </a:lnTo>
                <a:lnTo>
                  <a:pt x="1882" y="1884"/>
                </a:lnTo>
                <a:lnTo>
                  <a:pt x="5049" y="1884"/>
                </a:lnTo>
                <a:lnTo>
                  <a:pt x="5049" y="2527"/>
                </a:lnTo>
                <a:lnTo>
                  <a:pt x="2835" y="2527"/>
                </a:lnTo>
                <a:cubicBezTo>
                  <a:pt x="2821" y="2525"/>
                  <a:pt x="2807" y="2524"/>
                  <a:pt x="2793" y="2524"/>
                </a:cubicBezTo>
                <a:cubicBezTo>
                  <a:pt x="2624" y="2524"/>
                  <a:pt x="2503" y="2660"/>
                  <a:pt x="2525" y="2837"/>
                </a:cubicBezTo>
                <a:lnTo>
                  <a:pt x="2525" y="3694"/>
                </a:lnTo>
                <a:cubicBezTo>
                  <a:pt x="2525" y="3896"/>
                  <a:pt x="2680" y="3997"/>
                  <a:pt x="2835" y="3997"/>
                </a:cubicBezTo>
                <a:cubicBezTo>
                  <a:pt x="2989" y="3997"/>
                  <a:pt x="3144" y="3896"/>
                  <a:pt x="3144" y="3694"/>
                </a:cubicBezTo>
                <a:lnTo>
                  <a:pt x="3144" y="3146"/>
                </a:lnTo>
                <a:lnTo>
                  <a:pt x="7574" y="3146"/>
                </a:lnTo>
                <a:lnTo>
                  <a:pt x="7574" y="4742"/>
                </a:lnTo>
                <a:cubicBezTo>
                  <a:pt x="7550" y="4968"/>
                  <a:pt x="7722" y="5081"/>
                  <a:pt x="7895" y="5081"/>
                </a:cubicBezTo>
                <a:cubicBezTo>
                  <a:pt x="8068" y="5081"/>
                  <a:pt x="8240" y="4968"/>
                  <a:pt x="8217" y="4742"/>
                </a:cubicBezTo>
                <a:lnTo>
                  <a:pt x="8217" y="2837"/>
                </a:lnTo>
                <a:cubicBezTo>
                  <a:pt x="8217" y="2660"/>
                  <a:pt x="8094" y="2524"/>
                  <a:pt x="7943" y="2524"/>
                </a:cubicBezTo>
                <a:cubicBezTo>
                  <a:pt x="7931" y="2524"/>
                  <a:pt x="7919" y="2525"/>
                  <a:pt x="7907" y="2527"/>
                </a:cubicBezTo>
                <a:lnTo>
                  <a:pt x="5668" y="2527"/>
                </a:lnTo>
                <a:lnTo>
                  <a:pt x="5668" y="1884"/>
                </a:lnTo>
                <a:lnTo>
                  <a:pt x="8836" y="1884"/>
                </a:lnTo>
                <a:lnTo>
                  <a:pt x="8836" y="2860"/>
                </a:lnTo>
                <a:cubicBezTo>
                  <a:pt x="8812" y="3087"/>
                  <a:pt x="8979" y="3200"/>
                  <a:pt x="9148" y="3200"/>
                </a:cubicBezTo>
                <a:cubicBezTo>
                  <a:pt x="9318" y="3200"/>
                  <a:pt x="9491" y="3087"/>
                  <a:pt x="9479" y="2860"/>
                </a:cubicBezTo>
                <a:lnTo>
                  <a:pt x="9479" y="1574"/>
                </a:lnTo>
                <a:cubicBezTo>
                  <a:pt x="9479" y="1408"/>
                  <a:pt x="9336" y="1265"/>
                  <a:pt x="9145" y="1265"/>
                </a:cubicBezTo>
                <a:lnTo>
                  <a:pt x="1572" y="1265"/>
                </a:lnTo>
                <a:cubicBezTo>
                  <a:pt x="1560" y="1263"/>
                  <a:pt x="1548" y="1262"/>
                  <a:pt x="1536" y="1262"/>
                </a:cubicBezTo>
                <a:cubicBezTo>
                  <a:pt x="1385" y="1262"/>
                  <a:pt x="1263" y="1398"/>
                  <a:pt x="1263" y="1574"/>
                </a:cubicBezTo>
                <a:lnTo>
                  <a:pt x="1263" y="2527"/>
                </a:lnTo>
                <a:lnTo>
                  <a:pt x="644" y="2527"/>
                </a:lnTo>
                <a:lnTo>
                  <a:pt x="644" y="622"/>
                </a:lnTo>
                <a:lnTo>
                  <a:pt x="4740" y="622"/>
                </a:lnTo>
                <a:cubicBezTo>
                  <a:pt x="5121" y="598"/>
                  <a:pt x="5121" y="50"/>
                  <a:pt x="4740" y="3"/>
                </a:cubicBezTo>
                <a:lnTo>
                  <a:pt x="310" y="3"/>
                </a:lnTo>
                <a:cubicBezTo>
                  <a:pt x="143" y="3"/>
                  <a:pt x="1" y="146"/>
                  <a:pt x="1" y="312"/>
                </a:cubicBezTo>
                <a:lnTo>
                  <a:pt x="1" y="10433"/>
                </a:lnTo>
                <a:cubicBezTo>
                  <a:pt x="1" y="10600"/>
                  <a:pt x="143" y="10743"/>
                  <a:pt x="310" y="10743"/>
                </a:cubicBezTo>
                <a:lnTo>
                  <a:pt x="10408" y="10743"/>
                </a:lnTo>
                <a:cubicBezTo>
                  <a:pt x="10574" y="10743"/>
                  <a:pt x="10717" y="10600"/>
                  <a:pt x="10717" y="10433"/>
                </a:cubicBezTo>
                <a:lnTo>
                  <a:pt x="10717" y="336"/>
                </a:lnTo>
                <a:cubicBezTo>
                  <a:pt x="10741" y="146"/>
                  <a:pt x="10598" y="3"/>
                  <a:pt x="10408" y="3"/>
                </a:cubicBezTo>
                <a:lnTo>
                  <a:pt x="6002" y="3"/>
                </a:lnTo>
                <a:cubicBezTo>
                  <a:pt x="5986" y="1"/>
                  <a:pt x="5972" y="0"/>
                  <a:pt x="5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1910110" y="1893084"/>
            <a:ext cx="68382" cy="6841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43" y="2097"/>
                  <a:pt x="2096" y="1620"/>
                  <a:pt x="2096" y="1049"/>
                </a:cubicBezTo>
                <a:cubicBezTo>
                  <a:pt x="2096" y="477"/>
                  <a:pt x="1643"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520556" y="1769076"/>
            <a:ext cx="363867" cy="349642"/>
          </a:xfrm>
          <a:custGeom>
            <a:avLst/>
            <a:gdLst/>
            <a:ahLst/>
            <a:cxnLst/>
            <a:rect l="l" t="t" r="r" b="b"/>
            <a:pathLst>
              <a:path w="11153" h="10717" extrusionOk="0">
                <a:moveTo>
                  <a:pt x="2999" y="1"/>
                </a:moveTo>
                <a:cubicBezTo>
                  <a:pt x="2911" y="1"/>
                  <a:pt x="2818" y="13"/>
                  <a:pt x="2722" y="39"/>
                </a:cubicBezTo>
                <a:cubicBezTo>
                  <a:pt x="1698" y="301"/>
                  <a:pt x="1817" y="1802"/>
                  <a:pt x="2889" y="1873"/>
                </a:cubicBezTo>
                <a:lnTo>
                  <a:pt x="3079" y="2659"/>
                </a:lnTo>
                <a:cubicBezTo>
                  <a:pt x="2984" y="2730"/>
                  <a:pt x="2889" y="2826"/>
                  <a:pt x="2817" y="2945"/>
                </a:cubicBezTo>
                <a:lnTo>
                  <a:pt x="2031" y="2730"/>
                </a:lnTo>
                <a:cubicBezTo>
                  <a:pt x="1969" y="2177"/>
                  <a:pt x="1527" y="1882"/>
                  <a:pt x="1085" y="1882"/>
                </a:cubicBezTo>
                <a:cubicBezTo>
                  <a:pt x="691" y="1882"/>
                  <a:pt x="297" y="2117"/>
                  <a:pt x="174" y="2611"/>
                </a:cubicBezTo>
                <a:cubicBezTo>
                  <a:pt x="1" y="3288"/>
                  <a:pt x="545" y="3777"/>
                  <a:pt x="1099" y="3777"/>
                </a:cubicBezTo>
                <a:cubicBezTo>
                  <a:pt x="1384" y="3777"/>
                  <a:pt x="1671" y="3648"/>
                  <a:pt x="1865" y="3349"/>
                </a:cubicBezTo>
                <a:lnTo>
                  <a:pt x="2674" y="3540"/>
                </a:lnTo>
                <a:cubicBezTo>
                  <a:pt x="2698" y="4040"/>
                  <a:pt x="3103" y="4397"/>
                  <a:pt x="3603" y="4397"/>
                </a:cubicBezTo>
                <a:cubicBezTo>
                  <a:pt x="3746" y="4397"/>
                  <a:pt x="3889" y="4373"/>
                  <a:pt x="4008" y="4302"/>
                </a:cubicBezTo>
                <a:lnTo>
                  <a:pt x="4508" y="4802"/>
                </a:lnTo>
                <a:cubicBezTo>
                  <a:pt x="4413" y="4969"/>
                  <a:pt x="4365" y="5159"/>
                  <a:pt x="4365" y="5350"/>
                </a:cubicBezTo>
                <a:lnTo>
                  <a:pt x="2031" y="5945"/>
                </a:lnTo>
                <a:cubicBezTo>
                  <a:pt x="1827" y="5655"/>
                  <a:pt x="1543" y="5530"/>
                  <a:pt x="1263" y="5530"/>
                </a:cubicBezTo>
                <a:cubicBezTo>
                  <a:pt x="696" y="5530"/>
                  <a:pt x="149" y="6045"/>
                  <a:pt x="341" y="6731"/>
                </a:cubicBezTo>
                <a:cubicBezTo>
                  <a:pt x="471" y="7199"/>
                  <a:pt x="856" y="7419"/>
                  <a:pt x="1242" y="7419"/>
                </a:cubicBezTo>
                <a:cubicBezTo>
                  <a:pt x="1700" y="7419"/>
                  <a:pt x="2159" y="7109"/>
                  <a:pt x="2198" y="6541"/>
                </a:cubicBezTo>
                <a:lnTo>
                  <a:pt x="4437" y="5945"/>
                </a:lnTo>
                <a:lnTo>
                  <a:pt x="2198" y="8184"/>
                </a:lnTo>
                <a:cubicBezTo>
                  <a:pt x="2079" y="8136"/>
                  <a:pt x="1936" y="8089"/>
                  <a:pt x="1793" y="8089"/>
                </a:cubicBezTo>
                <a:cubicBezTo>
                  <a:pt x="960" y="8089"/>
                  <a:pt x="531" y="9113"/>
                  <a:pt x="1126" y="9708"/>
                </a:cubicBezTo>
                <a:cubicBezTo>
                  <a:pt x="1318" y="9900"/>
                  <a:pt x="1554" y="9985"/>
                  <a:pt x="1787" y="9985"/>
                </a:cubicBezTo>
                <a:cubicBezTo>
                  <a:pt x="2275" y="9985"/>
                  <a:pt x="2746" y="9606"/>
                  <a:pt x="2746" y="9041"/>
                </a:cubicBezTo>
                <a:cubicBezTo>
                  <a:pt x="2746" y="8898"/>
                  <a:pt x="2698" y="8755"/>
                  <a:pt x="2651" y="8636"/>
                </a:cubicBezTo>
                <a:lnTo>
                  <a:pt x="4889" y="6398"/>
                </a:lnTo>
                <a:lnTo>
                  <a:pt x="4889" y="6398"/>
                </a:lnTo>
                <a:lnTo>
                  <a:pt x="4294" y="8636"/>
                </a:lnTo>
                <a:cubicBezTo>
                  <a:pt x="3222" y="8708"/>
                  <a:pt x="3079" y="10208"/>
                  <a:pt x="4103" y="10494"/>
                </a:cubicBezTo>
                <a:cubicBezTo>
                  <a:pt x="4199" y="10520"/>
                  <a:pt x="4291" y="10533"/>
                  <a:pt x="4379" y="10533"/>
                </a:cubicBezTo>
                <a:cubicBezTo>
                  <a:pt x="5234" y="10533"/>
                  <a:pt x="5688" y="9364"/>
                  <a:pt x="4889" y="8803"/>
                </a:cubicBezTo>
                <a:lnTo>
                  <a:pt x="5508" y="6493"/>
                </a:lnTo>
                <a:cubicBezTo>
                  <a:pt x="5699" y="6493"/>
                  <a:pt x="5889" y="6445"/>
                  <a:pt x="6056" y="6350"/>
                </a:cubicBezTo>
                <a:lnTo>
                  <a:pt x="6556" y="6850"/>
                </a:lnTo>
                <a:cubicBezTo>
                  <a:pt x="6270" y="7422"/>
                  <a:pt x="6651" y="8112"/>
                  <a:pt x="7318" y="8184"/>
                </a:cubicBezTo>
                <a:lnTo>
                  <a:pt x="7509" y="8970"/>
                </a:lnTo>
                <a:cubicBezTo>
                  <a:pt x="6703" y="9514"/>
                  <a:pt x="7132" y="10717"/>
                  <a:pt x="8014" y="10717"/>
                </a:cubicBezTo>
                <a:cubicBezTo>
                  <a:pt x="8096" y="10717"/>
                  <a:pt x="8182" y="10707"/>
                  <a:pt x="8271" y="10684"/>
                </a:cubicBezTo>
                <a:cubicBezTo>
                  <a:pt x="9295" y="10422"/>
                  <a:pt x="9176" y="8898"/>
                  <a:pt x="8104" y="8827"/>
                </a:cubicBezTo>
                <a:lnTo>
                  <a:pt x="7914" y="8041"/>
                </a:lnTo>
                <a:cubicBezTo>
                  <a:pt x="8033" y="7969"/>
                  <a:pt x="8104" y="7874"/>
                  <a:pt x="8176" y="7755"/>
                </a:cubicBezTo>
                <a:lnTo>
                  <a:pt x="8961" y="7969"/>
                </a:lnTo>
                <a:cubicBezTo>
                  <a:pt x="9023" y="8495"/>
                  <a:pt x="9467" y="8820"/>
                  <a:pt x="9921" y="8820"/>
                </a:cubicBezTo>
                <a:cubicBezTo>
                  <a:pt x="10165" y="8820"/>
                  <a:pt x="10413" y="8726"/>
                  <a:pt x="10605" y="8517"/>
                </a:cubicBezTo>
                <a:cubicBezTo>
                  <a:pt x="11152" y="7898"/>
                  <a:pt x="10724" y="6922"/>
                  <a:pt x="9914" y="6922"/>
                </a:cubicBezTo>
                <a:lnTo>
                  <a:pt x="9914" y="6945"/>
                </a:lnTo>
                <a:cubicBezTo>
                  <a:pt x="9604" y="6945"/>
                  <a:pt x="9295" y="7088"/>
                  <a:pt x="9128" y="7374"/>
                </a:cubicBezTo>
                <a:lnTo>
                  <a:pt x="8342" y="7160"/>
                </a:lnTo>
                <a:cubicBezTo>
                  <a:pt x="8295" y="6683"/>
                  <a:pt x="7890" y="6302"/>
                  <a:pt x="7390" y="6302"/>
                </a:cubicBezTo>
                <a:cubicBezTo>
                  <a:pt x="7247" y="6302"/>
                  <a:pt x="7128" y="6350"/>
                  <a:pt x="6985" y="6398"/>
                </a:cubicBezTo>
                <a:lnTo>
                  <a:pt x="6509" y="5921"/>
                </a:lnTo>
                <a:cubicBezTo>
                  <a:pt x="6604" y="5755"/>
                  <a:pt x="6651" y="5564"/>
                  <a:pt x="6651" y="5374"/>
                </a:cubicBezTo>
                <a:lnTo>
                  <a:pt x="8961" y="4754"/>
                </a:lnTo>
                <a:cubicBezTo>
                  <a:pt x="9158" y="5037"/>
                  <a:pt x="9440" y="5159"/>
                  <a:pt x="9719" y="5159"/>
                </a:cubicBezTo>
                <a:cubicBezTo>
                  <a:pt x="10287" y="5159"/>
                  <a:pt x="10844" y="4655"/>
                  <a:pt x="10652" y="3969"/>
                </a:cubicBezTo>
                <a:cubicBezTo>
                  <a:pt x="10521" y="3497"/>
                  <a:pt x="10132" y="3273"/>
                  <a:pt x="9743" y="3273"/>
                </a:cubicBezTo>
                <a:cubicBezTo>
                  <a:pt x="9288" y="3273"/>
                  <a:pt x="8833" y="3581"/>
                  <a:pt x="8795" y="4159"/>
                </a:cubicBezTo>
                <a:lnTo>
                  <a:pt x="6556" y="4754"/>
                </a:lnTo>
                <a:lnTo>
                  <a:pt x="8795" y="2516"/>
                </a:lnTo>
                <a:cubicBezTo>
                  <a:pt x="8914" y="2564"/>
                  <a:pt x="9057" y="2587"/>
                  <a:pt x="9200" y="2587"/>
                </a:cubicBezTo>
                <a:cubicBezTo>
                  <a:pt x="10033" y="2587"/>
                  <a:pt x="10462" y="1587"/>
                  <a:pt x="9866" y="992"/>
                </a:cubicBezTo>
                <a:cubicBezTo>
                  <a:pt x="9675" y="800"/>
                  <a:pt x="9438" y="715"/>
                  <a:pt x="9206" y="715"/>
                </a:cubicBezTo>
                <a:cubicBezTo>
                  <a:pt x="8718" y="715"/>
                  <a:pt x="8247" y="1094"/>
                  <a:pt x="8247" y="1659"/>
                </a:cubicBezTo>
                <a:cubicBezTo>
                  <a:pt x="8247" y="1802"/>
                  <a:pt x="8295" y="1921"/>
                  <a:pt x="8342" y="2063"/>
                </a:cubicBezTo>
                <a:lnTo>
                  <a:pt x="6104" y="4302"/>
                </a:lnTo>
                <a:lnTo>
                  <a:pt x="6699" y="2040"/>
                </a:lnTo>
                <a:cubicBezTo>
                  <a:pt x="7771" y="1968"/>
                  <a:pt x="7914" y="468"/>
                  <a:pt x="6890" y="182"/>
                </a:cubicBezTo>
                <a:cubicBezTo>
                  <a:pt x="6795" y="156"/>
                  <a:pt x="6705" y="144"/>
                  <a:pt x="6618" y="144"/>
                </a:cubicBezTo>
                <a:cubicBezTo>
                  <a:pt x="5760" y="144"/>
                  <a:pt x="5304" y="1332"/>
                  <a:pt x="6104" y="1873"/>
                </a:cubicBezTo>
                <a:lnTo>
                  <a:pt x="5485" y="4207"/>
                </a:lnTo>
                <a:cubicBezTo>
                  <a:pt x="5294" y="4207"/>
                  <a:pt x="5104" y="4254"/>
                  <a:pt x="4937" y="4350"/>
                </a:cubicBezTo>
                <a:lnTo>
                  <a:pt x="4437" y="3873"/>
                </a:lnTo>
                <a:cubicBezTo>
                  <a:pt x="4508" y="3730"/>
                  <a:pt x="4532" y="3588"/>
                  <a:pt x="4532" y="3469"/>
                </a:cubicBezTo>
                <a:cubicBezTo>
                  <a:pt x="4532" y="2968"/>
                  <a:pt x="4151" y="2564"/>
                  <a:pt x="3675" y="2516"/>
                </a:cubicBezTo>
                <a:lnTo>
                  <a:pt x="3484" y="1730"/>
                </a:lnTo>
                <a:cubicBezTo>
                  <a:pt x="4284" y="1189"/>
                  <a:pt x="3867" y="1"/>
                  <a:pt x="29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9" name="Google Shape;6389;p73"/>
          <p:cNvGrpSpPr/>
          <p:nvPr/>
        </p:nvGrpSpPr>
        <p:grpSpPr>
          <a:xfrm>
            <a:off x="3306264" y="1769565"/>
            <a:ext cx="298388" cy="349642"/>
            <a:chOff x="2813050" y="2365425"/>
            <a:chExt cx="228650" cy="267925"/>
          </a:xfrm>
        </p:grpSpPr>
        <p:sp>
          <p:nvSpPr>
            <p:cNvPr id="6390" name="Google Shape;6390;p73"/>
            <p:cNvSpPr/>
            <p:nvPr/>
          </p:nvSpPr>
          <p:spPr>
            <a:xfrm>
              <a:off x="2919625" y="2365425"/>
              <a:ext cx="15500" cy="30975"/>
            </a:xfrm>
            <a:custGeom>
              <a:avLst/>
              <a:gdLst/>
              <a:ahLst/>
              <a:cxnLst/>
              <a:rect l="l" t="t" r="r" b="b"/>
              <a:pathLst>
                <a:path w="620" h="1239" extrusionOk="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3008325" y="2469025"/>
              <a:ext cx="33375" cy="16100"/>
            </a:xfrm>
            <a:custGeom>
              <a:avLst/>
              <a:gdLst/>
              <a:ahLst/>
              <a:cxnLst/>
              <a:rect l="l" t="t" r="r" b="b"/>
              <a:pathLst>
                <a:path w="1335" h="644" extrusionOk="0">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813050" y="2469550"/>
              <a:ext cx="36575" cy="15625"/>
            </a:xfrm>
            <a:custGeom>
              <a:avLst/>
              <a:gdLst/>
              <a:ahLst/>
              <a:cxnLst/>
              <a:rect l="l" t="t" r="r" b="b"/>
              <a:pathLst>
                <a:path w="1463" h="625" extrusionOk="0">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992450" y="2417175"/>
              <a:ext cx="37100" cy="23900"/>
            </a:xfrm>
            <a:custGeom>
              <a:avLst/>
              <a:gdLst/>
              <a:ahLst/>
              <a:cxnLst/>
              <a:rect l="l" t="t" r="r" b="b"/>
              <a:pathLst>
                <a:path w="1484" h="956" extrusionOk="0">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963075" y="2379100"/>
              <a:ext cx="26150" cy="29100"/>
            </a:xfrm>
            <a:custGeom>
              <a:avLst/>
              <a:gdLst/>
              <a:ahLst/>
              <a:cxnLst/>
              <a:rect l="l" t="t" r="r" b="b"/>
              <a:pathLst>
                <a:path w="1046" h="1164" extrusionOk="0">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865100" y="2379100"/>
              <a:ext cx="26575" cy="29225"/>
            </a:xfrm>
            <a:custGeom>
              <a:avLst/>
              <a:gdLst/>
              <a:ahLst/>
              <a:cxnLst/>
              <a:rect l="l" t="t" r="r" b="b"/>
              <a:pathLst>
                <a:path w="1063" h="1169" extrusionOk="0">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824350" y="2416775"/>
              <a:ext cx="35175" cy="24275"/>
            </a:xfrm>
            <a:custGeom>
              <a:avLst/>
              <a:gdLst/>
              <a:ahLst/>
              <a:cxnLst/>
              <a:rect l="l" t="t" r="r" b="b"/>
              <a:pathLst>
                <a:path w="1407" h="971" extrusionOk="0">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914850" y="2552950"/>
              <a:ext cx="25050" cy="16100"/>
            </a:xfrm>
            <a:custGeom>
              <a:avLst/>
              <a:gdLst/>
              <a:ahLst/>
              <a:cxnLst/>
              <a:rect l="l" t="t" r="r" b="b"/>
              <a:pathLst>
                <a:path w="1002" h="644" extrusionOk="0">
                  <a:moveTo>
                    <a:pt x="1" y="1"/>
                  </a:moveTo>
                  <a:lnTo>
                    <a:pt x="215" y="644"/>
                  </a:lnTo>
                  <a:lnTo>
                    <a:pt x="811" y="644"/>
                  </a:lnTo>
                  <a:lnTo>
                    <a:pt x="1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910100" y="2584525"/>
              <a:ext cx="33950" cy="48250"/>
            </a:xfrm>
            <a:custGeom>
              <a:avLst/>
              <a:gdLst/>
              <a:ahLst/>
              <a:cxnLst/>
              <a:rect l="l" t="t" r="r" b="b"/>
              <a:pathLst>
                <a:path w="1358" h="1930" extrusionOk="0">
                  <a:moveTo>
                    <a:pt x="429" y="0"/>
                  </a:moveTo>
                  <a:lnTo>
                    <a:pt x="0" y="1929"/>
                  </a:lnTo>
                  <a:lnTo>
                    <a:pt x="1358" y="1929"/>
                  </a:lnTo>
                  <a:lnTo>
                    <a:pt x="9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814850" y="2552950"/>
              <a:ext cx="91100" cy="79825"/>
            </a:xfrm>
            <a:custGeom>
              <a:avLst/>
              <a:gdLst/>
              <a:ahLst/>
              <a:cxnLst/>
              <a:rect l="l" t="t" r="r" b="b"/>
              <a:pathLst>
                <a:path w="3644" h="3193" extrusionOk="0">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948800" y="2553550"/>
              <a:ext cx="91100" cy="79800"/>
            </a:xfrm>
            <a:custGeom>
              <a:avLst/>
              <a:gdLst/>
              <a:ahLst/>
              <a:cxnLst/>
              <a:rect l="l" t="t" r="r" b="b"/>
              <a:pathLst>
                <a:path w="3644" h="3192" extrusionOk="0">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841025" y="2411850"/>
              <a:ext cx="172700" cy="125650"/>
            </a:xfrm>
            <a:custGeom>
              <a:avLst/>
              <a:gdLst/>
              <a:ahLst/>
              <a:cxnLst/>
              <a:rect l="l" t="t" r="r" b="b"/>
              <a:pathLst>
                <a:path w="6908" h="5026" extrusionOk="0">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73"/>
          <p:cNvGrpSpPr/>
          <p:nvPr/>
        </p:nvGrpSpPr>
        <p:grpSpPr>
          <a:xfrm>
            <a:off x="4035824" y="1768521"/>
            <a:ext cx="349642" cy="349936"/>
            <a:chOff x="3372100" y="2364625"/>
            <a:chExt cx="267925" cy="268150"/>
          </a:xfrm>
        </p:grpSpPr>
        <p:sp>
          <p:nvSpPr>
            <p:cNvPr id="6403" name="Google Shape;6403;p73"/>
            <p:cNvSpPr/>
            <p:nvPr/>
          </p:nvSpPr>
          <p:spPr>
            <a:xfrm>
              <a:off x="3419725" y="2554150"/>
              <a:ext cx="67900" cy="31575"/>
            </a:xfrm>
            <a:custGeom>
              <a:avLst/>
              <a:gdLst/>
              <a:ahLst/>
              <a:cxnLst/>
              <a:rect l="l" t="t" r="r" b="b"/>
              <a:pathLst>
                <a:path w="2716" h="1263" extrusionOk="0">
                  <a:moveTo>
                    <a:pt x="1358" y="1"/>
                  </a:moveTo>
                  <a:cubicBezTo>
                    <a:pt x="644" y="1"/>
                    <a:pt x="48" y="548"/>
                    <a:pt x="1" y="1263"/>
                  </a:cubicBezTo>
                  <a:lnTo>
                    <a:pt x="2715" y="1263"/>
                  </a:lnTo>
                  <a:cubicBezTo>
                    <a:pt x="2668" y="548"/>
                    <a:pt x="2072"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3438175" y="2507125"/>
              <a:ext cx="31000" cy="31575"/>
            </a:xfrm>
            <a:custGeom>
              <a:avLst/>
              <a:gdLst/>
              <a:ahLst/>
              <a:cxnLst/>
              <a:rect l="l" t="t" r="r" b="b"/>
              <a:pathLst>
                <a:path w="1240" h="1263" extrusionOk="0">
                  <a:moveTo>
                    <a:pt x="620" y="0"/>
                  </a:moveTo>
                  <a:cubicBezTo>
                    <a:pt x="263" y="0"/>
                    <a:pt x="1" y="286"/>
                    <a:pt x="1" y="619"/>
                  </a:cubicBezTo>
                  <a:cubicBezTo>
                    <a:pt x="1" y="977"/>
                    <a:pt x="263" y="1262"/>
                    <a:pt x="620" y="1262"/>
                  </a:cubicBezTo>
                  <a:cubicBezTo>
                    <a:pt x="977" y="1262"/>
                    <a:pt x="1239" y="977"/>
                    <a:pt x="1239" y="619"/>
                  </a:cubicBezTo>
                  <a:cubicBezTo>
                    <a:pt x="1239" y="286"/>
                    <a:pt x="977" y="0"/>
                    <a:pt x="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3372100" y="2460075"/>
              <a:ext cx="267925" cy="172700"/>
            </a:xfrm>
            <a:custGeom>
              <a:avLst/>
              <a:gdLst/>
              <a:ahLst/>
              <a:cxnLst/>
              <a:rect l="l" t="t" r="r" b="b"/>
              <a:pathLst>
                <a:path w="10717" h="6908" extrusionOk="0">
                  <a:moveTo>
                    <a:pt x="9121" y="2501"/>
                  </a:moveTo>
                  <a:cubicBezTo>
                    <a:pt x="9502" y="2549"/>
                    <a:pt x="9502" y="3097"/>
                    <a:pt x="9121" y="3144"/>
                  </a:cubicBezTo>
                  <a:lnTo>
                    <a:pt x="6192" y="3144"/>
                  </a:lnTo>
                  <a:cubicBezTo>
                    <a:pt x="5811" y="3097"/>
                    <a:pt x="5811" y="2549"/>
                    <a:pt x="6192" y="2501"/>
                  </a:cubicBezTo>
                  <a:close/>
                  <a:moveTo>
                    <a:pt x="9121" y="3764"/>
                  </a:moveTo>
                  <a:cubicBezTo>
                    <a:pt x="9502" y="3811"/>
                    <a:pt x="9502" y="4359"/>
                    <a:pt x="9121" y="4407"/>
                  </a:cubicBezTo>
                  <a:lnTo>
                    <a:pt x="6192" y="4407"/>
                  </a:lnTo>
                  <a:cubicBezTo>
                    <a:pt x="5811" y="4359"/>
                    <a:pt x="5811" y="3811"/>
                    <a:pt x="6192" y="3764"/>
                  </a:cubicBezTo>
                  <a:close/>
                  <a:moveTo>
                    <a:pt x="3263" y="1263"/>
                  </a:moveTo>
                  <a:cubicBezTo>
                    <a:pt x="4359" y="1263"/>
                    <a:pt x="4930" y="2573"/>
                    <a:pt x="4192" y="3359"/>
                  </a:cubicBezTo>
                  <a:cubicBezTo>
                    <a:pt x="4835" y="3716"/>
                    <a:pt x="5263" y="4383"/>
                    <a:pt x="5263" y="5121"/>
                  </a:cubicBezTo>
                  <a:lnTo>
                    <a:pt x="5263" y="5335"/>
                  </a:lnTo>
                  <a:cubicBezTo>
                    <a:pt x="5263" y="5502"/>
                    <a:pt x="5121" y="5645"/>
                    <a:pt x="4930" y="5645"/>
                  </a:cubicBezTo>
                  <a:lnTo>
                    <a:pt x="1596" y="5645"/>
                  </a:lnTo>
                  <a:cubicBezTo>
                    <a:pt x="1582" y="5647"/>
                    <a:pt x="1568" y="5648"/>
                    <a:pt x="1555" y="5648"/>
                  </a:cubicBezTo>
                  <a:cubicBezTo>
                    <a:pt x="1385" y="5648"/>
                    <a:pt x="1264" y="5512"/>
                    <a:pt x="1286" y="5335"/>
                  </a:cubicBezTo>
                  <a:lnTo>
                    <a:pt x="1286" y="5121"/>
                  </a:lnTo>
                  <a:cubicBezTo>
                    <a:pt x="1286" y="4383"/>
                    <a:pt x="1691" y="3716"/>
                    <a:pt x="2358" y="3359"/>
                  </a:cubicBezTo>
                  <a:cubicBezTo>
                    <a:pt x="1596" y="2573"/>
                    <a:pt x="2168" y="1263"/>
                    <a:pt x="3263" y="1263"/>
                  </a:cubicBezTo>
                  <a:close/>
                  <a:moveTo>
                    <a:pt x="1167" y="1"/>
                  </a:moveTo>
                  <a:cubicBezTo>
                    <a:pt x="524" y="1"/>
                    <a:pt x="0" y="525"/>
                    <a:pt x="0" y="1144"/>
                  </a:cubicBezTo>
                  <a:lnTo>
                    <a:pt x="0" y="5764"/>
                  </a:lnTo>
                  <a:cubicBezTo>
                    <a:pt x="0" y="6383"/>
                    <a:pt x="524" y="6907"/>
                    <a:pt x="1167" y="6907"/>
                  </a:cubicBezTo>
                  <a:lnTo>
                    <a:pt x="9574" y="6907"/>
                  </a:lnTo>
                  <a:cubicBezTo>
                    <a:pt x="10193" y="6907"/>
                    <a:pt x="10717" y="6383"/>
                    <a:pt x="10717" y="5764"/>
                  </a:cubicBezTo>
                  <a:lnTo>
                    <a:pt x="10717" y="1144"/>
                  </a:lnTo>
                  <a:cubicBezTo>
                    <a:pt x="10717" y="501"/>
                    <a:pt x="10193" y="1"/>
                    <a:pt x="9574" y="1"/>
                  </a:cubicBezTo>
                  <a:lnTo>
                    <a:pt x="6621" y="1"/>
                  </a:lnTo>
                  <a:lnTo>
                    <a:pt x="6621" y="834"/>
                  </a:lnTo>
                  <a:cubicBezTo>
                    <a:pt x="6621" y="1358"/>
                    <a:pt x="6192" y="1787"/>
                    <a:pt x="5668" y="1787"/>
                  </a:cubicBezTo>
                  <a:lnTo>
                    <a:pt x="5049" y="1787"/>
                  </a:lnTo>
                  <a:cubicBezTo>
                    <a:pt x="4525" y="1787"/>
                    <a:pt x="4097" y="1358"/>
                    <a:pt x="4097" y="834"/>
                  </a:cubicBezTo>
                  <a:lnTo>
                    <a:pt x="4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3420375" y="2364625"/>
              <a:ext cx="170950" cy="124075"/>
            </a:xfrm>
            <a:custGeom>
              <a:avLst/>
              <a:gdLst/>
              <a:ahLst/>
              <a:cxnLst/>
              <a:rect l="l" t="t" r="r" b="b"/>
              <a:pathLst>
                <a:path w="6838" h="4963" extrusionOk="0">
                  <a:moveTo>
                    <a:pt x="447" y="0"/>
                  </a:moveTo>
                  <a:cubicBezTo>
                    <a:pt x="208" y="0"/>
                    <a:pt x="0" y="320"/>
                    <a:pt x="237" y="556"/>
                  </a:cubicBezTo>
                  <a:lnTo>
                    <a:pt x="2809" y="3104"/>
                  </a:lnTo>
                  <a:lnTo>
                    <a:pt x="2809" y="4652"/>
                  </a:lnTo>
                  <a:cubicBezTo>
                    <a:pt x="2809" y="4819"/>
                    <a:pt x="2951" y="4962"/>
                    <a:pt x="3118" y="4962"/>
                  </a:cubicBezTo>
                  <a:lnTo>
                    <a:pt x="3737" y="4962"/>
                  </a:lnTo>
                  <a:cubicBezTo>
                    <a:pt x="3904" y="4962"/>
                    <a:pt x="4047" y="4819"/>
                    <a:pt x="4047" y="4652"/>
                  </a:cubicBezTo>
                  <a:lnTo>
                    <a:pt x="4047" y="3104"/>
                  </a:lnTo>
                  <a:lnTo>
                    <a:pt x="6619" y="556"/>
                  </a:lnTo>
                  <a:cubicBezTo>
                    <a:pt x="6837" y="320"/>
                    <a:pt x="6639" y="0"/>
                    <a:pt x="6395" y="0"/>
                  </a:cubicBezTo>
                  <a:cubicBezTo>
                    <a:pt x="6319" y="0"/>
                    <a:pt x="6240" y="31"/>
                    <a:pt x="6166" y="104"/>
                  </a:cubicBezTo>
                  <a:lnTo>
                    <a:pt x="3713" y="2557"/>
                  </a:lnTo>
                  <a:lnTo>
                    <a:pt x="3142" y="2557"/>
                  </a:lnTo>
                  <a:lnTo>
                    <a:pt x="665" y="104"/>
                  </a:lnTo>
                  <a:cubicBezTo>
                    <a:pt x="598" y="31"/>
                    <a:pt x="521" y="0"/>
                    <a:pt x="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73"/>
          <p:cNvGrpSpPr/>
          <p:nvPr/>
        </p:nvGrpSpPr>
        <p:grpSpPr>
          <a:xfrm>
            <a:off x="4795693" y="1768782"/>
            <a:ext cx="330230" cy="350425"/>
            <a:chOff x="3954375" y="2364825"/>
            <a:chExt cx="253050" cy="268525"/>
          </a:xfrm>
        </p:grpSpPr>
        <p:sp>
          <p:nvSpPr>
            <p:cNvPr id="6408" name="Google Shape;6408;p73"/>
            <p:cNvSpPr/>
            <p:nvPr/>
          </p:nvSpPr>
          <p:spPr>
            <a:xfrm>
              <a:off x="3954375" y="2364825"/>
              <a:ext cx="222075" cy="120300"/>
            </a:xfrm>
            <a:custGeom>
              <a:avLst/>
              <a:gdLst/>
              <a:ahLst/>
              <a:cxnLst/>
              <a:rect l="l" t="t" r="r" b="b"/>
              <a:pathLst>
                <a:path w="8883" h="4812" extrusionOk="0">
                  <a:moveTo>
                    <a:pt x="1881" y="1"/>
                  </a:moveTo>
                  <a:cubicBezTo>
                    <a:pt x="1691" y="1"/>
                    <a:pt x="1548" y="144"/>
                    <a:pt x="1548" y="310"/>
                  </a:cubicBezTo>
                  <a:lnTo>
                    <a:pt x="1548" y="2525"/>
                  </a:lnTo>
                  <a:lnTo>
                    <a:pt x="1453" y="2525"/>
                  </a:lnTo>
                  <a:cubicBezTo>
                    <a:pt x="0" y="2596"/>
                    <a:pt x="0" y="4740"/>
                    <a:pt x="1453" y="4811"/>
                  </a:cubicBezTo>
                  <a:lnTo>
                    <a:pt x="1548" y="4811"/>
                  </a:lnTo>
                  <a:lnTo>
                    <a:pt x="1548" y="4192"/>
                  </a:lnTo>
                  <a:lnTo>
                    <a:pt x="1453" y="4192"/>
                  </a:lnTo>
                  <a:cubicBezTo>
                    <a:pt x="1437" y="4193"/>
                    <a:pt x="1423" y="4193"/>
                    <a:pt x="1408" y="4193"/>
                  </a:cubicBezTo>
                  <a:cubicBezTo>
                    <a:pt x="713" y="4193"/>
                    <a:pt x="706" y="3141"/>
                    <a:pt x="1387" y="3141"/>
                  </a:cubicBezTo>
                  <a:cubicBezTo>
                    <a:pt x="1408" y="3141"/>
                    <a:pt x="1430" y="3142"/>
                    <a:pt x="1453" y="3144"/>
                  </a:cubicBezTo>
                  <a:lnTo>
                    <a:pt x="1548" y="3144"/>
                  </a:lnTo>
                  <a:lnTo>
                    <a:pt x="1548" y="4192"/>
                  </a:lnTo>
                  <a:lnTo>
                    <a:pt x="2191" y="4192"/>
                  </a:lnTo>
                  <a:lnTo>
                    <a:pt x="2191" y="2835"/>
                  </a:lnTo>
                  <a:lnTo>
                    <a:pt x="2191" y="1572"/>
                  </a:lnTo>
                  <a:cubicBezTo>
                    <a:pt x="2191" y="1048"/>
                    <a:pt x="2596" y="620"/>
                    <a:pt x="3120" y="620"/>
                  </a:cubicBezTo>
                  <a:lnTo>
                    <a:pt x="8883" y="620"/>
                  </a:lnTo>
                  <a:lnTo>
                    <a:pt x="8883" y="310"/>
                  </a:lnTo>
                  <a:cubicBezTo>
                    <a:pt x="8883" y="144"/>
                    <a:pt x="8740" y="1"/>
                    <a:pt x="8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3993050" y="2485100"/>
              <a:ext cx="16100" cy="116100"/>
            </a:xfrm>
            <a:custGeom>
              <a:avLst/>
              <a:gdLst/>
              <a:ahLst/>
              <a:cxnLst/>
              <a:rect l="l" t="t" r="r" b="b"/>
              <a:pathLst>
                <a:path w="644" h="4644" extrusionOk="0">
                  <a:moveTo>
                    <a:pt x="1" y="0"/>
                  </a:moveTo>
                  <a:lnTo>
                    <a:pt x="1" y="4334"/>
                  </a:lnTo>
                  <a:cubicBezTo>
                    <a:pt x="1" y="4501"/>
                    <a:pt x="144" y="4644"/>
                    <a:pt x="334" y="4644"/>
                  </a:cubicBezTo>
                  <a:lnTo>
                    <a:pt x="644" y="4644"/>
                  </a:lnTo>
                  <a:lnTo>
                    <a:pt x="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4024625" y="2443425"/>
              <a:ext cx="31575" cy="26200"/>
            </a:xfrm>
            <a:custGeom>
              <a:avLst/>
              <a:gdLst/>
              <a:ahLst/>
              <a:cxnLst/>
              <a:rect l="l" t="t" r="r" b="b"/>
              <a:pathLst>
                <a:path w="1263" h="1048" extrusionOk="0">
                  <a:moveTo>
                    <a:pt x="0" y="0"/>
                  </a:moveTo>
                  <a:lnTo>
                    <a:pt x="0" y="1048"/>
                  </a:lnTo>
                  <a:lnTo>
                    <a:pt x="738" y="1048"/>
                  </a:lnTo>
                  <a:cubicBezTo>
                    <a:pt x="1024" y="1048"/>
                    <a:pt x="1262" y="810"/>
                    <a:pt x="1262" y="524"/>
                  </a:cubicBezTo>
                  <a:cubicBezTo>
                    <a:pt x="1238" y="238"/>
                    <a:pt x="1024" y="0"/>
                    <a:pt x="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4093075" y="2490450"/>
              <a:ext cx="67300" cy="31575"/>
            </a:xfrm>
            <a:custGeom>
              <a:avLst/>
              <a:gdLst/>
              <a:ahLst/>
              <a:cxnLst/>
              <a:rect l="l" t="t" r="r" b="b"/>
              <a:pathLst>
                <a:path w="2692" h="1263" extrusionOk="0">
                  <a:moveTo>
                    <a:pt x="1334" y="0"/>
                  </a:moveTo>
                  <a:cubicBezTo>
                    <a:pt x="644" y="0"/>
                    <a:pt x="48" y="548"/>
                    <a:pt x="1" y="1263"/>
                  </a:cubicBezTo>
                  <a:lnTo>
                    <a:pt x="2692" y="1263"/>
                  </a:lnTo>
                  <a:cubicBezTo>
                    <a:pt x="2644" y="548"/>
                    <a:pt x="2049" y="0"/>
                    <a:pt x="1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4024625" y="2396375"/>
              <a:ext cx="182800" cy="236975"/>
            </a:xfrm>
            <a:custGeom>
              <a:avLst/>
              <a:gdLst/>
              <a:ahLst/>
              <a:cxnLst/>
              <a:rect l="l" t="t" r="r" b="b"/>
              <a:pathLst>
                <a:path w="7312" h="9479" extrusionOk="0">
                  <a:moveTo>
                    <a:pt x="4072" y="1239"/>
                  </a:moveTo>
                  <a:cubicBezTo>
                    <a:pt x="5168" y="1239"/>
                    <a:pt x="5739" y="2549"/>
                    <a:pt x="5001" y="3359"/>
                  </a:cubicBezTo>
                  <a:cubicBezTo>
                    <a:pt x="5668" y="3692"/>
                    <a:pt x="6073" y="4383"/>
                    <a:pt x="6073" y="5121"/>
                  </a:cubicBezTo>
                  <a:lnTo>
                    <a:pt x="6073" y="5335"/>
                  </a:lnTo>
                  <a:cubicBezTo>
                    <a:pt x="6073" y="5490"/>
                    <a:pt x="5950" y="5624"/>
                    <a:pt x="5800" y="5624"/>
                  </a:cubicBezTo>
                  <a:cubicBezTo>
                    <a:pt x="5788" y="5624"/>
                    <a:pt x="5776" y="5623"/>
                    <a:pt x="5763" y="5621"/>
                  </a:cubicBezTo>
                  <a:lnTo>
                    <a:pt x="2405" y="5621"/>
                  </a:lnTo>
                  <a:cubicBezTo>
                    <a:pt x="2239" y="5621"/>
                    <a:pt x="2096" y="5502"/>
                    <a:pt x="2096" y="5335"/>
                  </a:cubicBezTo>
                  <a:lnTo>
                    <a:pt x="2096" y="5121"/>
                  </a:lnTo>
                  <a:cubicBezTo>
                    <a:pt x="2096" y="4383"/>
                    <a:pt x="2501" y="3692"/>
                    <a:pt x="3167" y="3359"/>
                  </a:cubicBezTo>
                  <a:cubicBezTo>
                    <a:pt x="2405" y="2549"/>
                    <a:pt x="2977" y="1239"/>
                    <a:pt x="4072" y="1239"/>
                  </a:cubicBezTo>
                  <a:close/>
                  <a:moveTo>
                    <a:pt x="3626" y="6262"/>
                  </a:moveTo>
                  <a:cubicBezTo>
                    <a:pt x="3640" y="6262"/>
                    <a:pt x="3653" y="6262"/>
                    <a:pt x="3668" y="6264"/>
                  </a:cubicBezTo>
                  <a:lnTo>
                    <a:pt x="5763" y="6264"/>
                  </a:lnTo>
                  <a:cubicBezTo>
                    <a:pt x="6144" y="6312"/>
                    <a:pt x="6144" y="6859"/>
                    <a:pt x="5763" y="6907"/>
                  </a:cubicBezTo>
                  <a:lnTo>
                    <a:pt x="3668" y="6907"/>
                  </a:lnTo>
                  <a:cubicBezTo>
                    <a:pt x="3653" y="6908"/>
                    <a:pt x="3640" y="6909"/>
                    <a:pt x="3626" y="6909"/>
                  </a:cubicBezTo>
                  <a:cubicBezTo>
                    <a:pt x="3229" y="6909"/>
                    <a:pt x="3229" y="6262"/>
                    <a:pt x="3626" y="6262"/>
                  </a:cubicBezTo>
                  <a:close/>
                  <a:moveTo>
                    <a:pt x="1529" y="7524"/>
                  </a:moveTo>
                  <a:cubicBezTo>
                    <a:pt x="1543" y="7524"/>
                    <a:pt x="1557" y="7525"/>
                    <a:pt x="1572" y="7526"/>
                  </a:cubicBezTo>
                  <a:lnTo>
                    <a:pt x="5763" y="7526"/>
                  </a:lnTo>
                  <a:cubicBezTo>
                    <a:pt x="6144" y="7574"/>
                    <a:pt x="6144" y="8121"/>
                    <a:pt x="5763" y="8169"/>
                  </a:cubicBezTo>
                  <a:lnTo>
                    <a:pt x="1572" y="8169"/>
                  </a:lnTo>
                  <a:cubicBezTo>
                    <a:pt x="1564" y="8169"/>
                    <a:pt x="1557" y="8170"/>
                    <a:pt x="1550" y="8170"/>
                  </a:cubicBezTo>
                  <a:cubicBezTo>
                    <a:pt x="1134" y="8170"/>
                    <a:pt x="1127" y="7524"/>
                    <a:pt x="1529" y="7524"/>
                  </a:cubicBezTo>
                  <a:close/>
                  <a:moveTo>
                    <a:pt x="310" y="1"/>
                  </a:moveTo>
                  <a:cubicBezTo>
                    <a:pt x="143" y="1"/>
                    <a:pt x="0" y="144"/>
                    <a:pt x="0" y="310"/>
                  </a:cubicBezTo>
                  <a:lnTo>
                    <a:pt x="0" y="1263"/>
                  </a:lnTo>
                  <a:lnTo>
                    <a:pt x="738" y="1263"/>
                  </a:lnTo>
                  <a:cubicBezTo>
                    <a:pt x="766" y="1261"/>
                    <a:pt x="793" y="1260"/>
                    <a:pt x="820" y="1260"/>
                  </a:cubicBezTo>
                  <a:cubicBezTo>
                    <a:pt x="1429" y="1260"/>
                    <a:pt x="1953" y="1767"/>
                    <a:pt x="1953" y="2406"/>
                  </a:cubicBezTo>
                  <a:cubicBezTo>
                    <a:pt x="1953" y="3023"/>
                    <a:pt x="1427" y="3552"/>
                    <a:pt x="816" y="3552"/>
                  </a:cubicBezTo>
                  <a:cubicBezTo>
                    <a:pt x="791" y="3552"/>
                    <a:pt x="765" y="3551"/>
                    <a:pt x="738" y="3549"/>
                  </a:cubicBezTo>
                  <a:lnTo>
                    <a:pt x="0" y="3549"/>
                  </a:lnTo>
                  <a:lnTo>
                    <a:pt x="0" y="9169"/>
                  </a:lnTo>
                  <a:cubicBezTo>
                    <a:pt x="0" y="9336"/>
                    <a:pt x="143" y="9479"/>
                    <a:pt x="310" y="9479"/>
                  </a:cubicBezTo>
                  <a:lnTo>
                    <a:pt x="7025" y="9479"/>
                  </a:lnTo>
                  <a:cubicBezTo>
                    <a:pt x="7192" y="9479"/>
                    <a:pt x="7311" y="9336"/>
                    <a:pt x="7311" y="9169"/>
                  </a:cubicBezTo>
                  <a:lnTo>
                    <a:pt x="7311" y="310"/>
                  </a:lnTo>
                  <a:cubicBezTo>
                    <a:pt x="7311" y="144"/>
                    <a:pt x="7192" y="1"/>
                    <a:pt x="7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4110950" y="2443425"/>
              <a:ext cx="31575" cy="31575"/>
            </a:xfrm>
            <a:custGeom>
              <a:avLst/>
              <a:gdLst/>
              <a:ahLst/>
              <a:cxnLst/>
              <a:rect l="l" t="t" r="r" b="b"/>
              <a:pathLst>
                <a:path w="1263" h="1263" extrusionOk="0">
                  <a:moveTo>
                    <a:pt x="619" y="0"/>
                  </a:moveTo>
                  <a:cubicBezTo>
                    <a:pt x="286" y="0"/>
                    <a:pt x="0" y="286"/>
                    <a:pt x="0" y="619"/>
                  </a:cubicBezTo>
                  <a:cubicBezTo>
                    <a:pt x="0" y="977"/>
                    <a:pt x="286" y="1262"/>
                    <a:pt x="619" y="1262"/>
                  </a:cubicBezTo>
                  <a:cubicBezTo>
                    <a:pt x="977" y="1262"/>
                    <a:pt x="1262" y="977"/>
                    <a:pt x="1262" y="619"/>
                  </a:cubicBezTo>
                  <a:cubicBezTo>
                    <a:pt x="1262" y="286"/>
                    <a:pt x="977" y="0"/>
                    <a:pt x="6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73"/>
          <p:cNvGrpSpPr/>
          <p:nvPr/>
        </p:nvGrpSpPr>
        <p:grpSpPr>
          <a:xfrm>
            <a:off x="5546199" y="1768782"/>
            <a:ext cx="349675" cy="349675"/>
            <a:chOff x="4529475" y="2364825"/>
            <a:chExt cx="267950" cy="267950"/>
          </a:xfrm>
        </p:grpSpPr>
        <p:sp>
          <p:nvSpPr>
            <p:cNvPr id="6415" name="Google Shape;6415;p73"/>
            <p:cNvSpPr/>
            <p:nvPr/>
          </p:nvSpPr>
          <p:spPr>
            <a:xfrm>
              <a:off x="4677125" y="2538675"/>
              <a:ext cx="16100" cy="15500"/>
            </a:xfrm>
            <a:custGeom>
              <a:avLst/>
              <a:gdLst/>
              <a:ahLst/>
              <a:cxnLst/>
              <a:rect l="l" t="t" r="r" b="b"/>
              <a:pathLst>
                <a:path w="644" h="620" extrusionOk="0">
                  <a:moveTo>
                    <a:pt x="1" y="0"/>
                  </a:moveTo>
                  <a:lnTo>
                    <a:pt x="1" y="620"/>
                  </a:lnTo>
                  <a:lnTo>
                    <a:pt x="644" y="620"/>
                  </a:lnTo>
                  <a:lnTo>
                    <a:pt x="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4677125" y="2570225"/>
              <a:ext cx="16100" cy="15500"/>
            </a:xfrm>
            <a:custGeom>
              <a:avLst/>
              <a:gdLst/>
              <a:ahLst/>
              <a:cxnLst/>
              <a:rect l="l" t="t" r="r" b="b"/>
              <a:pathLst>
                <a:path w="644" h="620" extrusionOk="0">
                  <a:moveTo>
                    <a:pt x="1" y="1"/>
                  </a:moveTo>
                  <a:lnTo>
                    <a:pt x="1" y="620"/>
                  </a:lnTo>
                  <a:lnTo>
                    <a:pt x="644" y="620"/>
                  </a:lnTo>
                  <a:lnTo>
                    <a:pt x="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4708675" y="2570225"/>
              <a:ext cx="15525" cy="15500"/>
            </a:xfrm>
            <a:custGeom>
              <a:avLst/>
              <a:gdLst/>
              <a:ahLst/>
              <a:cxnLst/>
              <a:rect l="l" t="t" r="r" b="b"/>
              <a:pathLst>
                <a:path w="621" h="620" extrusionOk="0">
                  <a:moveTo>
                    <a:pt x="1" y="1"/>
                  </a:moveTo>
                  <a:lnTo>
                    <a:pt x="1" y="620"/>
                  </a:lnTo>
                  <a:lnTo>
                    <a:pt x="620" y="620"/>
                  </a:lnTo>
                  <a:lnTo>
                    <a:pt x="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4677125" y="2507125"/>
              <a:ext cx="16100" cy="15500"/>
            </a:xfrm>
            <a:custGeom>
              <a:avLst/>
              <a:gdLst/>
              <a:ahLst/>
              <a:cxnLst/>
              <a:rect l="l" t="t" r="r" b="b"/>
              <a:pathLst>
                <a:path w="644" h="620" extrusionOk="0">
                  <a:moveTo>
                    <a:pt x="1" y="0"/>
                  </a:moveTo>
                  <a:lnTo>
                    <a:pt x="1" y="619"/>
                  </a:lnTo>
                  <a:lnTo>
                    <a:pt x="644" y="619"/>
                  </a:lnTo>
                  <a:lnTo>
                    <a:pt x="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4646175" y="2570225"/>
              <a:ext cx="15500" cy="15500"/>
            </a:xfrm>
            <a:custGeom>
              <a:avLst/>
              <a:gdLst/>
              <a:ahLst/>
              <a:cxnLst/>
              <a:rect l="l" t="t" r="r" b="b"/>
              <a:pathLst>
                <a:path w="620" h="620" extrusionOk="0">
                  <a:moveTo>
                    <a:pt x="0" y="1"/>
                  </a:moveTo>
                  <a:lnTo>
                    <a:pt x="0" y="620"/>
                  </a:lnTo>
                  <a:lnTo>
                    <a:pt x="620" y="620"/>
                  </a:lnTo>
                  <a:lnTo>
                    <a:pt x="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4646175" y="2507125"/>
              <a:ext cx="15500" cy="15500"/>
            </a:xfrm>
            <a:custGeom>
              <a:avLst/>
              <a:gdLst/>
              <a:ahLst/>
              <a:cxnLst/>
              <a:rect l="l" t="t" r="r" b="b"/>
              <a:pathLst>
                <a:path w="620" h="620" extrusionOk="0">
                  <a:moveTo>
                    <a:pt x="0" y="0"/>
                  </a:moveTo>
                  <a:lnTo>
                    <a:pt x="0" y="619"/>
                  </a:lnTo>
                  <a:lnTo>
                    <a:pt x="620" y="619"/>
                  </a:ln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4646175" y="2538675"/>
              <a:ext cx="15500" cy="15500"/>
            </a:xfrm>
            <a:custGeom>
              <a:avLst/>
              <a:gdLst/>
              <a:ahLst/>
              <a:cxnLst/>
              <a:rect l="l" t="t" r="r" b="b"/>
              <a:pathLst>
                <a:path w="620" h="620" extrusionOk="0">
                  <a:moveTo>
                    <a:pt x="0" y="0"/>
                  </a:moveTo>
                  <a:lnTo>
                    <a:pt x="0" y="620"/>
                  </a:lnTo>
                  <a:lnTo>
                    <a:pt x="620" y="620"/>
                  </a:ln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4708675" y="2538675"/>
              <a:ext cx="15525" cy="15500"/>
            </a:xfrm>
            <a:custGeom>
              <a:avLst/>
              <a:gdLst/>
              <a:ahLst/>
              <a:cxnLst/>
              <a:rect l="l" t="t" r="r" b="b"/>
              <a:pathLst>
                <a:path w="621" h="620" extrusionOk="0">
                  <a:moveTo>
                    <a:pt x="1" y="0"/>
                  </a:moveTo>
                  <a:lnTo>
                    <a:pt x="1" y="620"/>
                  </a:lnTo>
                  <a:lnTo>
                    <a:pt x="620" y="620"/>
                  </a:ln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4646175" y="2411850"/>
              <a:ext cx="109575" cy="48250"/>
            </a:xfrm>
            <a:custGeom>
              <a:avLst/>
              <a:gdLst/>
              <a:ahLst/>
              <a:cxnLst/>
              <a:rect l="l" t="t" r="r" b="b"/>
              <a:pathLst>
                <a:path w="4383" h="1930" extrusionOk="0">
                  <a:moveTo>
                    <a:pt x="0" y="1"/>
                  </a:moveTo>
                  <a:lnTo>
                    <a:pt x="0" y="1930"/>
                  </a:lnTo>
                  <a:lnTo>
                    <a:pt x="4382" y="1930"/>
                  </a:lnTo>
                  <a:lnTo>
                    <a:pt x="4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4603900" y="2364825"/>
              <a:ext cx="193525" cy="267950"/>
            </a:xfrm>
            <a:custGeom>
              <a:avLst/>
              <a:gdLst/>
              <a:ahLst/>
              <a:cxnLst/>
              <a:rect l="l" t="t" r="r" b="b"/>
              <a:pathLst>
                <a:path w="7741" h="10718" extrusionOk="0">
                  <a:moveTo>
                    <a:pt x="1322" y="1260"/>
                  </a:moveTo>
                  <a:cubicBezTo>
                    <a:pt x="1334" y="1260"/>
                    <a:pt x="1346" y="1261"/>
                    <a:pt x="1358" y="1263"/>
                  </a:cubicBezTo>
                  <a:lnTo>
                    <a:pt x="6383" y="1263"/>
                  </a:lnTo>
                  <a:cubicBezTo>
                    <a:pt x="6550" y="1263"/>
                    <a:pt x="6692" y="1406"/>
                    <a:pt x="6692" y="1572"/>
                  </a:cubicBezTo>
                  <a:lnTo>
                    <a:pt x="6692" y="4121"/>
                  </a:lnTo>
                  <a:cubicBezTo>
                    <a:pt x="6692" y="4287"/>
                    <a:pt x="6573" y="4430"/>
                    <a:pt x="6407" y="4430"/>
                  </a:cubicBezTo>
                  <a:lnTo>
                    <a:pt x="1358" y="4430"/>
                  </a:lnTo>
                  <a:cubicBezTo>
                    <a:pt x="1191" y="4430"/>
                    <a:pt x="1048" y="4287"/>
                    <a:pt x="1048" y="4121"/>
                  </a:cubicBezTo>
                  <a:lnTo>
                    <a:pt x="1048" y="1572"/>
                  </a:lnTo>
                  <a:cubicBezTo>
                    <a:pt x="1048" y="1396"/>
                    <a:pt x="1171" y="1260"/>
                    <a:pt x="1322" y="1260"/>
                  </a:cubicBezTo>
                  <a:close/>
                  <a:moveTo>
                    <a:pt x="6383" y="5073"/>
                  </a:moveTo>
                  <a:cubicBezTo>
                    <a:pt x="6550" y="5073"/>
                    <a:pt x="6692" y="5216"/>
                    <a:pt x="6692" y="5383"/>
                  </a:cubicBezTo>
                  <a:lnTo>
                    <a:pt x="6692" y="9145"/>
                  </a:lnTo>
                  <a:cubicBezTo>
                    <a:pt x="6716" y="9312"/>
                    <a:pt x="6573" y="9455"/>
                    <a:pt x="6407" y="9455"/>
                  </a:cubicBezTo>
                  <a:lnTo>
                    <a:pt x="1358" y="9455"/>
                  </a:lnTo>
                  <a:cubicBezTo>
                    <a:pt x="1346" y="9457"/>
                    <a:pt x="1334" y="9458"/>
                    <a:pt x="1322" y="9458"/>
                  </a:cubicBezTo>
                  <a:cubicBezTo>
                    <a:pt x="1171" y="9458"/>
                    <a:pt x="1048" y="9322"/>
                    <a:pt x="1048" y="9145"/>
                  </a:cubicBezTo>
                  <a:lnTo>
                    <a:pt x="1048" y="5383"/>
                  </a:lnTo>
                  <a:cubicBezTo>
                    <a:pt x="1048" y="5216"/>
                    <a:pt x="1191" y="5073"/>
                    <a:pt x="1358" y="5073"/>
                  </a:cubicBezTo>
                  <a:close/>
                  <a:moveTo>
                    <a:pt x="1168" y="1"/>
                  </a:moveTo>
                  <a:cubicBezTo>
                    <a:pt x="525" y="1"/>
                    <a:pt x="1" y="525"/>
                    <a:pt x="1" y="1144"/>
                  </a:cubicBezTo>
                  <a:lnTo>
                    <a:pt x="1" y="9574"/>
                  </a:lnTo>
                  <a:cubicBezTo>
                    <a:pt x="1" y="10193"/>
                    <a:pt x="525" y="10717"/>
                    <a:pt x="1168" y="10717"/>
                  </a:cubicBezTo>
                  <a:lnTo>
                    <a:pt x="6597" y="10717"/>
                  </a:lnTo>
                  <a:cubicBezTo>
                    <a:pt x="7240" y="10717"/>
                    <a:pt x="7740" y="10193"/>
                    <a:pt x="7740" y="9574"/>
                  </a:cubicBezTo>
                  <a:lnTo>
                    <a:pt x="7740" y="1144"/>
                  </a:lnTo>
                  <a:cubicBezTo>
                    <a:pt x="7740" y="525"/>
                    <a:pt x="7240" y="1"/>
                    <a:pt x="6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4739650" y="2507125"/>
              <a:ext cx="16100" cy="15500"/>
            </a:xfrm>
            <a:custGeom>
              <a:avLst/>
              <a:gdLst/>
              <a:ahLst/>
              <a:cxnLst/>
              <a:rect l="l" t="t" r="r" b="b"/>
              <a:pathLst>
                <a:path w="644" h="620" extrusionOk="0">
                  <a:moveTo>
                    <a:pt x="24" y="0"/>
                  </a:moveTo>
                  <a:lnTo>
                    <a:pt x="0" y="619"/>
                  </a:lnTo>
                  <a:lnTo>
                    <a:pt x="643" y="619"/>
                  </a:lnTo>
                  <a:lnTo>
                    <a:pt x="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4739650" y="2570225"/>
              <a:ext cx="16100" cy="15500"/>
            </a:xfrm>
            <a:custGeom>
              <a:avLst/>
              <a:gdLst/>
              <a:ahLst/>
              <a:cxnLst/>
              <a:rect l="l" t="t" r="r" b="b"/>
              <a:pathLst>
                <a:path w="644" h="620" extrusionOk="0">
                  <a:moveTo>
                    <a:pt x="24" y="1"/>
                  </a:moveTo>
                  <a:lnTo>
                    <a:pt x="0" y="620"/>
                  </a:lnTo>
                  <a:lnTo>
                    <a:pt x="643" y="620"/>
                  </a:lnTo>
                  <a:lnTo>
                    <a:pt x="6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4739650" y="2538675"/>
              <a:ext cx="16100" cy="15500"/>
            </a:xfrm>
            <a:custGeom>
              <a:avLst/>
              <a:gdLst/>
              <a:ahLst/>
              <a:cxnLst/>
              <a:rect l="l" t="t" r="r" b="b"/>
              <a:pathLst>
                <a:path w="644" h="620" extrusionOk="0">
                  <a:moveTo>
                    <a:pt x="24" y="0"/>
                  </a:moveTo>
                  <a:lnTo>
                    <a:pt x="0" y="620"/>
                  </a:lnTo>
                  <a:lnTo>
                    <a:pt x="643" y="620"/>
                  </a:lnTo>
                  <a:lnTo>
                    <a:pt x="6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4708675" y="2507125"/>
              <a:ext cx="15525" cy="15500"/>
            </a:xfrm>
            <a:custGeom>
              <a:avLst/>
              <a:gdLst/>
              <a:ahLst/>
              <a:cxnLst/>
              <a:rect l="l" t="t" r="r" b="b"/>
              <a:pathLst>
                <a:path w="621" h="620" extrusionOk="0">
                  <a:moveTo>
                    <a:pt x="1" y="0"/>
                  </a:moveTo>
                  <a:lnTo>
                    <a:pt x="1" y="619"/>
                  </a:lnTo>
                  <a:lnTo>
                    <a:pt x="620" y="619"/>
                  </a:ln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4529475" y="2444600"/>
              <a:ext cx="50050" cy="130425"/>
            </a:xfrm>
            <a:custGeom>
              <a:avLst/>
              <a:gdLst/>
              <a:ahLst/>
              <a:cxnLst/>
              <a:rect l="l" t="t" r="r" b="b"/>
              <a:pathLst>
                <a:path w="2002" h="5217" extrusionOk="0">
                  <a:moveTo>
                    <a:pt x="1" y="1"/>
                  </a:moveTo>
                  <a:lnTo>
                    <a:pt x="1" y="5216"/>
                  </a:lnTo>
                  <a:lnTo>
                    <a:pt x="2001" y="5216"/>
                  </a:lnTo>
                  <a:lnTo>
                    <a:pt x="2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4531875" y="2364825"/>
              <a:ext cx="45850" cy="63725"/>
            </a:xfrm>
            <a:custGeom>
              <a:avLst/>
              <a:gdLst/>
              <a:ahLst/>
              <a:cxnLst/>
              <a:rect l="l" t="t" r="r" b="b"/>
              <a:pathLst>
                <a:path w="1834" h="2549" extrusionOk="0">
                  <a:moveTo>
                    <a:pt x="905" y="1"/>
                  </a:moveTo>
                  <a:cubicBezTo>
                    <a:pt x="762" y="1"/>
                    <a:pt x="643" y="96"/>
                    <a:pt x="619" y="239"/>
                  </a:cubicBezTo>
                  <a:lnTo>
                    <a:pt x="0" y="2549"/>
                  </a:lnTo>
                  <a:lnTo>
                    <a:pt x="1834" y="2549"/>
                  </a:lnTo>
                  <a:lnTo>
                    <a:pt x="1215" y="239"/>
                  </a:lnTo>
                  <a:cubicBezTo>
                    <a:pt x="1167" y="96"/>
                    <a:pt x="1048"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4529475" y="2591075"/>
              <a:ext cx="50050" cy="41700"/>
            </a:xfrm>
            <a:custGeom>
              <a:avLst/>
              <a:gdLst/>
              <a:ahLst/>
              <a:cxnLst/>
              <a:rect l="l" t="t" r="r" b="b"/>
              <a:pathLst>
                <a:path w="2002" h="1668" extrusionOk="0">
                  <a:moveTo>
                    <a:pt x="1" y="0"/>
                  </a:moveTo>
                  <a:lnTo>
                    <a:pt x="1" y="1143"/>
                  </a:lnTo>
                  <a:cubicBezTo>
                    <a:pt x="1" y="1429"/>
                    <a:pt x="239" y="1667"/>
                    <a:pt x="525" y="1667"/>
                  </a:cubicBezTo>
                  <a:lnTo>
                    <a:pt x="1477" y="1667"/>
                  </a:lnTo>
                  <a:cubicBezTo>
                    <a:pt x="1763" y="1667"/>
                    <a:pt x="2001" y="1429"/>
                    <a:pt x="2001" y="1143"/>
                  </a:cubicBezTo>
                  <a:lnTo>
                    <a:pt x="2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73"/>
          <p:cNvGrpSpPr/>
          <p:nvPr/>
        </p:nvGrpSpPr>
        <p:grpSpPr>
          <a:xfrm>
            <a:off x="6302185" y="1768782"/>
            <a:ext cx="362855" cy="349675"/>
            <a:chOff x="5108775" y="2364825"/>
            <a:chExt cx="278050" cy="267950"/>
          </a:xfrm>
        </p:grpSpPr>
        <p:sp>
          <p:nvSpPr>
            <p:cNvPr id="6433" name="Google Shape;6433;p73"/>
            <p:cNvSpPr/>
            <p:nvPr/>
          </p:nvSpPr>
          <p:spPr>
            <a:xfrm>
              <a:off x="5214750" y="2502350"/>
              <a:ext cx="3600" cy="10750"/>
            </a:xfrm>
            <a:custGeom>
              <a:avLst/>
              <a:gdLst/>
              <a:ahLst/>
              <a:cxnLst/>
              <a:rect l="l" t="t" r="r" b="b"/>
              <a:pathLst>
                <a:path w="144" h="430" extrusionOk="0">
                  <a:moveTo>
                    <a:pt x="143" y="1"/>
                  </a:moveTo>
                  <a:cubicBezTo>
                    <a:pt x="72" y="48"/>
                    <a:pt x="24" y="96"/>
                    <a:pt x="24" y="191"/>
                  </a:cubicBezTo>
                  <a:cubicBezTo>
                    <a:pt x="0" y="263"/>
                    <a:pt x="24" y="334"/>
                    <a:pt x="72" y="382"/>
                  </a:cubicBezTo>
                  <a:lnTo>
                    <a:pt x="143" y="429"/>
                  </a:ln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5228450" y="2529150"/>
              <a:ext cx="5975" cy="16700"/>
            </a:xfrm>
            <a:custGeom>
              <a:avLst/>
              <a:gdLst/>
              <a:ahLst/>
              <a:cxnLst/>
              <a:rect l="l" t="t" r="r" b="b"/>
              <a:pathLst>
                <a:path w="239" h="668" extrusionOk="0">
                  <a:moveTo>
                    <a:pt x="0" y="0"/>
                  </a:moveTo>
                  <a:lnTo>
                    <a:pt x="0" y="667"/>
                  </a:lnTo>
                  <a:cubicBezTo>
                    <a:pt x="119" y="596"/>
                    <a:pt x="191" y="500"/>
                    <a:pt x="214" y="381"/>
                  </a:cubicBezTo>
                  <a:cubicBezTo>
                    <a:pt x="238" y="215"/>
                    <a:pt x="167"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5108775" y="2439250"/>
              <a:ext cx="161950" cy="193525"/>
            </a:xfrm>
            <a:custGeom>
              <a:avLst/>
              <a:gdLst/>
              <a:ahLst/>
              <a:cxnLst/>
              <a:rect l="l" t="t" r="r" b="b"/>
              <a:pathLst>
                <a:path w="6478" h="7741" extrusionOk="0">
                  <a:moveTo>
                    <a:pt x="3025" y="1739"/>
                  </a:moveTo>
                  <a:cubicBezTo>
                    <a:pt x="3430" y="1739"/>
                    <a:pt x="3430" y="2358"/>
                    <a:pt x="3025" y="2358"/>
                  </a:cubicBezTo>
                  <a:lnTo>
                    <a:pt x="1572" y="2358"/>
                  </a:lnTo>
                  <a:cubicBezTo>
                    <a:pt x="1143" y="2358"/>
                    <a:pt x="1143" y="1739"/>
                    <a:pt x="1572" y="1739"/>
                  </a:cubicBezTo>
                  <a:close/>
                  <a:moveTo>
                    <a:pt x="1529" y="2975"/>
                  </a:moveTo>
                  <a:cubicBezTo>
                    <a:pt x="1543" y="2975"/>
                    <a:pt x="1557" y="2976"/>
                    <a:pt x="1572" y="2977"/>
                  </a:cubicBezTo>
                  <a:lnTo>
                    <a:pt x="3025" y="2977"/>
                  </a:lnTo>
                  <a:cubicBezTo>
                    <a:pt x="3406" y="3025"/>
                    <a:pt x="3406" y="3573"/>
                    <a:pt x="3025" y="3620"/>
                  </a:cubicBezTo>
                  <a:lnTo>
                    <a:pt x="1572" y="3620"/>
                  </a:lnTo>
                  <a:cubicBezTo>
                    <a:pt x="1557" y="3622"/>
                    <a:pt x="1543" y="3622"/>
                    <a:pt x="1529" y="3622"/>
                  </a:cubicBezTo>
                  <a:cubicBezTo>
                    <a:pt x="1110" y="3622"/>
                    <a:pt x="1110" y="2975"/>
                    <a:pt x="1529" y="2975"/>
                  </a:cubicBezTo>
                  <a:close/>
                  <a:moveTo>
                    <a:pt x="1527" y="4237"/>
                  </a:moveTo>
                  <a:cubicBezTo>
                    <a:pt x="1542" y="4237"/>
                    <a:pt x="1557" y="4238"/>
                    <a:pt x="1572" y="4239"/>
                  </a:cubicBezTo>
                  <a:lnTo>
                    <a:pt x="3025" y="4239"/>
                  </a:lnTo>
                  <a:cubicBezTo>
                    <a:pt x="3406" y="4287"/>
                    <a:pt x="3406" y="4835"/>
                    <a:pt x="3025" y="4859"/>
                  </a:cubicBezTo>
                  <a:lnTo>
                    <a:pt x="1572" y="4859"/>
                  </a:lnTo>
                  <a:cubicBezTo>
                    <a:pt x="1557" y="4860"/>
                    <a:pt x="1542" y="4861"/>
                    <a:pt x="1527" y="4861"/>
                  </a:cubicBezTo>
                  <a:cubicBezTo>
                    <a:pt x="1111" y="4861"/>
                    <a:pt x="1111" y="4237"/>
                    <a:pt x="1527" y="4237"/>
                  </a:cubicBezTo>
                  <a:close/>
                  <a:moveTo>
                    <a:pt x="4573" y="1775"/>
                  </a:moveTo>
                  <a:cubicBezTo>
                    <a:pt x="4674" y="1775"/>
                    <a:pt x="4775" y="1834"/>
                    <a:pt x="4787" y="1953"/>
                  </a:cubicBezTo>
                  <a:lnTo>
                    <a:pt x="4787" y="2072"/>
                  </a:lnTo>
                  <a:cubicBezTo>
                    <a:pt x="4930" y="2096"/>
                    <a:pt x="5097" y="2168"/>
                    <a:pt x="5192" y="2287"/>
                  </a:cubicBezTo>
                  <a:cubicBezTo>
                    <a:pt x="5263" y="2358"/>
                    <a:pt x="5263" y="2501"/>
                    <a:pt x="5168" y="2572"/>
                  </a:cubicBezTo>
                  <a:cubicBezTo>
                    <a:pt x="5135" y="2606"/>
                    <a:pt x="5086" y="2623"/>
                    <a:pt x="5037" y="2623"/>
                  </a:cubicBezTo>
                  <a:cubicBezTo>
                    <a:pt x="4979" y="2623"/>
                    <a:pt x="4921" y="2600"/>
                    <a:pt x="4882" y="2549"/>
                  </a:cubicBezTo>
                  <a:cubicBezTo>
                    <a:pt x="4858" y="2525"/>
                    <a:pt x="4811" y="2501"/>
                    <a:pt x="4787" y="2501"/>
                  </a:cubicBezTo>
                  <a:lnTo>
                    <a:pt x="4787" y="3168"/>
                  </a:lnTo>
                  <a:lnTo>
                    <a:pt x="4882" y="3215"/>
                  </a:lnTo>
                  <a:cubicBezTo>
                    <a:pt x="5239" y="3311"/>
                    <a:pt x="5454" y="3668"/>
                    <a:pt x="5406" y="4025"/>
                  </a:cubicBezTo>
                  <a:lnTo>
                    <a:pt x="5430" y="4025"/>
                  </a:lnTo>
                  <a:cubicBezTo>
                    <a:pt x="5359" y="4358"/>
                    <a:pt x="5120" y="4620"/>
                    <a:pt x="4787" y="4716"/>
                  </a:cubicBezTo>
                  <a:lnTo>
                    <a:pt x="4787" y="4859"/>
                  </a:lnTo>
                  <a:cubicBezTo>
                    <a:pt x="4811" y="4978"/>
                    <a:pt x="4704" y="5037"/>
                    <a:pt x="4594" y="5037"/>
                  </a:cubicBezTo>
                  <a:cubicBezTo>
                    <a:pt x="4483" y="5037"/>
                    <a:pt x="4370" y="4978"/>
                    <a:pt x="4382" y="4859"/>
                  </a:cubicBezTo>
                  <a:lnTo>
                    <a:pt x="4382" y="4739"/>
                  </a:lnTo>
                  <a:cubicBezTo>
                    <a:pt x="4192" y="4716"/>
                    <a:pt x="4025" y="4644"/>
                    <a:pt x="3882" y="4549"/>
                  </a:cubicBezTo>
                  <a:cubicBezTo>
                    <a:pt x="3684" y="4410"/>
                    <a:pt x="3799" y="4157"/>
                    <a:pt x="3980" y="4157"/>
                  </a:cubicBezTo>
                  <a:cubicBezTo>
                    <a:pt x="4016" y="4157"/>
                    <a:pt x="4056" y="4168"/>
                    <a:pt x="4096" y="4192"/>
                  </a:cubicBezTo>
                  <a:cubicBezTo>
                    <a:pt x="4192" y="4263"/>
                    <a:pt x="4287" y="4287"/>
                    <a:pt x="4382" y="4311"/>
                  </a:cubicBezTo>
                  <a:lnTo>
                    <a:pt x="4382" y="3430"/>
                  </a:lnTo>
                  <a:cubicBezTo>
                    <a:pt x="4263" y="3358"/>
                    <a:pt x="4168" y="3311"/>
                    <a:pt x="4073" y="3239"/>
                  </a:cubicBezTo>
                  <a:cubicBezTo>
                    <a:pt x="3882" y="3072"/>
                    <a:pt x="3811" y="2834"/>
                    <a:pt x="3858" y="2620"/>
                  </a:cubicBezTo>
                  <a:cubicBezTo>
                    <a:pt x="3906" y="2358"/>
                    <a:pt x="4073" y="2168"/>
                    <a:pt x="4335" y="2096"/>
                  </a:cubicBezTo>
                  <a:lnTo>
                    <a:pt x="4358" y="2096"/>
                  </a:lnTo>
                  <a:lnTo>
                    <a:pt x="4358" y="1953"/>
                  </a:lnTo>
                  <a:cubicBezTo>
                    <a:pt x="4370" y="1834"/>
                    <a:pt x="4471" y="1775"/>
                    <a:pt x="4573" y="1775"/>
                  </a:cubicBezTo>
                  <a:close/>
                  <a:moveTo>
                    <a:pt x="1527" y="5499"/>
                  </a:moveTo>
                  <a:cubicBezTo>
                    <a:pt x="1542" y="5499"/>
                    <a:pt x="1557" y="5500"/>
                    <a:pt x="1572" y="5502"/>
                  </a:cubicBezTo>
                  <a:lnTo>
                    <a:pt x="4930" y="5502"/>
                  </a:lnTo>
                  <a:cubicBezTo>
                    <a:pt x="5287" y="5525"/>
                    <a:pt x="5287" y="6073"/>
                    <a:pt x="4930" y="6121"/>
                  </a:cubicBezTo>
                  <a:lnTo>
                    <a:pt x="1572" y="6121"/>
                  </a:lnTo>
                  <a:cubicBezTo>
                    <a:pt x="1557" y="6122"/>
                    <a:pt x="1542" y="6123"/>
                    <a:pt x="1527" y="6123"/>
                  </a:cubicBezTo>
                  <a:cubicBezTo>
                    <a:pt x="1111" y="6123"/>
                    <a:pt x="1111" y="5499"/>
                    <a:pt x="1527" y="5499"/>
                  </a:cubicBezTo>
                  <a:close/>
                  <a:moveTo>
                    <a:pt x="310" y="0"/>
                  </a:moveTo>
                  <a:cubicBezTo>
                    <a:pt x="119" y="0"/>
                    <a:pt x="0" y="143"/>
                    <a:pt x="0" y="310"/>
                  </a:cubicBezTo>
                  <a:lnTo>
                    <a:pt x="0" y="7454"/>
                  </a:lnTo>
                  <a:cubicBezTo>
                    <a:pt x="0" y="7621"/>
                    <a:pt x="143" y="7740"/>
                    <a:pt x="310" y="7740"/>
                  </a:cubicBezTo>
                  <a:lnTo>
                    <a:pt x="6168" y="7740"/>
                  </a:lnTo>
                  <a:cubicBezTo>
                    <a:pt x="6335" y="7740"/>
                    <a:pt x="6478" y="7597"/>
                    <a:pt x="6454" y="7430"/>
                  </a:cubicBezTo>
                  <a:lnTo>
                    <a:pt x="6454" y="310"/>
                  </a:lnTo>
                  <a:cubicBezTo>
                    <a:pt x="6454" y="143"/>
                    <a:pt x="6335" y="0"/>
                    <a:pt x="6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5165925" y="2364825"/>
              <a:ext cx="131000" cy="50050"/>
            </a:xfrm>
            <a:custGeom>
              <a:avLst/>
              <a:gdLst/>
              <a:ahLst/>
              <a:cxnLst/>
              <a:rect l="l" t="t" r="r" b="b"/>
              <a:pathLst>
                <a:path w="5240" h="2002" extrusionOk="0">
                  <a:moveTo>
                    <a:pt x="0" y="1"/>
                  </a:moveTo>
                  <a:lnTo>
                    <a:pt x="0" y="2001"/>
                  </a:lnTo>
                  <a:lnTo>
                    <a:pt x="5240" y="2001"/>
                  </a:lnTo>
                  <a:lnTo>
                    <a:pt x="5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5312375" y="2366625"/>
              <a:ext cx="64325" cy="46450"/>
            </a:xfrm>
            <a:custGeom>
              <a:avLst/>
              <a:gdLst/>
              <a:ahLst/>
              <a:cxnLst/>
              <a:rect l="l" t="t" r="r" b="b"/>
              <a:pathLst>
                <a:path w="2573" h="1858" extrusionOk="0">
                  <a:moveTo>
                    <a:pt x="1" y="0"/>
                  </a:moveTo>
                  <a:lnTo>
                    <a:pt x="1" y="1858"/>
                  </a:lnTo>
                  <a:lnTo>
                    <a:pt x="2335" y="1238"/>
                  </a:lnTo>
                  <a:cubicBezTo>
                    <a:pt x="2478" y="1191"/>
                    <a:pt x="2573" y="1072"/>
                    <a:pt x="2573" y="929"/>
                  </a:cubicBezTo>
                  <a:cubicBezTo>
                    <a:pt x="2549" y="786"/>
                    <a:pt x="2454" y="667"/>
                    <a:pt x="2335" y="619"/>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5108775" y="2364825"/>
              <a:ext cx="41700" cy="50050"/>
            </a:xfrm>
            <a:custGeom>
              <a:avLst/>
              <a:gdLst/>
              <a:ahLst/>
              <a:cxnLst/>
              <a:rect l="l" t="t" r="r" b="b"/>
              <a:pathLst>
                <a:path w="1668" h="2002" extrusionOk="0">
                  <a:moveTo>
                    <a:pt x="524" y="1"/>
                  </a:moveTo>
                  <a:cubicBezTo>
                    <a:pt x="215" y="1"/>
                    <a:pt x="0" y="239"/>
                    <a:pt x="0" y="525"/>
                  </a:cubicBezTo>
                  <a:lnTo>
                    <a:pt x="0" y="1477"/>
                  </a:lnTo>
                  <a:cubicBezTo>
                    <a:pt x="0" y="1763"/>
                    <a:pt x="215" y="2001"/>
                    <a:pt x="524" y="2001"/>
                  </a:cubicBezTo>
                  <a:lnTo>
                    <a:pt x="1667" y="2001"/>
                  </a:lnTo>
                  <a:lnTo>
                    <a:pt x="16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5287375" y="2429725"/>
              <a:ext cx="99450" cy="202600"/>
            </a:xfrm>
            <a:custGeom>
              <a:avLst/>
              <a:gdLst/>
              <a:ahLst/>
              <a:cxnLst/>
              <a:rect l="l" t="t" r="r" b="b"/>
              <a:pathLst>
                <a:path w="3978" h="8104" extrusionOk="0">
                  <a:moveTo>
                    <a:pt x="1989" y="1223"/>
                  </a:moveTo>
                  <a:cubicBezTo>
                    <a:pt x="2470" y="1223"/>
                    <a:pt x="2930" y="1602"/>
                    <a:pt x="2930" y="2167"/>
                  </a:cubicBezTo>
                  <a:cubicBezTo>
                    <a:pt x="2930" y="2691"/>
                    <a:pt x="2501" y="3096"/>
                    <a:pt x="2001" y="3096"/>
                  </a:cubicBezTo>
                  <a:lnTo>
                    <a:pt x="2001" y="3120"/>
                  </a:lnTo>
                  <a:cubicBezTo>
                    <a:pt x="1144" y="3120"/>
                    <a:pt x="739" y="2096"/>
                    <a:pt x="1334" y="1501"/>
                  </a:cubicBezTo>
                  <a:cubicBezTo>
                    <a:pt x="1526" y="1309"/>
                    <a:pt x="1760" y="1223"/>
                    <a:pt x="1989" y="1223"/>
                  </a:cubicBezTo>
                  <a:close/>
                  <a:moveTo>
                    <a:pt x="2001" y="5001"/>
                  </a:moveTo>
                  <a:cubicBezTo>
                    <a:pt x="2501" y="5001"/>
                    <a:pt x="2930" y="5406"/>
                    <a:pt x="2930" y="5930"/>
                  </a:cubicBezTo>
                  <a:cubicBezTo>
                    <a:pt x="2930" y="6495"/>
                    <a:pt x="2459" y="6874"/>
                    <a:pt x="1978" y="6874"/>
                  </a:cubicBezTo>
                  <a:cubicBezTo>
                    <a:pt x="1749" y="6874"/>
                    <a:pt x="1518" y="6789"/>
                    <a:pt x="1334" y="6597"/>
                  </a:cubicBezTo>
                  <a:cubicBezTo>
                    <a:pt x="739" y="6002"/>
                    <a:pt x="1144" y="5001"/>
                    <a:pt x="2001" y="5001"/>
                  </a:cubicBezTo>
                  <a:close/>
                  <a:moveTo>
                    <a:pt x="1992" y="0"/>
                  </a:moveTo>
                  <a:cubicBezTo>
                    <a:pt x="1846" y="0"/>
                    <a:pt x="1703" y="96"/>
                    <a:pt x="1691" y="286"/>
                  </a:cubicBezTo>
                  <a:lnTo>
                    <a:pt x="1691" y="620"/>
                  </a:lnTo>
                  <a:cubicBezTo>
                    <a:pt x="1" y="977"/>
                    <a:pt x="1" y="3358"/>
                    <a:pt x="1691" y="3715"/>
                  </a:cubicBezTo>
                  <a:lnTo>
                    <a:pt x="1691" y="4406"/>
                  </a:lnTo>
                  <a:cubicBezTo>
                    <a:pt x="1" y="4739"/>
                    <a:pt x="1" y="7121"/>
                    <a:pt x="1691" y="7478"/>
                  </a:cubicBezTo>
                  <a:lnTo>
                    <a:pt x="1691" y="7835"/>
                  </a:lnTo>
                  <a:cubicBezTo>
                    <a:pt x="1703" y="8014"/>
                    <a:pt x="1846" y="8103"/>
                    <a:pt x="1992" y="8103"/>
                  </a:cubicBezTo>
                  <a:cubicBezTo>
                    <a:pt x="2138" y="8103"/>
                    <a:pt x="2287" y="8014"/>
                    <a:pt x="2311" y="7835"/>
                  </a:cubicBezTo>
                  <a:lnTo>
                    <a:pt x="2311" y="7478"/>
                  </a:lnTo>
                  <a:cubicBezTo>
                    <a:pt x="3978" y="7145"/>
                    <a:pt x="3978" y="4739"/>
                    <a:pt x="2311" y="4406"/>
                  </a:cubicBezTo>
                  <a:lnTo>
                    <a:pt x="2311" y="3715"/>
                  </a:lnTo>
                  <a:cubicBezTo>
                    <a:pt x="3049" y="3549"/>
                    <a:pt x="3573" y="2906"/>
                    <a:pt x="3573" y="2167"/>
                  </a:cubicBezTo>
                  <a:cubicBezTo>
                    <a:pt x="3549" y="1429"/>
                    <a:pt x="3049" y="786"/>
                    <a:pt x="2311" y="620"/>
                  </a:cubicBezTo>
                  <a:lnTo>
                    <a:pt x="2311" y="286"/>
                  </a:lnTo>
                  <a:cubicBezTo>
                    <a:pt x="2287" y="96"/>
                    <a:pt x="2138" y="0"/>
                    <a:pt x="19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73"/>
          <p:cNvGrpSpPr/>
          <p:nvPr/>
        </p:nvGrpSpPr>
        <p:grpSpPr>
          <a:xfrm>
            <a:off x="7057356" y="1768782"/>
            <a:ext cx="349675" cy="350425"/>
            <a:chOff x="5687450" y="2364825"/>
            <a:chExt cx="267950" cy="268525"/>
          </a:xfrm>
        </p:grpSpPr>
        <p:sp>
          <p:nvSpPr>
            <p:cNvPr id="6441" name="Google Shape;6441;p73"/>
            <p:cNvSpPr/>
            <p:nvPr/>
          </p:nvSpPr>
          <p:spPr>
            <a:xfrm>
              <a:off x="5905375" y="2444600"/>
              <a:ext cx="50025" cy="130425"/>
            </a:xfrm>
            <a:custGeom>
              <a:avLst/>
              <a:gdLst/>
              <a:ahLst/>
              <a:cxnLst/>
              <a:rect l="l" t="t" r="r" b="b"/>
              <a:pathLst>
                <a:path w="2001" h="5217" extrusionOk="0">
                  <a:moveTo>
                    <a:pt x="0" y="1"/>
                  </a:moveTo>
                  <a:lnTo>
                    <a:pt x="0" y="5216"/>
                  </a:lnTo>
                  <a:lnTo>
                    <a:pt x="2001" y="5216"/>
                  </a:lnTo>
                  <a:lnTo>
                    <a:pt x="2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5907750" y="2365425"/>
              <a:ext cx="45875" cy="63125"/>
            </a:xfrm>
            <a:custGeom>
              <a:avLst/>
              <a:gdLst/>
              <a:ahLst/>
              <a:cxnLst/>
              <a:rect l="l" t="t" r="r" b="b"/>
              <a:pathLst>
                <a:path w="1835" h="2525" extrusionOk="0">
                  <a:moveTo>
                    <a:pt x="917" y="0"/>
                  </a:moveTo>
                  <a:cubicBezTo>
                    <a:pt x="792" y="0"/>
                    <a:pt x="667" y="72"/>
                    <a:pt x="620" y="215"/>
                  </a:cubicBezTo>
                  <a:lnTo>
                    <a:pt x="0" y="2525"/>
                  </a:lnTo>
                  <a:lnTo>
                    <a:pt x="1834" y="2525"/>
                  </a:lnTo>
                  <a:lnTo>
                    <a:pt x="1215" y="215"/>
                  </a:lnTo>
                  <a:cubicBezTo>
                    <a:pt x="1167" y="72"/>
                    <a:pt x="1042" y="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5905375" y="2591075"/>
              <a:ext cx="50025" cy="41700"/>
            </a:xfrm>
            <a:custGeom>
              <a:avLst/>
              <a:gdLst/>
              <a:ahLst/>
              <a:cxnLst/>
              <a:rect l="l" t="t" r="r" b="b"/>
              <a:pathLst>
                <a:path w="2001" h="1668" extrusionOk="0">
                  <a:moveTo>
                    <a:pt x="0" y="0"/>
                  </a:moveTo>
                  <a:lnTo>
                    <a:pt x="0" y="1143"/>
                  </a:lnTo>
                  <a:cubicBezTo>
                    <a:pt x="0" y="1429"/>
                    <a:pt x="238" y="1667"/>
                    <a:pt x="524" y="1667"/>
                  </a:cubicBezTo>
                  <a:lnTo>
                    <a:pt x="1477" y="1667"/>
                  </a:lnTo>
                  <a:cubicBezTo>
                    <a:pt x="1762" y="1667"/>
                    <a:pt x="2001" y="1429"/>
                    <a:pt x="2001" y="1143"/>
                  </a:cubicBezTo>
                  <a:lnTo>
                    <a:pt x="2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5687450" y="2387450"/>
              <a:ext cx="193525" cy="245900"/>
            </a:xfrm>
            <a:custGeom>
              <a:avLst/>
              <a:gdLst/>
              <a:ahLst/>
              <a:cxnLst/>
              <a:rect l="l" t="t" r="r" b="b"/>
              <a:pathLst>
                <a:path w="7741" h="9836" extrusionOk="0">
                  <a:moveTo>
                    <a:pt x="1144" y="1"/>
                  </a:moveTo>
                  <a:cubicBezTo>
                    <a:pt x="501" y="1"/>
                    <a:pt x="1" y="501"/>
                    <a:pt x="1" y="1144"/>
                  </a:cubicBezTo>
                  <a:lnTo>
                    <a:pt x="1" y="8669"/>
                  </a:lnTo>
                  <a:cubicBezTo>
                    <a:pt x="1" y="9312"/>
                    <a:pt x="501" y="9836"/>
                    <a:pt x="1144" y="9836"/>
                  </a:cubicBezTo>
                  <a:lnTo>
                    <a:pt x="6598" y="9836"/>
                  </a:lnTo>
                  <a:cubicBezTo>
                    <a:pt x="7217" y="9836"/>
                    <a:pt x="7741" y="9312"/>
                    <a:pt x="7741" y="8669"/>
                  </a:cubicBezTo>
                  <a:lnTo>
                    <a:pt x="7741" y="1120"/>
                  </a:lnTo>
                  <a:cubicBezTo>
                    <a:pt x="7741" y="501"/>
                    <a:pt x="7217" y="1"/>
                    <a:pt x="6598" y="1"/>
                  </a:cubicBezTo>
                  <a:lnTo>
                    <a:pt x="6121" y="1"/>
                  </a:lnTo>
                  <a:cubicBezTo>
                    <a:pt x="6217" y="143"/>
                    <a:pt x="6264" y="334"/>
                    <a:pt x="6288" y="524"/>
                  </a:cubicBezTo>
                  <a:lnTo>
                    <a:pt x="6288" y="786"/>
                  </a:lnTo>
                  <a:cubicBezTo>
                    <a:pt x="6669" y="834"/>
                    <a:pt x="6955" y="1167"/>
                    <a:pt x="6955" y="1572"/>
                  </a:cubicBezTo>
                  <a:lnTo>
                    <a:pt x="6955" y="8264"/>
                  </a:lnTo>
                  <a:cubicBezTo>
                    <a:pt x="6955" y="8693"/>
                    <a:pt x="6598" y="9050"/>
                    <a:pt x="6169" y="9050"/>
                  </a:cubicBezTo>
                  <a:lnTo>
                    <a:pt x="1573" y="9050"/>
                  </a:lnTo>
                  <a:cubicBezTo>
                    <a:pt x="1144" y="9050"/>
                    <a:pt x="787" y="8693"/>
                    <a:pt x="787" y="8264"/>
                  </a:cubicBezTo>
                  <a:lnTo>
                    <a:pt x="787" y="1572"/>
                  </a:lnTo>
                  <a:cubicBezTo>
                    <a:pt x="787" y="1167"/>
                    <a:pt x="1073" y="834"/>
                    <a:pt x="1454" y="786"/>
                  </a:cubicBezTo>
                  <a:lnTo>
                    <a:pt x="1454" y="524"/>
                  </a:lnTo>
                  <a:cubicBezTo>
                    <a:pt x="1454" y="334"/>
                    <a:pt x="1525" y="143"/>
                    <a:pt x="1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5739850" y="2364825"/>
              <a:ext cx="88750" cy="57175"/>
            </a:xfrm>
            <a:custGeom>
              <a:avLst/>
              <a:gdLst/>
              <a:ahLst/>
              <a:cxnLst/>
              <a:rect l="l" t="t" r="r" b="b"/>
              <a:pathLst>
                <a:path w="3550" h="2287" extrusionOk="0">
                  <a:moveTo>
                    <a:pt x="1144" y="1"/>
                  </a:moveTo>
                  <a:cubicBezTo>
                    <a:pt x="1001" y="1"/>
                    <a:pt x="882" y="72"/>
                    <a:pt x="858" y="215"/>
                  </a:cubicBezTo>
                  <a:lnTo>
                    <a:pt x="667" y="691"/>
                  </a:lnTo>
                  <a:lnTo>
                    <a:pt x="96" y="1168"/>
                  </a:lnTo>
                  <a:cubicBezTo>
                    <a:pt x="24" y="1215"/>
                    <a:pt x="1" y="1310"/>
                    <a:pt x="1" y="1406"/>
                  </a:cubicBezTo>
                  <a:lnTo>
                    <a:pt x="1" y="1977"/>
                  </a:lnTo>
                  <a:cubicBezTo>
                    <a:pt x="1" y="2144"/>
                    <a:pt x="144" y="2287"/>
                    <a:pt x="310" y="2287"/>
                  </a:cubicBezTo>
                  <a:lnTo>
                    <a:pt x="3239" y="2287"/>
                  </a:lnTo>
                  <a:cubicBezTo>
                    <a:pt x="3406" y="2287"/>
                    <a:pt x="3549" y="2144"/>
                    <a:pt x="3549" y="1977"/>
                  </a:cubicBezTo>
                  <a:lnTo>
                    <a:pt x="3549" y="1406"/>
                  </a:lnTo>
                  <a:cubicBezTo>
                    <a:pt x="3549" y="1310"/>
                    <a:pt x="3525" y="1215"/>
                    <a:pt x="3454" y="1168"/>
                  </a:cubicBezTo>
                  <a:lnTo>
                    <a:pt x="2882" y="691"/>
                  </a:lnTo>
                  <a:lnTo>
                    <a:pt x="2692" y="215"/>
                  </a:lnTo>
                  <a:cubicBezTo>
                    <a:pt x="2668" y="72"/>
                    <a:pt x="2549" y="1"/>
                    <a:pt x="2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5722600" y="2422575"/>
              <a:ext cx="123250" cy="175075"/>
            </a:xfrm>
            <a:custGeom>
              <a:avLst/>
              <a:gdLst/>
              <a:ahLst/>
              <a:cxnLst/>
              <a:rect l="l" t="t" r="r" b="b"/>
              <a:pathLst>
                <a:path w="4930" h="7003" extrusionOk="0">
                  <a:moveTo>
                    <a:pt x="1256" y="1070"/>
                  </a:moveTo>
                  <a:cubicBezTo>
                    <a:pt x="1653" y="1070"/>
                    <a:pt x="1653" y="1717"/>
                    <a:pt x="1256" y="1717"/>
                  </a:cubicBezTo>
                  <a:cubicBezTo>
                    <a:pt x="1242" y="1717"/>
                    <a:pt x="1229" y="1717"/>
                    <a:pt x="1215" y="1715"/>
                  </a:cubicBezTo>
                  <a:cubicBezTo>
                    <a:pt x="834" y="1668"/>
                    <a:pt x="834" y="1120"/>
                    <a:pt x="1215" y="1072"/>
                  </a:cubicBezTo>
                  <a:cubicBezTo>
                    <a:pt x="1229" y="1071"/>
                    <a:pt x="1242" y="1070"/>
                    <a:pt x="1256" y="1070"/>
                  </a:cubicBezTo>
                  <a:close/>
                  <a:moveTo>
                    <a:pt x="2219" y="1070"/>
                  </a:moveTo>
                  <a:cubicBezTo>
                    <a:pt x="2233" y="1070"/>
                    <a:pt x="2248" y="1071"/>
                    <a:pt x="2262" y="1072"/>
                  </a:cubicBezTo>
                  <a:lnTo>
                    <a:pt x="3715" y="1072"/>
                  </a:lnTo>
                  <a:cubicBezTo>
                    <a:pt x="4096" y="1120"/>
                    <a:pt x="4096" y="1668"/>
                    <a:pt x="3715" y="1715"/>
                  </a:cubicBezTo>
                  <a:lnTo>
                    <a:pt x="2262" y="1715"/>
                  </a:lnTo>
                  <a:cubicBezTo>
                    <a:pt x="2248" y="1717"/>
                    <a:pt x="2233" y="1717"/>
                    <a:pt x="2219" y="1717"/>
                  </a:cubicBezTo>
                  <a:cubicBezTo>
                    <a:pt x="1801" y="1717"/>
                    <a:pt x="1801" y="1070"/>
                    <a:pt x="2219" y="1070"/>
                  </a:cubicBezTo>
                  <a:close/>
                  <a:moveTo>
                    <a:pt x="1203" y="2337"/>
                  </a:moveTo>
                  <a:cubicBezTo>
                    <a:pt x="1365" y="2337"/>
                    <a:pt x="1524" y="2453"/>
                    <a:pt x="1524" y="2644"/>
                  </a:cubicBezTo>
                  <a:cubicBezTo>
                    <a:pt x="1524" y="2835"/>
                    <a:pt x="1381" y="2977"/>
                    <a:pt x="1215" y="2977"/>
                  </a:cubicBezTo>
                  <a:cubicBezTo>
                    <a:pt x="929" y="2977"/>
                    <a:pt x="786" y="2620"/>
                    <a:pt x="976" y="2430"/>
                  </a:cubicBezTo>
                  <a:cubicBezTo>
                    <a:pt x="1040" y="2366"/>
                    <a:pt x="1122" y="2337"/>
                    <a:pt x="1203" y="2337"/>
                  </a:cubicBezTo>
                  <a:close/>
                  <a:moveTo>
                    <a:pt x="2218" y="2332"/>
                  </a:moveTo>
                  <a:cubicBezTo>
                    <a:pt x="2232" y="2332"/>
                    <a:pt x="2247" y="2333"/>
                    <a:pt x="2262" y="2334"/>
                  </a:cubicBezTo>
                  <a:lnTo>
                    <a:pt x="3715" y="2334"/>
                  </a:lnTo>
                  <a:cubicBezTo>
                    <a:pt x="4096" y="2382"/>
                    <a:pt x="4096" y="2930"/>
                    <a:pt x="3715" y="2977"/>
                  </a:cubicBezTo>
                  <a:lnTo>
                    <a:pt x="2262" y="2977"/>
                  </a:lnTo>
                  <a:cubicBezTo>
                    <a:pt x="2255" y="2978"/>
                    <a:pt x="2247" y="2978"/>
                    <a:pt x="2239" y="2978"/>
                  </a:cubicBezTo>
                  <a:cubicBezTo>
                    <a:pt x="1801" y="2978"/>
                    <a:pt x="1794" y="2332"/>
                    <a:pt x="2218" y="2332"/>
                  </a:cubicBezTo>
                  <a:close/>
                  <a:moveTo>
                    <a:pt x="1203" y="3589"/>
                  </a:moveTo>
                  <a:cubicBezTo>
                    <a:pt x="1365" y="3589"/>
                    <a:pt x="1524" y="3716"/>
                    <a:pt x="1524" y="3906"/>
                  </a:cubicBezTo>
                  <a:cubicBezTo>
                    <a:pt x="1524" y="4073"/>
                    <a:pt x="1381" y="4216"/>
                    <a:pt x="1215" y="4216"/>
                  </a:cubicBezTo>
                  <a:cubicBezTo>
                    <a:pt x="929" y="4216"/>
                    <a:pt x="786" y="3882"/>
                    <a:pt x="976" y="3692"/>
                  </a:cubicBezTo>
                  <a:cubicBezTo>
                    <a:pt x="1040" y="3620"/>
                    <a:pt x="1122" y="3589"/>
                    <a:pt x="1203" y="3589"/>
                  </a:cubicBezTo>
                  <a:close/>
                  <a:moveTo>
                    <a:pt x="2218" y="3594"/>
                  </a:moveTo>
                  <a:cubicBezTo>
                    <a:pt x="2232" y="3594"/>
                    <a:pt x="2247" y="3595"/>
                    <a:pt x="2262" y="3597"/>
                  </a:cubicBezTo>
                  <a:lnTo>
                    <a:pt x="3715" y="3597"/>
                  </a:lnTo>
                  <a:cubicBezTo>
                    <a:pt x="4096" y="3620"/>
                    <a:pt x="4096" y="4192"/>
                    <a:pt x="3715" y="4216"/>
                  </a:cubicBezTo>
                  <a:lnTo>
                    <a:pt x="2262" y="4216"/>
                  </a:lnTo>
                  <a:cubicBezTo>
                    <a:pt x="2247" y="4217"/>
                    <a:pt x="2232" y="4218"/>
                    <a:pt x="2218" y="4218"/>
                  </a:cubicBezTo>
                  <a:cubicBezTo>
                    <a:pt x="1801" y="4218"/>
                    <a:pt x="1801" y="3594"/>
                    <a:pt x="2218" y="3594"/>
                  </a:cubicBezTo>
                  <a:close/>
                  <a:moveTo>
                    <a:pt x="1189" y="4843"/>
                  </a:moveTo>
                  <a:cubicBezTo>
                    <a:pt x="1356" y="4843"/>
                    <a:pt x="1524" y="4972"/>
                    <a:pt x="1524" y="5168"/>
                  </a:cubicBezTo>
                  <a:cubicBezTo>
                    <a:pt x="1524" y="5335"/>
                    <a:pt x="1381" y="5478"/>
                    <a:pt x="1215" y="5478"/>
                  </a:cubicBezTo>
                  <a:cubicBezTo>
                    <a:pt x="929" y="5478"/>
                    <a:pt x="786" y="5145"/>
                    <a:pt x="976" y="4930"/>
                  </a:cubicBezTo>
                  <a:cubicBezTo>
                    <a:pt x="1036" y="4870"/>
                    <a:pt x="1112" y="4843"/>
                    <a:pt x="1189" y="4843"/>
                  </a:cubicBezTo>
                  <a:close/>
                  <a:moveTo>
                    <a:pt x="2218" y="4856"/>
                  </a:moveTo>
                  <a:cubicBezTo>
                    <a:pt x="2232" y="4856"/>
                    <a:pt x="2247" y="4857"/>
                    <a:pt x="2262" y="4859"/>
                  </a:cubicBezTo>
                  <a:lnTo>
                    <a:pt x="3715" y="4859"/>
                  </a:lnTo>
                  <a:cubicBezTo>
                    <a:pt x="4096" y="4883"/>
                    <a:pt x="4096" y="5430"/>
                    <a:pt x="3715" y="5478"/>
                  </a:cubicBezTo>
                  <a:lnTo>
                    <a:pt x="2262" y="5478"/>
                  </a:lnTo>
                  <a:cubicBezTo>
                    <a:pt x="2247" y="5479"/>
                    <a:pt x="2232" y="5480"/>
                    <a:pt x="2218" y="5480"/>
                  </a:cubicBezTo>
                  <a:cubicBezTo>
                    <a:pt x="1801" y="5480"/>
                    <a:pt x="1801" y="4856"/>
                    <a:pt x="2218" y="4856"/>
                  </a:cubicBezTo>
                  <a:close/>
                  <a:moveTo>
                    <a:pt x="95" y="1"/>
                  </a:moveTo>
                  <a:cubicBezTo>
                    <a:pt x="24" y="1"/>
                    <a:pt x="0" y="72"/>
                    <a:pt x="0" y="144"/>
                  </a:cubicBezTo>
                  <a:lnTo>
                    <a:pt x="0" y="6835"/>
                  </a:lnTo>
                  <a:cubicBezTo>
                    <a:pt x="0" y="6931"/>
                    <a:pt x="71" y="7002"/>
                    <a:pt x="143" y="7002"/>
                  </a:cubicBezTo>
                  <a:lnTo>
                    <a:pt x="4787" y="7002"/>
                  </a:lnTo>
                  <a:cubicBezTo>
                    <a:pt x="4858" y="7002"/>
                    <a:pt x="4930" y="6931"/>
                    <a:pt x="4930" y="6835"/>
                  </a:cubicBezTo>
                  <a:lnTo>
                    <a:pt x="4930" y="144"/>
                  </a:lnTo>
                  <a:cubicBezTo>
                    <a:pt x="4930" y="72"/>
                    <a:pt x="4882" y="1"/>
                    <a:pt x="4811" y="1"/>
                  </a:cubicBezTo>
                  <a:cubicBezTo>
                    <a:pt x="4668" y="358"/>
                    <a:pt x="4310" y="620"/>
                    <a:pt x="3929" y="620"/>
                  </a:cubicBezTo>
                  <a:lnTo>
                    <a:pt x="1000" y="620"/>
                  </a:lnTo>
                  <a:cubicBezTo>
                    <a:pt x="595" y="620"/>
                    <a:pt x="238" y="358"/>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7" name="Google Shape;6447;p73"/>
          <p:cNvGrpSpPr/>
          <p:nvPr/>
        </p:nvGrpSpPr>
        <p:grpSpPr>
          <a:xfrm>
            <a:off x="7806361" y="1768782"/>
            <a:ext cx="351991" cy="349675"/>
            <a:chOff x="6261400" y="2364825"/>
            <a:chExt cx="269725" cy="267950"/>
          </a:xfrm>
        </p:grpSpPr>
        <p:sp>
          <p:nvSpPr>
            <p:cNvPr id="6448" name="Google Shape;6448;p73"/>
            <p:cNvSpPr/>
            <p:nvPr/>
          </p:nvSpPr>
          <p:spPr>
            <a:xfrm>
              <a:off x="6261400" y="2364825"/>
              <a:ext cx="70875" cy="267950"/>
            </a:xfrm>
            <a:custGeom>
              <a:avLst/>
              <a:gdLst/>
              <a:ahLst/>
              <a:cxnLst/>
              <a:rect l="l" t="t" r="r" b="b"/>
              <a:pathLst>
                <a:path w="2835" h="10718" extrusionOk="0">
                  <a:moveTo>
                    <a:pt x="1219" y="1665"/>
                  </a:moveTo>
                  <a:cubicBezTo>
                    <a:pt x="1233" y="1665"/>
                    <a:pt x="1247" y="1666"/>
                    <a:pt x="1262" y="1668"/>
                  </a:cubicBezTo>
                  <a:lnTo>
                    <a:pt x="1548" y="1668"/>
                  </a:lnTo>
                  <a:lnTo>
                    <a:pt x="1548" y="2311"/>
                  </a:lnTo>
                  <a:lnTo>
                    <a:pt x="1262" y="2311"/>
                  </a:lnTo>
                  <a:cubicBezTo>
                    <a:pt x="1247" y="2312"/>
                    <a:pt x="1233" y="2313"/>
                    <a:pt x="1219" y="2313"/>
                  </a:cubicBezTo>
                  <a:cubicBezTo>
                    <a:pt x="800" y="2313"/>
                    <a:pt x="800" y="1665"/>
                    <a:pt x="1219" y="1665"/>
                  </a:cubicBezTo>
                  <a:close/>
                  <a:moveTo>
                    <a:pt x="1218" y="5023"/>
                  </a:moveTo>
                  <a:cubicBezTo>
                    <a:pt x="1232" y="5023"/>
                    <a:pt x="1247" y="5024"/>
                    <a:pt x="1262" y="5025"/>
                  </a:cubicBezTo>
                  <a:lnTo>
                    <a:pt x="1548" y="5025"/>
                  </a:lnTo>
                  <a:lnTo>
                    <a:pt x="1548" y="5668"/>
                  </a:lnTo>
                  <a:lnTo>
                    <a:pt x="1262" y="5645"/>
                  </a:lnTo>
                  <a:cubicBezTo>
                    <a:pt x="1247" y="5646"/>
                    <a:pt x="1232" y="5647"/>
                    <a:pt x="1218" y="5647"/>
                  </a:cubicBezTo>
                  <a:cubicBezTo>
                    <a:pt x="801" y="5647"/>
                    <a:pt x="801" y="5023"/>
                    <a:pt x="1218" y="5023"/>
                  </a:cubicBezTo>
                  <a:close/>
                  <a:moveTo>
                    <a:pt x="1548" y="8431"/>
                  </a:moveTo>
                  <a:lnTo>
                    <a:pt x="1548" y="9050"/>
                  </a:lnTo>
                  <a:lnTo>
                    <a:pt x="1262" y="9050"/>
                  </a:lnTo>
                  <a:cubicBezTo>
                    <a:pt x="1072" y="9050"/>
                    <a:pt x="929" y="8907"/>
                    <a:pt x="953" y="8740"/>
                  </a:cubicBezTo>
                  <a:cubicBezTo>
                    <a:pt x="953" y="8550"/>
                    <a:pt x="1096" y="8431"/>
                    <a:pt x="1262" y="8431"/>
                  </a:cubicBezTo>
                  <a:close/>
                  <a:moveTo>
                    <a:pt x="2715" y="1"/>
                  </a:moveTo>
                  <a:cubicBezTo>
                    <a:pt x="2120" y="1"/>
                    <a:pt x="1643" y="453"/>
                    <a:pt x="1572" y="1048"/>
                  </a:cubicBezTo>
                  <a:lnTo>
                    <a:pt x="1262" y="1048"/>
                  </a:lnTo>
                  <a:cubicBezTo>
                    <a:pt x="0" y="1048"/>
                    <a:pt x="0" y="2930"/>
                    <a:pt x="1262" y="2930"/>
                  </a:cubicBezTo>
                  <a:lnTo>
                    <a:pt x="1548" y="2930"/>
                  </a:lnTo>
                  <a:lnTo>
                    <a:pt x="1548" y="4406"/>
                  </a:lnTo>
                  <a:lnTo>
                    <a:pt x="1262" y="4406"/>
                  </a:lnTo>
                  <a:cubicBezTo>
                    <a:pt x="0" y="4406"/>
                    <a:pt x="0" y="6288"/>
                    <a:pt x="1262" y="6288"/>
                  </a:cubicBezTo>
                  <a:lnTo>
                    <a:pt x="1548" y="6288"/>
                  </a:lnTo>
                  <a:lnTo>
                    <a:pt x="1548" y="7788"/>
                  </a:lnTo>
                  <a:lnTo>
                    <a:pt x="1262" y="7788"/>
                  </a:lnTo>
                  <a:cubicBezTo>
                    <a:pt x="0" y="7788"/>
                    <a:pt x="0" y="9669"/>
                    <a:pt x="1262" y="9669"/>
                  </a:cubicBezTo>
                  <a:lnTo>
                    <a:pt x="1572" y="9669"/>
                  </a:lnTo>
                  <a:cubicBezTo>
                    <a:pt x="1643" y="10265"/>
                    <a:pt x="2120" y="10717"/>
                    <a:pt x="2715" y="10717"/>
                  </a:cubicBezTo>
                  <a:lnTo>
                    <a:pt x="2834" y="10717"/>
                  </a:lnTo>
                  <a:lnTo>
                    <a:pt x="2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6499525" y="2364825"/>
              <a:ext cx="31000" cy="60750"/>
            </a:xfrm>
            <a:custGeom>
              <a:avLst/>
              <a:gdLst/>
              <a:ahLst/>
              <a:cxnLst/>
              <a:rect l="l" t="t" r="r" b="b"/>
              <a:pathLst>
                <a:path w="1240" h="2430" extrusionOk="0">
                  <a:moveTo>
                    <a:pt x="1" y="1"/>
                  </a:moveTo>
                  <a:lnTo>
                    <a:pt x="1" y="2096"/>
                  </a:lnTo>
                  <a:lnTo>
                    <a:pt x="311" y="2096"/>
                  </a:lnTo>
                  <a:cubicBezTo>
                    <a:pt x="644" y="2096"/>
                    <a:pt x="977" y="2215"/>
                    <a:pt x="1239" y="2430"/>
                  </a:cubicBezTo>
                  <a:lnTo>
                    <a:pt x="1239" y="1263"/>
                  </a:lnTo>
                  <a:cubicBezTo>
                    <a:pt x="1239" y="572"/>
                    <a:pt x="692"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6500125" y="2433300"/>
              <a:ext cx="31000" cy="60150"/>
            </a:xfrm>
            <a:custGeom>
              <a:avLst/>
              <a:gdLst/>
              <a:ahLst/>
              <a:cxnLst/>
              <a:rect l="l" t="t" r="r" b="b"/>
              <a:pathLst>
                <a:path w="1240" h="2406" extrusionOk="0">
                  <a:moveTo>
                    <a:pt x="1" y="0"/>
                  </a:moveTo>
                  <a:lnTo>
                    <a:pt x="1" y="2096"/>
                  </a:lnTo>
                  <a:lnTo>
                    <a:pt x="287" y="2096"/>
                  </a:lnTo>
                  <a:cubicBezTo>
                    <a:pt x="620" y="2096"/>
                    <a:pt x="953" y="2215"/>
                    <a:pt x="1239" y="2406"/>
                  </a:cubicBezTo>
                  <a:lnTo>
                    <a:pt x="1239" y="929"/>
                  </a:lnTo>
                  <a:cubicBezTo>
                    <a:pt x="1215" y="405"/>
                    <a:pt x="810"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6500125" y="2569625"/>
              <a:ext cx="31000" cy="63150"/>
            </a:xfrm>
            <a:custGeom>
              <a:avLst/>
              <a:gdLst/>
              <a:ahLst/>
              <a:cxnLst/>
              <a:rect l="l" t="t" r="r" b="b"/>
              <a:pathLst>
                <a:path w="1240" h="2526" extrusionOk="0">
                  <a:moveTo>
                    <a:pt x="1" y="1"/>
                  </a:moveTo>
                  <a:lnTo>
                    <a:pt x="1" y="2525"/>
                  </a:lnTo>
                  <a:lnTo>
                    <a:pt x="930" y="2525"/>
                  </a:lnTo>
                  <a:cubicBezTo>
                    <a:pt x="1096" y="2525"/>
                    <a:pt x="1239" y="2382"/>
                    <a:pt x="1239" y="2215"/>
                  </a:cubicBezTo>
                  <a:lnTo>
                    <a:pt x="1239" y="953"/>
                  </a:lnTo>
                  <a:cubicBezTo>
                    <a:pt x="1239" y="429"/>
                    <a:pt x="810"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6500125" y="2501175"/>
              <a:ext cx="31000" cy="60750"/>
            </a:xfrm>
            <a:custGeom>
              <a:avLst/>
              <a:gdLst/>
              <a:ahLst/>
              <a:cxnLst/>
              <a:rect l="l" t="t" r="r" b="b"/>
              <a:pathLst>
                <a:path w="1240" h="2430" extrusionOk="0">
                  <a:moveTo>
                    <a:pt x="1" y="0"/>
                  </a:moveTo>
                  <a:lnTo>
                    <a:pt x="1" y="2120"/>
                  </a:lnTo>
                  <a:lnTo>
                    <a:pt x="287" y="2120"/>
                  </a:lnTo>
                  <a:cubicBezTo>
                    <a:pt x="620" y="2120"/>
                    <a:pt x="953" y="2215"/>
                    <a:pt x="1239" y="2429"/>
                  </a:cubicBezTo>
                  <a:lnTo>
                    <a:pt x="1239" y="953"/>
                  </a:lnTo>
                  <a:cubicBezTo>
                    <a:pt x="1215" y="429"/>
                    <a:pt x="810"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6381650" y="2474975"/>
              <a:ext cx="67900" cy="30975"/>
            </a:xfrm>
            <a:custGeom>
              <a:avLst/>
              <a:gdLst/>
              <a:ahLst/>
              <a:cxnLst/>
              <a:rect l="l" t="t" r="r" b="b"/>
              <a:pathLst>
                <a:path w="2716" h="1239" extrusionOk="0">
                  <a:moveTo>
                    <a:pt x="1358" y="0"/>
                  </a:moveTo>
                  <a:cubicBezTo>
                    <a:pt x="667" y="0"/>
                    <a:pt x="72" y="548"/>
                    <a:pt x="1" y="1239"/>
                  </a:cubicBezTo>
                  <a:lnTo>
                    <a:pt x="2716" y="1239"/>
                  </a:lnTo>
                  <a:cubicBezTo>
                    <a:pt x="2668" y="548"/>
                    <a:pt x="2073"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6348325" y="2364825"/>
              <a:ext cx="135750" cy="267950"/>
            </a:xfrm>
            <a:custGeom>
              <a:avLst/>
              <a:gdLst/>
              <a:ahLst/>
              <a:cxnLst/>
              <a:rect l="l" t="t" r="r" b="b"/>
              <a:pathLst>
                <a:path w="5430" h="10718" extrusionOk="0">
                  <a:moveTo>
                    <a:pt x="2715" y="1882"/>
                  </a:moveTo>
                  <a:cubicBezTo>
                    <a:pt x="3810" y="1882"/>
                    <a:pt x="4382" y="3192"/>
                    <a:pt x="3620" y="4001"/>
                  </a:cubicBezTo>
                  <a:cubicBezTo>
                    <a:pt x="4287" y="4335"/>
                    <a:pt x="4692" y="5025"/>
                    <a:pt x="4692" y="5764"/>
                  </a:cubicBezTo>
                  <a:lnTo>
                    <a:pt x="4692" y="5978"/>
                  </a:lnTo>
                  <a:cubicBezTo>
                    <a:pt x="4692" y="6145"/>
                    <a:pt x="4549" y="6288"/>
                    <a:pt x="4382" y="6288"/>
                  </a:cubicBezTo>
                  <a:lnTo>
                    <a:pt x="1024" y="6288"/>
                  </a:lnTo>
                  <a:cubicBezTo>
                    <a:pt x="857" y="6288"/>
                    <a:pt x="691" y="6145"/>
                    <a:pt x="714" y="5978"/>
                  </a:cubicBezTo>
                  <a:lnTo>
                    <a:pt x="714" y="5764"/>
                  </a:lnTo>
                  <a:cubicBezTo>
                    <a:pt x="714" y="5025"/>
                    <a:pt x="1143" y="4335"/>
                    <a:pt x="1786" y="4001"/>
                  </a:cubicBezTo>
                  <a:cubicBezTo>
                    <a:pt x="1048" y="3192"/>
                    <a:pt x="1619" y="1882"/>
                    <a:pt x="2715" y="1882"/>
                  </a:cubicBezTo>
                  <a:close/>
                  <a:moveTo>
                    <a:pt x="4424" y="6905"/>
                  </a:moveTo>
                  <a:cubicBezTo>
                    <a:pt x="4820" y="6905"/>
                    <a:pt x="4820" y="7528"/>
                    <a:pt x="4424" y="7528"/>
                  </a:cubicBezTo>
                  <a:cubicBezTo>
                    <a:pt x="4411" y="7528"/>
                    <a:pt x="4397" y="7527"/>
                    <a:pt x="4382" y="7526"/>
                  </a:cubicBezTo>
                  <a:lnTo>
                    <a:pt x="1024" y="7526"/>
                  </a:lnTo>
                  <a:cubicBezTo>
                    <a:pt x="643" y="7502"/>
                    <a:pt x="643" y="6954"/>
                    <a:pt x="1024" y="6907"/>
                  </a:cubicBezTo>
                  <a:lnTo>
                    <a:pt x="4382" y="6907"/>
                  </a:lnTo>
                  <a:cubicBezTo>
                    <a:pt x="4397" y="6905"/>
                    <a:pt x="4411" y="6905"/>
                    <a:pt x="4424" y="6905"/>
                  </a:cubicBezTo>
                  <a:close/>
                  <a:moveTo>
                    <a:pt x="4424" y="8167"/>
                  </a:moveTo>
                  <a:cubicBezTo>
                    <a:pt x="4820" y="8167"/>
                    <a:pt x="4820" y="8790"/>
                    <a:pt x="4424" y="8790"/>
                  </a:cubicBezTo>
                  <a:cubicBezTo>
                    <a:pt x="4411" y="8790"/>
                    <a:pt x="4397" y="8790"/>
                    <a:pt x="4382" y="8788"/>
                  </a:cubicBezTo>
                  <a:lnTo>
                    <a:pt x="1024" y="8788"/>
                  </a:lnTo>
                  <a:cubicBezTo>
                    <a:pt x="643" y="8764"/>
                    <a:pt x="643" y="8193"/>
                    <a:pt x="1024" y="8169"/>
                  </a:cubicBezTo>
                  <a:lnTo>
                    <a:pt x="4382" y="8169"/>
                  </a:lnTo>
                  <a:cubicBezTo>
                    <a:pt x="4397" y="8167"/>
                    <a:pt x="4411" y="8167"/>
                    <a:pt x="4424" y="8167"/>
                  </a:cubicBezTo>
                  <a:close/>
                  <a:moveTo>
                    <a:pt x="0" y="1"/>
                  </a:moveTo>
                  <a:lnTo>
                    <a:pt x="0" y="10717"/>
                  </a:lnTo>
                  <a:lnTo>
                    <a:pt x="5430" y="10717"/>
                  </a:lnTo>
                  <a:lnTo>
                    <a:pt x="5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6400100" y="2427925"/>
              <a:ext cx="31600" cy="31000"/>
            </a:xfrm>
            <a:custGeom>
              <a:avLst/>
              <a:gdLst/>
              <a:ahLst/>
              <a:cxnLst/>
              <a:rect l="l" t="t" r="r" b="b"/>
              <a:pathLst>
                <a:path w="1264" h="1240" extrusionOk="0">
                  <a:moveTo>
                    <a:pt x="620" y="1"/>
                  </a:moveTo>
                  <a:cubicBezTo>
                    <a:pt x="287" y="1"/>
                    <a:pt x="1" y="263"/>
                    <a:pt x="1" y="620"/>
                  </a:cubicBezTo>
                  <a:cubicBezTo>
                    <a:pt x="1" y="954"/>
                    <a:pt x="287" y="1239"/>
                    <a:pt x="620" y="1239"/>
                  </a:cubicBezTo>
                  <a:cubicBezTo>
                    <a:pt x="977" y="1239"/>
                    <a:pt x="1263" y="954"/>
                    <a:pt x="1263" y="620"/>
                  </a:cubicBezTo>
                  <a:cubicBezTo>
                    <a:pt x="1263" y="263"/>
                    <a:pt x="977" y="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73"/>
          <p:cNvGrpSpPr/>
          <p:nvPr/>
        </p:nvGrpSpPr>
        <p:grpSpPr>
          <a:xfrm>
            <a:off x="7812560" y="2327420"/>
            <a:ext cx="351208" cy="349642"/>
            <a:chOff x="6266150" y="2792900"/>
            <a:chExt cx="269125" cy="267925"/>
          </a:xfrm>
        </p:grpSpPr>
        <p:sp>
          <p:nvSpPr>
            <p:cNvPr id="6457" name="Google Shape;6457;p73"/>
            <p:cNvSpPr/>
            <p:nvPr/>
          </p:nvSpPr>
          <p:spPr>
            <a:xfrm>
              <a:off x="6306650" y="2867250"/>
              <a:ext cx="39300" cy="150700"/>
            </a:xfrm>
            <a:custGeom>
              <a:avLst/>
              <a:gdLst/>
              <a:ahLst/>
              <a:cxnLst/>
              <a:rect l="l" t="t" r="r" b="b"/>
              <a:pathLst>
                <a:path w="1572" h="6028" extrusionOk="0">
                  <a:moveTo>
                    <a:pt x="1280" y="0"/>
                  </a:moveTo>
                  <a:cubicBezTo>
                    <a:pt x="1266" y="0"/>
                    <a:pt x="1252" y="1"/>
                    <a:pt x="1238" y="3"/>
                  </a:cubicBezTo>
                  <a:lnTo>
                    <a:pt x="953" y="3"/>
                  </a:lnTo>
                  <a:cubicBezTo>
                    <a:pt x="939" y="2"/>
                    <a:pt x="925" y="2"/>
                    <a:pt x="911" y="2"/>
                  </a:cubicBezTo>
                  <a:cubicBezTo>
                    <a:pt x="406" y="2"/>
                    <a:pt x="0" y="422"/>
                    <a:pt x="0" y="932"/>
                  </a:cubicBezTo>
                  <a:lnTo>
                    <a:pt x="0" y="6028"/>
                  </a:lnTo>
                  <a:cubicBezTo>
                    <a:pt x="191" y="5909"/>
                    <a:pt x="405" y="5861"/>
                    <a:pt x="643" y="5861"/>
                  </a:cubicBezTo>
                  <a:lnTo>
                    <a:pt x="1572" y="5861"/>
                  </a:lnTo>
                  <a:lnTo>
                    <a:pt x="1572" y="313"/>
                  </a:lnTo>
                  <a:cubicBezTo>
                    <a:pt x="1572" y="136"/>
                    <a:pt x="1449" y="0"/>
                    <a:pt x="1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6266150" y="2888150"/>
              <a:ext cx="28600" cy="172675"/>
            </a:xfrm>
            <a:custGeom>
              <a:avLst/>
              <a:gdLst/>
              <a:ahLst/>
              <a:cxnLst/>
              <a:rect l="l" t="t" r="r" b="b"/>
              <a:pathLst>
                <a:path w="1144" h="6907" extrusionOk="0">
                  <a:moveTo>
                    <a:pt x="310" y="0"/>
                  </a:moveTo>
                  <a:cubicBezTo>
                    <a:pt x="144" y="0"/>
                    <a:pt x="1" y="143"/>
                    <a:pt x="1" y="310"/>
                  </a:cubicBezTo>
                  <a:lnTo>
                    <a:pt x="1" y="6573"/>
                  </a:lnTo>
                  <a:cubicBezTo>
                    <a:pt x="1" y="6764"/>
                    <a:pt x="144" y="6883"/>
                    <a:pt x="310" y="6907"/>
                  </a:cubicBezTo>
                  <a:lnTo>
                    <a:pt x="1144" y="6907"/>
                  </a:lnTo>
                  <a:cubicBezTo>
                    <a:pt x="1025" y="6716"/>
                    <a:pt x="977" y="6502"/>
                    <a:pt x="977" y="6264"/>
                  </a:cubicBezTo>
                  <a:lnTo>
                    <a:pt x="977" y="96"/>
                  </a:ln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6499525" y="2966150"/>
              <a:ext cx="6000" cy="16675"/>
            </a:xfrm>
            <a:custGeom>
              <a:avLst/>
              <a:gdLst/>
              <a:ahLst/>
              <a:cxnLst/>
              <a:rect l="l" t="t" r="r" b="b"/>
              <a:pathLst>
                <a:path w="240" h="667" extrusionOk="0">
                  <a:moveTo>
                    <a:pt x="1" y="0"/>
                  </a:moveTo>
                  <a:lnTo>
                    <a:pt x="1" y="667"/>
                  </a:lnTo>
                  <a:cubicBezTo>
                    <a:pt x="120" y="595"/>
                    <a:pt x="191" y="500"/>
                    <a:pt x="215" y="381"/>
                  </a:cubicBezTo>
                  <a:cubicBezTo>
                    <a:pt x="239" y="214"/>
                    <a:pt x="168" y="4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6485850" y="2939350"/>
              <a:ext cx="3600" cy="10750"/>
            </a:xfrm>
            <a:custGeom>
              <a:avLst/>
              <a:gdLst/>
              <a:ahLst/>
              <a:cxnLst/>
              <a:rect l="l" t="t" r="r" b="b"/>
              <a:pathLst>
                <a:path w="144" h="430" extrusionOk="0">
                  <a:moveTo>
                    <a:pt x="143" y="0"/>
                  </a:moveTo>
                  <a:cubicBezTo>
                    <a:pt x="72" y="48"/>
                    <a:pt x="24" y="120"/>
                    <a:pt x="24" y="191"/>
                  </a:cubicBezTo>
                  <a:cubicBezTo>
                    <a:pt x="0" y="262"/>
                    <a:pt x="24" y="334"/>
                    <a:pt x="72" y="382"/>
                  </a:cubicBezTo>
                  <a:lnTo>
                    <a:pt x="143" y="429"/>
                  </a:lnTo>
                  <a:lnTo>
                    <a:pt x="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6306050" y="2888150"/>
              <a:ext cx="228050" cy="172675"/>
            </a:xfrm>
            <a:custGeom>
              <a:avLst/>
              <a:gdLst/>
              <a:ahLst/>
              <a:cxnLst/>
              <a:rect l="l" t="t" r="r" b="b"/>
              <a:pathLst>
                <a:path w="9122" h="6907" extrusionOk="0">
                  <a:moveTo>
                    <a:pt x="6043" y="1237"/>
                  </a:moveTo>
                  <a:cubicBezTo>
                    <a:pt x="6440" y="1237"/>
                    <a:pt x="6440" y="1884"/>
                    <a:pt x="6043" y="1884"/>
                  </a:cubicBezTo>
                  <a:cubicBezTo>
                    <a:pt x="6029" y="1884"/>
                    <a:pt x="6016" y="1883"/>
                    <a:pt x="6001" y="1882"/>
                  </a:cubicBezTo>
                  <a:lnTo>
                    <a:pt x="3287" y="1882"/>
                  </a:lnTo>
                  <a:cubicBezTo>
                    <a:pt x="2906" y="1834"/>
                    <a:pt x="2906" y="1286"/>
                    <a:pt x="3287" y="1239"/>
                  </a:cubicBezTo>
                  <a:lnTo>
                    <a:pt x="6001" y="1239"/>
                  </a:lnTo>
                  <a:cubicBezTo>
                    <a:pt x="6016" y="1237"/>
                    <a:pt x="6029" y="1237"/>
                    <a:pt x="6043" y="1237"/>
                  </a:cubicBezTo>
                  <a:close/>
                  <a:moveTo>
                    <a:pt x="6044" y="2499"/>
                  </a:moveTo>
                  <a:cubicBezTo>
                    <a:pt x="6447" y="2499"/>
                    <a:pt x="6440" y="3145"/>
                    <a:pt x="6023" y="3145"/>
                  </a:cubicBezTo>
                  <a:cubicBezTo>
                    <a:pt x="6016" y="3145"/>
                    <a:pt x="6009" y="3144"/>
                    <a:pt x="6001" y="3144"/>
                  </a:cubicBezTo>
                  <a:lnTo>
                    <a:pt x="3287" y="3144"/>
                  </a:lnTo>
                  <a:cubicBezTo>
                    <a:pt x="2906" y="3096"/>
                    <a:pt x="2906" y="2549"/>
                    <a:pt x="3287" y="2501"/>
                  </a:cubicBezTo>
                  <a:lnTo>
                    <a:pt x="6001" y="2501"/>
                  </a:lnTo>
                  <a:cubicBezTo>
                    <a:pt x="6016" y="2499"/>
                    <a:pt x="6030" y="2499"/>
                    <a:pt x="6044" y="2499"/>
                  </a:cubicBezTo>
                  <a:close/>
                  <a:moveTo>
                    <a:pt x="6044" y="3761"/>
                  </a:moveTo>
                  <a:cubicBezTo>
                    <a:pt x="6440" y="3761"/>
                    <a:pt x="6440" y="4385"/>
                    <a:pt x="6044" y="4385"/>
                  </a:cubicBezTo>
                  <a:cubicBezTo>
                    <a:pt x="6030" y="4385"/>
                    <a:pt x="6016" y="4384"/>
                    <a:pt x="6001" y="4382"/>
                  </a:cubicBezTo>
                  <a:lnTo>
                    <a:pt x="3287" y="4382"/>
                  </a:lnTo>
                  <a:cubicBezTo>
                    <a:pt x="2906" y="4358"/>
                    <a:pt x="2906" y="3787"/>
                    <a:pt x="3287" y="3763"/>
                  </a:cubicBezTo>
                  <a:lnTo>
                    <a:pt x="6001" y="3763"/>
                  </a:lnTo>
                  <a:cubicBezTo>
                    <a:pt x="6016" y="3762"/>
                    <a:pt x="6030" y="3761"/>
                    <a:pt x="6044" y="3761"/>
                  </a:cubicBezTo>
                  <a:close/>
                  <a:moveTo>
                    <a:pt x="7586" y="1259"/>
                  </a:moveTo>
                  <a:cubicBezTo>
                    <a:pt x="7687" y="1259"/>
                    <a:pt x="7764" y="1346"/>
                    <a:pt x="7764" y="1453"/>
                  </a:cubicBezTo>
                  <a:lnTo>
                    <a:pt x="7764" y="1572"/>
                  </a:lnTo>
                  <a:cubicBezTo>
                    <a:pt x="7930" y="1596"/>
                    <a:pt x="8073" y="1667"/>
                    <a:pt x="8169" y="1787"/>
                  </a:cubicBezTo>
                  <a:cubicBezTo>
                    <a:pt x="8264" y="1882"/>
                    <a:pt x="8240" y="2001"/>
                    <a:pt x="8145" y="2072"/>
                  </a:cubicBezTo>
                  <a:cubicBezTo>
                    <a:pt x="8112" y="2117"/>
                    <a:pt x="8063" y="2135"/>
                    <a:pt x="8013" y="2135"/>
                  </a:cubicBezTo>
                  <a:cubicBezTo>
                    <a:pt x="7956" y="2135"/>
                    <a:pt x="7897" y="2111"/>
                    <a:pt x="7859" y="2072"/>
                  </a:cubicBezTo>
                  <a:cubicBezTo>
                    <a:pt x="7835" y="2025"/>
                    <a:pt x="7788" y="2001"/>
                    <a:pt x="7764" y="2001"/>
                  </a:cubicBezTo>
                  <a:lnTo>
                    <a:pt x="7764" y="2691"/>
                  </a:lnTo>
                  <a:lnTo>
                    <a:pt x="7859" y="2715"/>
                  </a:lnTo>
                  <a:cubicBezTo>
                    <a:pt x="8216" y="2834"/>
                    <a:pt x="8454" y="3192"/>
                    <a:pt x="8383" y="3573"/>
                  </a:cubicBezTo>
                  <a:cubicBezTo>
                    <a:pt x="8335" y="3882"/>
                    <a:pt x="8073" y="4144"/>
                    <a:pt x="7764" y="4239"/>
                  </a:cubicBezTo>
                  <a:lnTo>
                    <a:pt x="7764" y="4382"/>
                  </a:lnTo>
                  <a:cubicBezTo>
                    <a:pt x="7764" y="4501"/>
                    <a:pt x="7668" y="4597"/>
                    <a:pt x="7549" y="4597"/>
                  </a:cubicBezTo>
                  <a:cubicBezTo>
                    <a:pt x="7430" y="4597"/>
                    <a:pt x="7335" y="4501"/>
                    <a:pt x="7335" y="4382"/>
                  </a:cubicBezTo>
                  <a:lnTo>
                    <a:pt x="7335" y="4263"/>
                  </a:lnTo>
                  <a:cubicBezTo>
                    <a:pt x="7168" y="4239"/>
                    <a:pt x="6978" y="4168"/>
                    <a:pt x="6835" y="4073"/>
                  </a:cubicBezTo>
                  <a:cubicBezTo>
                    <a:pt x="6637" y="3934"/>
                    <a:pt x="6768" y="3681"/>
                    <a:pt x="6954" y="3681"/>
                  </a:cubicBezTo>
                  <a:cubicBezTo>
                    <a:pt x="6992" y="3681"/>
                    <a:pt x="7033" y="3691"/>
                    <a:pt x="7073" y="3715"/>
                  </a:cubicBezTo>
                  <a:cubicBezTo>
                    <a:pt x="7145" y="3787"/>
                    <a:pt x="7240" y="3811"/>
                    <a:pt x="7335" y="3835"/>
                  </a:cubicBezTo>
                  <a:lnTo>
                    <a:pt x="7335" y="2953"/>
                  </a:lnTo>
                  <a:cubicBezTo>
                    <a:pt x="7240" y="2906"/>
                    <a:pt x="7121" y="2834"/>
                    <a:pt x="7026" y="2763"/>
                  </a:cubicBezTo>
                  <a:cubicBezTo>
                    <a:pt x="6859" y="2620"/>
                    <a:pt x="6764" y="2382"/>
                    <a:pt x="6811" y="2144"/>
                  </a:cubicBezTo>
                  <a:cubicBezTo>
                    <a:pt x="6859" y="1882"/>
                    <a:pt x="7049" y="1667"/>
                    <a:pt x="7311" y="1596"/>
                  </a:cubicBezTo>
                  <a:lnTo>
                    <a:pt x="7335" y="1596"/>
                  </a:lnTo>
                  <a:lnTo>
                    <a:pt x="7335" y="1453"/>
                  </a:lnTo>
                  <a:cubicBezTo>
                    <a:pt x="7335" y="1334"/>
                    <a:pt x="7430" y="1263"/>
                    <a:pt x="7549" y="1263"/>
                  </a:cubicBezTo>
                  <a:cubicBezTo>
                    <a:pt x="7562" y="1260"/>
                    <a:pt x="7574" y="1259"/>
                    <a:pt x="7586" y="1259"/>
                  </a:cubicBezTo>
                  <a:close/>
                  <a:moveTo>
                    <a:pt x="7904" y="5023"/>
                  </a:moveTo>
                  <a:cubicBezTo>
                    <a:pt x="8320" y="5023"/>
                    <a:pt x="8320" y="5647"/>
                    <a:pt x="7904" y="5647"/>
                  </a:cubicBezTo>
                  <a:cubicBezTo>
                    <a:pt x="7889" y="5647"/>
                    <a:pt x="7874" y="5646"/>
                    <a:pt x="7859" y="5644"/>
                  </a:cubicBezTo>
                  <a:lnTo>
                    <a:pt x="3263" y="5644"/>
                  </a:lnTo>
                  <a:cubicBezTo>
                    <a:pt x="2882" y="5597"/>
                    <a:pt x="2882" y="5049"/>
                    <a:pt x="3263" y="5025"/>
                  </a:cubicBezTo>
                  <a:lnTo>
                    <a:pt x="7859" y="5025"/>
                  </a:lnTo>
                  <a:cubicBezTo>
                    <a:pt x="7874" y="5024"/>
                    <a:pt x="7889" y="5023"/>
                    <a:pt x="7904" y="5023"/>
                  </a:cubicBezTo>
                  <a:close/>
                  <a:moveTo>
                    <a:pt x="2215" y="0"/>
                  </a:moveTo>
                  <a:lnTo>
                    <a:pt x="2215" y="5335"/>
                  </a:lnTo>
                  <a:cubicBezTo>
                    <a:pt x="2215" y="5502"/>
                    <a:pt x="2072" y="5644"/>
                    <a:pt x="1905" y="5644"/>
                  </a:cubicBezTo>
                  <a:lnTo>
                    <a:pt x="667" y="5644"/>
                  </a:lnTo>
                  <a:cubicBezTo>
                    <a:pt x="310" y="5644"/>
                    <a:pt x="24" y="5906"/>
                    <a:pt x="24" y="6264"/>
                  </a:cubicBezTo>
                  <a:cubicBezTo>
                    <a:pt x="0" y="6597"/>
                    <a:pt x="286" y="6907"/>
                    <a:pt x="643" y="6907"/>
                  </a:cubicBezTo>
                  <a:lnTo>
                    <a:pt x="8835" y="6907"/>
                  </a:lnTo>
                  <a:cubicBezTo>
                    <a:pt x="9002" y="6883"/>
                    <a:pt x="9121" y="6764"/>
                    <a:pt x="9121" y="6597"/>
                  </a:cubicBezTo>
                  <a:lnTo>
                    <a:pt x="9121" y="310"/>
                  </a:lnTo>
                  <a:cubicBezTo>
                    <a:pt x="9121" y="143"/>
                    <a:pt x="9002" y="0"/>
                    <a:pt x="8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6323900" y="2792900"/>
              <a:ext cx="130425" cy="49425"/>
            </a:xfrm>
            <a:custGeom>
              <a:avLst/>
              <a:gdLst/>
              <a:ahLst/>
              <a:cxnLst/>
              <a:rect l="l" t="t" r="r" b="b"/>
              <a:pathLst>
                <a:path w="5217" h="1977" extrusionOk="0">
                  <a:moveTo>
                    <a:pt x="1" y="0"/>
                  </a:moveTo>
                  <a:lnTo>
                    <a:pt x="1" y="1977"/>
                  </a:lnTo>
                  <a:lnTo>
                    <a:pt x="5216" y="1977"/>
                  </a:lnTo>
                  <a:lnTo>
                    <a:pt x="5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6470375" y="2794675"/>
              <a:ext cx="64900" cy="45875"/>
            </a:xfrm>
            <a:custGeom>
              <a:avLst/>
              <a:gdLst/>
              <a:ahLst/>
              <a:cxnLst/>
              <a:rect l="l" t="t" r="r" b="b"/>
              <a:pathLst>
                <a:path w="2596" h="1835" extrusionOk="0">
                  <a:moveTo>
                    <a:pt x="0" y="1"/>
                  </a:moveTo>
                  <a:lnTo>
                    <a:pt x="0" y="1834"/>
                  </a:lnTo>
                  <a:lnTo>
                    <a:pt x="2310" y="1215"/>
                  </a:lnTo>
                  <a:cubicBezTo>
                    <a:pt x="2596" y="1120"/>
                    <a:pt x="2596" y="715"/>
                    <a:pt x="2310" y="620"/>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6266150" y="2792900"/>
              <a:ext cx="41700" cy="49425"/>
            </a:xfrm>
            <a:custGeom>
              <a:avLst/>
              <a:gdLst/>
              <a:ahLst/>
              <a:cxnLst/>
              <a:rect l="l" t="t" r="r" b="b"/>
              <a:pathLst>
                <a:path w="1668" h="1977" extrusionOk="0">
                  <a:moveTo>
                    <a:pt x="525" y="0"/>
                  </a:moveTo>
                  <a:cubicBezTo>
                    <a:pt x="239" y="0"/>
                    <a:pt x="1" y="238"/>
                    <a:pt x="1" y="524"/>
                  </a:cubicBezTo>
                  <a:lnTo>
                    <a:pt x="1" y="1453"/>
                  </a:lnTo>
                  <a:cubicBezTo>
                    <a:pt x="1" y="1739"/>
                    <a:pt x="239" y="1977"/>
                    <a:pt x="525" y="1977"/>
                  </a:cubicBezTo>
                  <a:lnTo>
                    <a:pt x="1668" y="1977"/>
                  </a:lnTo>
                  <a:lnTo>
                    <a:pt x="1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73"/>
          <p:cNvGrpSpPr/>
          <p:nvPr/>
        </p:nvGrpSpPr>
        <p:grpSpPr>
          <a:xfrm>
            <a:off x="7058139" y="2327420"/>
            <a:ext cx="347326" cy="349642"/>
            <a:chOff x="5688050" y="2792900"/>
            <a:chExt cx="266150" cy="267925"/>
          </a:xfrm>
        </p:grpSpPr>
        <p:sp>
          <p:nvSpPr>
            <p:cNvPr id="6466" name="Google Shape;6466;p73"/>
            <p:cNvSpPr/>
            <p:nvPr/>
          </p:nvSpPr>
          <p:spPr>
            <a:xfrm>
              <a:off x="5900000" y="2888150"/>
              <a:ext cx="54200" cy="172675"/>
            </a:xfrm>
            <a:custGeom>
              <a:avLst/>
              <a:gdLst/>
              <a:ahLst/>
              <a:cxnLst/>
              <a:rect l="l" t="t" r="r" b="b"/>
              <a:pathLst>
                <a:path w="2168"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39" y="2499"/>
                  </a:moveTo>
                  <a:cubicBezTo>
                    <a:pt x="1535" y="2499"/>
                    <a:pt x="1535" y="3122"/>
                    <a:pt x="1139" y="3122"/>
                  </a:cubicBezTo>
                  <a:cubicBezTo>
                    <a:pt x="1125" y="3122"/>
                    <a:pt x="1111" y="3122"/>
                    <a:pt x="1096" y="3120"/>
                  </a:cubicBezTo>
                  <a:cubicBezTo>
                    <a:pt x="715" y="3096"/>
                    <a:pt x="715" y="2549"/>
                    <a:pt x="1096" y="2501"/>
                  </a:cubicBezTo>
                  <a:cubicBezTo>
                    <a:pt x="1111" y="2499"/>
                    <a:pt x="1125" y="2499"/>
                    <a:pt x="1139" y="2499"/>
                  </a:cubicBezTo>
                  <a:close/>
                  <a:moveTo>
                    <a:pt x="1139" y="3761"/>
                  </a:moveTo>
                  <a:cubicBezTo>
                    <a:pt x="1535" y="3761"/>
                    <a:pt x="1535" y="4385"/>
                    <a:pt x="1139" y="4385"/>
                  </a:cubicBezTo>
                  <a:cubicBezTo>
                    <a:pt x="1125" y="4385"/>
                    <a:pt x="1111" y="4384"/>
                    <a:pt x="1096" y="4382"/>
                  </a:cubicBezTo>
                  <a:cubicBezTo>
                    <a:pt x="715" y="4358"/>
                    <a:pt x="715" y="3787"/>
                    <a:pt x="1096" y="3763"/>
                  </a:cubicBezTo>
                  <a:cubicBezTo>
                    <a:pt x="1111" y="3762"/>
                    <a:pt x="1125" y="3761"/>
                    <a:pt x="1139" y="3761"/>
                  </a:cubicBezTo>
                  <a:close/>
                  <a:moveTo>
                    <a:pt x="1" y="0"/>
                  </a:moveTo>
                  <a:lnTo>
                    <a:pt x="1" y="6907"/>
                  </a:lnTo>
                  <a:lnTo>
                    <a:pt x="787" y="6907"/>
                  </a:lnTo>
                  <a:lnTo>
                    <a:pt x="787" y="5335"/>
                  </a:lnTo>
                  <a:cubicBezTo>
                    <a:pt x="787" y="5168"/>
                    <a:pt x="906" y="5025"/>
                    <a:pt x="1072" y="5025"/>
                  </a:cubicBezTo>
                  <a:cubicBezTo>
                    <a:pt x="1086" y="5024"/>
                    <a:pt x="1100" y="5023"/>
                    <a:pt x="1114" y="5023"/>
                  </a:cubicBezTo>
                  <a:cubicBezTo>
                    <a:pt x="1283" y="5023"/>
                    <a:pt x="1406" y="5158"/>
                    <a:pt x="1406" y="5335"/>
                  </a:cubicBezTo>
                  <a:lnTo>
                    <a:pt x="1406" y="6907"/>
                  </a:lnTo>
                  <a:lnTo>
                    <a:pt x="1882" y="6907"/>
                  </a:lnTo>
                  <a:cubicBezTo>
                    <a:pt x="2049" y="6883"/>
                    <a:pt x="2168" y="6764"/>
                    <a:pt x="2168" y="6597"/>
                  </a:cubicBezTo>
                  <a:lnTo>
                    <a:pt x="2168" y="310"/>
                  </a:lnTo>
                  <a:cubicBezTo>
                    <a:pt x="2168" y="143"/>
                    <a:pt x="2049" y="0"/>
                    <a:pt x="1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5688050" y="2888150"/>
              <a:ext cx="54800" cy="172675"/>
            </a:xfrm>
            <a:custGeom>
              <a:avLst/>
              <a:gdLst/>
              <a:ahLst/>
              <a:cxnLst/>
              <a:rect l="l" t="t" r="r" b="b"/>
              <a:pathLst>
                <a:path w="2192"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05" y="2499"/>
                  </a:moveTo>
                  <a:cubicBezTo>
                    <a:pt x="1271" y="2499"/>
                    <a:pt x="1422" y="2639"/>
                    <a:pt x="1406" y="2834"/>
                  </a:cubicBezTo>
                  <a:cubicBezTo>
                    <a:pt x="1406" y="2989"/>
                    <a:pt x="1283" y="3123"/>
                    <a:pt x="1133" y="3123"/>
                  </a:cubicBezTo>
                  <a:cubicBezTo>
                    <a:pt x="1121" y="3123"/>
                    <a:pt x="1109" y="3122"/>
                    <a:pt x="1096" y="3120"/>
                  </a:cubicBezTo>
                  <a:cubicBezTo>
                    <a:pt x="810" y="3120"/>
                    <a:pt x="668" y="2787"/>
                    <a:pt x="882" y="2596"/>
                  </a:cubicBezTo>
                  <a:cubicBezTo>
                    <a:pt x="950" y="2529"/>
                    <a:pt x="1029" y="2499"/>
                    <a:pt x="1105" y="2499"/>
                  </a:cubicBezTo>
                  <a:close/>
                  <a:moveTo>
                    <a:pt x="1080" y="3755"/>
                  </a:moveTo>
                  <a:cubicBezTo>
                    <a:pt x="1237" y="3755"/>
                    <a:pt x="1390" y="3882"/>
                    <a:pt x="1406" y="4073"/>
                  </a:cubicBezTo>
                  <a:cubicBezTo>
                    <a:pt x="1406" y="4239"/>
                    <a:pt x="1263" y="4382"/>
                    <a:pt x="1096" y="4382"/>
                  </a:cubicBezTo>
                  <a:cubicBezTo>
                    <a:pt x="1087" y="4383"/>
                    <a:pt x="1077" y="4383"/>
                    <a:pt x="1067" y="4383"/>
                  </a:cubicBezTo>
                  <a:cubicBezTo>
                    <a:pt x="800" y="4383"/>
                    <a:pt x="651" y="4065"/>
                    <a:pt x="858" y="3858"/>
                  </a:cubicBezTo>
                  <a:cubicBezTo>
                    <a:pt x="922" y="3787"/>
                    <a:pt x="1001" y="3755"/>
                    <a:pt x="1080" y="3755"/>
                  </a:cubicBezTo>
                  <a:close/>
                  <a:moveTo>
                    <a:pt x="310" y="0"/>
                  </a:moveTo>
                  <a:cubicBezTo>
                    <a:pt x="144" y="0"/>
                    <a:pt x="1" y="143"/>
                    <a:pt x="1" y="310"/>
                  </a:cubicBezTo>
                  <a:lnTo>
                    <a:pt x="1" y="6597"/>
                  </a:lnTo>
                  <a:cubicBezTo>
                    <a:pt x="1" y="6764"/>
                    <a:pt x="144" y="6907"/>
                    <a:pt x="310" y="6907"/>
                  </a:cubicBezTo>
                  <a:lnTo>
                    <a:pt x="787" y="6907"/>
                  </a:lnTo>
                  <a:lnTo>
                    <a:pt x="787" y="5335"/>
                  </a:lnTo>
                  <a:cubicBezTo>
                    <a:pt x="799" y="5144"/>
                    <a:pt x="941" y="5049"/>
                    <a:pt x="1087" y="5049"/>
                  </a:cubicBezTo>
                  <a:cubicBezTo>
                    <a:pt x="1233" y="5049"/>
                    <a:pt x="1382" y="5144"/>
                    <a:pt x="1406" y="5335"/>
                  </a:cubicBezTo>
                  <a:lnTo>
                    <a:pt x="1406" y="6907"/>
                  </a:lnTo>
                  <a:lnTo>
                    <a:pt x="2192" y="6907"/>
                  </a:lnTo>
                  <a:lnTo>
                    <a:pt x="2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5758300" y="2833375"/>
              <a:ext cx="125050" cy="227450"/>
            </a:xfrm>
            <a:custGeom>
              <a:avLst/>
              <a:gdLst/>
              <a:ahLst/>
              <a:cxnLst/>
              <a:rect l="l" t="t" r="r" b="b"/>
              <a:pathLst>
                <a:path w="5002" h="9098" extrusionOk="0">
                  <a:moveTo>
                    <a:pt x="1269" y="921"/>
                  </a:moveTo>
                  <a:cubicBezTo>
                    <a:pt x="1424" y="921"/>
                    <a:pt x="1573" y="1048"/>
                    <a:pt x="1573" y="1239"/>
                  </a:cubicBezTo>
                  <a:cubicBezTo>
                    <a:pt x="1573" y="1406"/>
                    <a:pt x="1430" y="1548"/>
                    <a:pt x="1263" y="1548"/>
                  </a:cubicBezTo>
                  <a:cubicBezTo>
                    <a:pt x="977" y="1548"/>
                    <a:pt x="834" y="1215"/>
                    <a:pt x="1049" y="1025"/>
                  </a:cubicBezTo>
                  <a:cubicBezTo>
                    <a:pt x="1112" y="953"/>
                    <a:pt x="1192" y="921"/>
                    <a:pt x="1269" y="921"/>
                  </a:cubicBezTo>
                  <a:close/>
                  <a:moveTo>
                    <a:pt x="2524" y="921"/>
                  </a:moveTo>
                  <a:cubicBezTo>
                    <a:pt x="2687" y="921"/>
                    <a:pt x="2835" y="1048"/>
                    <a:pt x="2835" y="1239"/>
                  </a:cubicBezTo>
                  <a:cubicBezTo>
                    <a:pt x="2835" y="1406"/>
                    <a:pt x="2692" y="1548"/>
                    <a:pt x="2525" y="1548"/>
                  </a:cubicBezTo>
                  <a:cubicBezTo>
                    <a:pt x="2239" y="1548"/>
                    <a:pt x="2097" y="1215"/>
                    <a:pt x="2287" y="1025"/>
                  </a:cubicBezTo>
                  <a:cubicBezTo>
                    <a:pt x="2359" y="953"/>
                    <a:pt x="2443" y="921"/>
                    <a:pt x="2524" y="921"/>
                  </a:cubicBezTo>
                  <a:close/>
                  <a:moveTo>
                    <a:pt x="3776" y="921"/>
                  </a:moveTo>
                  <a:cubicBezTo>
                    <a:pt x="3938" y="921"/>
                    <a:pt x="4097" y="1048"/>
                    <a:pt x="4097" y="1239"/>
                  </a:cubicBezTo>
                  <a:cubicBezTo>
                    <a:pt x="4097" y="1406"/>
                    <a:pt x="3954" y="1548"/>
                    <a:pt x="3787" y="1548"/>
                  </a:cubicBezTo>
                  <a:cubicBezTo>
                    <a:pt x="3502" y="1548"/>
                    <a:pt x="3359" y="1215"/>
                    <a:pt x="3549" y="1025"/>
                  </a:cubicBezTo>
                  <a:cubicBezTo>
                    <a:pt x="3613" y="953"/>
                    <a:pt x="3695" y="921"/>
                    <a:pt x="3776" y="921"/>
                  </a:cubicBezTo>
                  <a:close/>
                  <a:moveTo>
                    <a:pt x="1305" y="2189"/>
                  </a:moveTo>
                  <a:cubicBezTo>
                    <a:pt x="1701" y="2189"/>
                    <a:pt x="1701" y="2813"/>
                    <a:pt x="1305" y="2813"/>
                  </a:cubicBezTo>
                  <a:cubicBezTo>
                    <a:pt x="1292" y="2813"/>
                    <a:pt x="1278" y="2812"/>
                    <a:pt x="1263" y="2811"/>
                  </a:cubicBezTo>
                  <a:cubicBezTo>
                    <a:pt x="882" y="2763"/>
                    <a:pt x="882" y="2215"/>
                    <a:pt x="1263" y="2191"/>
                  </a:cubicBezTo>
                  <a:cubicBezTo>
                    <a:pt x="1278" y="2190"/>
                    <a:pt x="1292" y="2189"/>
                    <a:pt x="1305" y="2189"/>
                  </a:cubicBezTo>
                  <a:close/>
                  <a:moveTo>
                    <a:pt x="2568" y="2189"/>
                  </a:moveTo>
                  <a:cubicBezTo>
                    <a:pt x="2964" y="2189"/>
                    <a:pt x="2964" y="2813"/>
                    <a:pt x="2568" y="2813"/>
                  </a:cubicBezTo>
                  <a:cubicBezTo>
                    <a:pt x="2554" y="2813"/>
                    <a:pt x="2540" y="2812"/>
                    <a:pt x="2525" y="2811"/>
                  </a:cubicBezTo>
                  <a:cubicBezTo>
                    <a:pt x="2144" y="2763"/>
                    <a:pt x="2144" y="2215"/>
                    <a:pt x="2525" y="2191"/>
                  </a:cubicBezTo>
                  <a:cubicBezTo>
                    <a:pt x="2540" y="2190"/>
                    <a:pt x="2554" y="2189"/>
                    <a:pt x="2568" y="2189"/>
                  </a:cubicBezTo>
                  <a:close/>
                  <a:moveTo>
                    <a:pt x="3830" y="2189"/>
                  </a:moveTo>
                  <a:cubicBezTo>
                    <a:pt x="4226" y="2189"/>
                    <a:pt x="4226" y="2813"/>
                    <a:pt x="3830" y="2813"/>
                  </a:cubicBezTo>
                  <a:cubicBezTo>
                    <a:pt x="3816" y="2813"/>
                    <a:pt x="3802" y="2812"/>
                    <a:pt x="3787" y="2811"/>
                  </a:cubicBezTo>
                  <a:cubicBezTo>
                    <a:pt x="3406" y="2763"/>
                    <a:pt x="3406" y="2215"/>
                    <a:pt x="3787" y="2191"/>
                  </a:cubicBezTo>
                  <a:cubicBezTo>
                    <a:pt x="3802" y="2190"/>
                    <a:pt x="3816" y="2189"/>
                    <a:pt x="3830" y="2189"/>
                  </a:cubicBezTo>
                  <a:close/>
                  <a:moveTo>
                    <a:pt x="1304" y="3428"/>
                  </a:moveTo>
                  <a:cubicBezTo>
                    <a:pt x="1702" y="3428"/>
                    <a:pt x="1702" y="4075"/>
                    <a:pt x="1304" y="4075"/>
                  </a:cubicBezTo>
                  <a:cubicBezTo>
                    <a:pt x="1291" y="4075"/>
                    <a:pt x="1277" y="4074"/>
                    <a:pt x="1263" y="4073"/>
                  </a:cubicBezTo>
                  <a:cubicBezTo>
                    <a:pt x="882" y="4025"/>
                    <a:pt x="882" y="3477"/>
                    <a:pt x="1263" y="3430"/>
                  </a:cubicBezTo>
                  <a:cubicBezTo>
                    <a:pt x="1277" y="3428"/>
                    <a:pt x="1291" y="3428"/>
                    <a:pt x="1304" y="3428"/>
                  </a:cubicBezTo>
                  <a:close/>
                  <a:moveTo>
                    <a:pt x="2566" y="3428"/>
                  </a:moveTo>
                  <a:cubicBezTo>
                    <a:pt x="2964" y="3428"/>
                    <a:pt x="2964" y="4075"/>
                    <a:pt x="2566" y="4075"/>
                  </a:cubicBezTo>
                  <a:cubicBezTo>
                    <a:pt x="2553" y="4075"/>
                    <a:pt x="2539" y="4074"/>
                    <a:pt x="2525" y="4073"/>
                  </a:cubicBezTo>
                  <a:cubicBezTo>
                    <a:pt x="2144" y="4025"/>
                    <a:pt x="2144" y="3477"/>
                    <a:pt x="2525" y="3430"/>
                  </a:cubicBezTo>
                  <a:cubicBezTo>
                    <a:pt x="2539" y="3428"/>
                    <a:pt x="2553" y="3428"/>
                    <a:pt x="2566" y="3428"/>
                  </a:cubicBezTo>
                  <a:close/>
                  <a:moveTo>
                    <a:pt x="3829" y="3428"/>
                  </a:moveTo>
                  <a:cubicBezTo>
                    <a:pt x="4226" y="3428"/>
                    <a:pt x="4226" y="4075"/>
                    <a:pt x="3829" y="4075"/>
                  </a:cubicBezTo>
                  <a:cubicBezTo>
                    <a:pt x="3815" y="4075"/>
                    <a:pt x="3802" y="4074"/>
                    <a:pt x="3787" y="4073"/>
                  </a:cubicBezTo>
                  <a:cubicBezTo>
                    <a:pt x="3406" y="4025"/>
                    <a:pt x="3406" y="3477"/>
                    <a:pt x="3787" y="3430"/>
                  </a:cubicBezTo>
                  <a:cubicBezTo>
                    <a:pt x="3802" y="3428"/>
                    <a:pt x="3815" y="3428"/>
                    <a:pt x="3829" y="3428"/>
                  </a:cubicBezTo>
                  <a:close/>
                  <a:moveTo>
                    <a:pt x="2568" y="4690"/>
                  </a:moveTo>
                  <a:cubicBezTo>
                    <a:pt x="2964" y="4690"/>
                    <a:pt x="2964" y="5313"/>
                    <a:pt x="2568" y="5313"/>
                  </a:cubicBezTo>
                  <a:cubicBezTo>
                    <a:pt x="2554" y="5313"/>
                    <a:pt x="2540" y="5313"/>
                    <a:pt x="2525" y="5311"/>
                  </a:cubicBezTo>
                  <a:cubicBezTo>
                    <a:pt x="2144" y="5287"/>
                    <a:pt x="2144" y="4740"/>
                    <a:pt x="2525" y="4692"/>
                  </a:cubicBezTo>
                  <a:cubicBezTo>
                    <a:pt x="2540" y="4690"/>
                    <a:pt x="2554" y="4690"/>
                    <a:pt x="2568" y="4690"/>
                  </a:cubicBezTo>
                  <a:close/>
                  <a:moveTo>
                    <a:pt x="3830" y="4690"/>
                  </a:moveTo>
                  <a:cubicBezTo>
                    <a:pt x="4226" y="4690"/>
                    <a:pt x="4226" y="5313"/>
                    <a:pt x="3830" y="5313"/>
                  </a:cubicBezTo>
                  <a:cubicBezTo>
                    <a:pt x="3816" y="5313"/>
                    <a:pt x="3802" y="5313"/>
                    <a:pt x="3787" y="5311"/>
                  </a:cubicBezTo>
                  <a:cubicBezTo>
                    <a:pt x="3406" y="5287"/>
                    <a:pt x="3406" y="4740"/>
                    <a:pt x="3787" y="4692"/>
                  </a:cubicBezTo>
                  <a:cubicBezTo>
                    <a:pt x="3802" y="4690"/>
                    <a:pt x="3816" y="4690"/>
                    <a:pt x="3830" y="4690"/>
                  </a:cubicBezTo>
                  <a:close/>
                  <a:moveTo>
                    <a:pt x="1272" y="4690"/>
                  </a:moveTo>
                  <a:cubicBezTo>
                    <a:pt x="1438" y="4690"/>
                    <a:pt x="1589" y="4830"/>
                    <a:pt x="1573" y="5025"/>
                  </a:cubicBezTo>
                  <a:cubicBezTo>
                    <a:pt x="1573" y="5180"/>
                    <a:pt x="1450" y="5314"/>
                    <a:pt x="1300" y="5314"/>
                  </a:cubicBezTo>
                  <a:cubicBezTo>
                    <a:pt x="1288" y="5314"/>
                    <a:pt x="1275" y="5313"/>
                    <a:pt x="1263" y="5311"/>
                  </a:cubicBezTo>
                  <a:cubicBezTo>
                    <a:pt x="977" y="5311"/>
                    <a:pt x="834" y="4978"/>
                    <a:pt x="1049" y="4787"/>
                  </a:cubicBezTo>
                  <a:cubicBezTo>
                    <a:pt x="1116" y="4720"/>
                    <a:pt x="1196" y="4690"/>
                    <a:pt x="1272" y="4690"/>
                  </a:cubicBezTo>
                  <a:close/>
                  <a:moveTo>
                    <a:pt x="334" y="1"/>
                  </a:moveTo>
                  <a:cubicBezTo>
                    <a:pt x="144" y="1"/>
                    <a:pt x="1" y="143"/>
                    <a:pt x="1" y="310"/>
                  </a:cubicBezTo>
                  <a:lnTo>
                    <a:pt x="1" y="9098"/>
                  </a:lnTo>
                  <a:lnTo>
                    <a:pt x="1168" y="9098"/>
                  </a:lnTo>
                  <a:lnTo>
                    <a:pt x="1168" y="6264"/>
                  </a:lnTo>
                  <a:cubicBezTo>
                    <a:pt x="1168" y="6097"/>
                    <a:pt x="1311" y="5954"/>
                    <a:pt x="1477" y="5954"/>
                  </a:cubicBezTo>
                  <a:lnTo>
                    <a:pt x="3549" y="5954"/>
                  </a:lnTo>
                  <a:cubicBezTo>
                    <a:pt x="3716" y="5954"/>
                    <a:pt x="3859" y="6097"/>
                    <a:pt x="3859" y="6264"/>
                  </a:cubicBezTo>
                  <a:lnTo>
                    <a:pt x="3859" y="9098"/>
                  </a:lnTo>
                  <a:lnTo>
                    <a:pt x="5002" y="9098"/>
                  </a:lnTo>
                  <a:lnTo>
                    <a:pt x="5002" y="310"/>
                  </a:lnTo>
                  <a:cubicBezTo>
                    <a:pt x="5002" y="143"/>
                    <a:pt x="4859" y="1"/>
                    <a:pt x="4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5802950" y="2997700"/>
              <a:ext cx="36950" cy="63125"/>
            </a:xfrm>
            <a:custGeom>
              <a:avLst/>
              <a:gdLst/>
              <a:ahLst/>
              <a:cxnLst/>
              <a:rect l="l" t="t" r="r" b="b"/>
              <a:pathLst>
                <a:path w="1478" h="2525" extrusionOk="0">
                  <a:moveTo>
                    <a:pt x="1" y="0"/>
                  </a:moveTo>
                  <a:lnTo>
                    <a:pt x="1" y="2525"/>
                  </a:lnTo>
                  <a:lnTo>
                    <a:pt x="1477" y="2525"/>
                  </a:lnTo>
                  <a:lnTo>
                    <a:pt x="14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5748775" y="2792900"/>
              <a:ext cx="144700" cy="24425"/>
            </a:xfrm>
            <a:custGeom>
              <a:avLst/>
              <a:gdLst/>
              <a:ahLst/>
              <a:cxnLst/>
              <a:rect l="l" t="t" r="r" b="b"/>
              <a:pathLst>
                <a:path w="5788" h="977" extrusionOk="0">
                  <a:moveTo>
                    <a:pt x="382" y="0"/>
                  </a:moveTo>
                  <a:cubicBezTo>
                    <a:pt x="1" y="24"/>
                    <a:pt x="1" y="596"/>
                    <a:pt x="382" y="619"/>
                  </a:cubicBezTo>
                  <a:lnTo>
                    <a:pt x="906" y="619"/>
                  </a:lnTo>
                  <a:lnTo>
                    <a:pt x="906" y="977"/>
                  </a:lnTo>
                  <a:lnTo>
                    <a:pt x="4883" y="977"/>
                  </a:lnTo>
                  <a:lnTo>
                    <a:pt x="4883" y="619"/>
                  </a:lnTo>
                  <a:lnTo>
                    <a:pt x="5407" y="619"/>
                  </a:lnTo>
                  <a:cubicBezTo>
                    <a:pt x="5788" y="596"/>
                    <a:pt x="5788" y="24"/>
                    <a:pt x="5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73"/>
          <p:cNvGrpSpPr/>
          <p:nvPr/>
        </p:nvGrpSpPr>
        <p:grpSpPr>
          <a:xfrm>
            <a:off x="6302185" y="2342167"/>
            <a:ext cx="349642" cy="320704"/>
            <a:chOff x="5108775" y="2804200"/>
            <a:chExt cx="267925" cy="245750"/>
          </a:xfrm>
        </p:grpSpPr>
        <p:sp>
          <p:nvSpPr>
            <p:cNvPr id="6472" name="Google Shape;6472;p73"/>
            <p:cNvSpPr/>
            <p:nvPr/>
          </p:nvSpPr>
          <p:spPr>
            <a:xfrm>
              <a:off x="5250475" y="2971500"/>
              <a:ext cx="109575" cy="78450"/>
            </a:xfrm>
            <a:custGeom>
              <a:avLst/>
              <a:gdLst/>
              <a:ahLst/>
              <a:cxnLst/>
              <a:rect l="l" t="t" r="r" b="b"/>
              <a:pathLst>
                <a:path w="4383" h="3138" extrusionOk="0">
                  <a:moveTo>
                    <a:pt x="1742" y="617"/>
                  </a:moveTo>
                  <a:cubicBezTo>
                    <a:pt x="1756" y="617"/>
                    <a:pt x="1771" y="618"/>
                    <a:pt x="1786" y="620"/>
                  </a:cubicBezTo>
                  <a:lnTo>
                    <a:pt x="2620" y="620"/>
                  </a:lnTo>
                  <a:cubicBezTo>
                    <a:pt x="3001" y="667"/>
                    <a:pt x="3001" y="1215"/>
                    <a:pt x="2620" y="1263"/>
                  </a:cubicBezTo>
                  <a:lnTo>
                    <a:pt x="1786" y="1263"/>
                  </a:lnTo>
                  <a:cubicBezTo>
                    <a:pt x="1778" y="1263"/>
                    <a:pt x="1771" y="1263"/>
                    <a:pt x="1763" y="1263"/>
                  </a:cubicBezTo>
                  <a:cubicBezTo>
                    <a:pt x="1325" y="1263"/>
                    <a:pt x="1318" y="617"/>
                    <a:pt x="1742" y="617"/>
                  </a:cubicBezTo>
                  <a:close/>
                  <a:moveTo>
                    <a:pt x="0" y="0"/>
                  </a:moveTo>
                  <a:lnTo>
                    <a:pt x="0" y="2834"/>
                  </a:lnTo>
                  <a:cubicBezTo>
                    <a:pt x="12" y="3013"/>
                    <a:pt x="161" y="3102"/>
                    <a:pt x="310" y="3102"/>
                  </a:cubicBezTo>
                  <a:cubicBezTo>
                    <a:pt x="459" y="3102"/>
                    <a:pt x="607" y="3013"/>
                    <a:pt x="619" y="2834"/>
                  </a:cubicBezTo>
                  <a:lnTo>
                    <a:pt x="619" y="1882"/>
                  </a:lnTo>
                  <a:lnTo>
                    <a:pt x="3763" y="1882"/>
                  </a:lnTo>
                  <a:lnTo>
                    <a:pt x="3763" y="2834"/>
                  </a:lnTo>
                  <a:cubicBezTo>
                    <a:pt x="3763" y="3037"/>
                    <a:pt x="3918" y="3138"/>
                    <a:pt x="4072" y="3138"/>
                  </a:cubicBezTo>
                  <a:cubicBezTo>
                    <a:pt x="4227" y="3138"/>
                    <a:pt x="4382" y="3037"/>
                    <a:pt x="4382" y="2834"/>
                  </a:cubicBezTo>
                  <a:lnTo>
                    <a:pt x="4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5250475" y="2923875"/>
              <a:ext cx="126225" cy="31575"/>
            </a:xfrm>
            <a:custGeom>
              <a:avLst/>
              <a:gdLst/>
              <a:ahLst/>
              <a:cxnLst/>
              <a:rect l="l" t="t" r="r" b="b"/>
              <a:pathLst>
                <a:path w="5049" h="1263" extrusionOk="0">
                  <a:moveTo>
                    <a:pt x="0" y="0"/>
                  </a:moveTo>
                  <a:lnTo>
                    <a:pt x="0" y="1262"/>
                  </a:lnTo>
                  <a:lnTo>
                    <a:pt x="4715" y="1262"/>
                  </a:lnTo>
                  <a:cubicBezTo>
                    <a:pt x="4906" y="1262"/>
                    <a:pt x="5049" y="1120"/>
                    <a:pt x="5049" y="953"/>
                  </a:cubicBezTo>
                  <a:lnTo>
                    <a:pt x="5049" y="334"/>
                  </a:lnTo>
                  <a:cubicBezTo>
                    <a:pt x="5049" y="143"/>
                    <a:pt x="4906" y="0"/>
                    <a:pt x="4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5124850" y="2971500"/>
              <a:ext cx="15500" cy="77575"/>
            </a:xfrm>
            <a:custGeom>
              <a:avLst/>
              <a:gdLst/>
              <a:ahLst/>
              <a:cxnLst/>
              <a:rect l="l" t="t" r="r" b="b"/>
              <a:pathLst>
                <a:path w="620" h="3103" extrusionOk="0">
                  <a:moveTo>
                    <a:pt x="0" y="0"/>
                  </a:moveTo>
                  <a:lnTo>
                    <a:pt x="0" y="2834"/>
                  </a:lnTo>
                  <a:cubicBezTo>
                    <a:pt x="12" y="3013"/>
                    <a:pt x="161" y="3102"/>
                    <a:pt x="310" y="3102"/>
                  </a:cubicBezTo>
                  <a:cubicBezTo>
                    <a:pt x="459" y="3102"/>
                    <a:pt x="608" y="3013"/>
                    <a:pt x="619" y="2834"/>
                  </a:cubicBezTo>
                  <a:lnTo>
                    <a:pt x="6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5108775" y="2923875"/>
              <a:ext cx="31575" cy="31575"/>
            </a:xfrm>
            <a:custGeom>
              <a:avLst/>
              <a:gdLst/>
              <a:ahLst/>
              <a:cxnLst/>
              <a:rect l="l" t="t" r="r" b="b"/>
              <a:pathLst>
                <a:path w="1263" h="1263" extrusionOk="0">
                  <a:moveTo>
                    <a:pt x="310" y="0"/>
                  </a:moveTo>
                  <a:cubicBezTo>
                    <a:pt x="119" y="0"/>
                    <a:pt x="0" y="143"/>
                    <a:pt x="0" y="334"/>
                  </a:cubicBezTo>
                  <a:lnTo>
                    <a:pt x="0" y="953"/>
                  </a:lnTo>
                  <a:cubicBezTo>
                    <a:pt x="0" y="1120"/>
                    <a:pt x="119" y="1262"/>
                    <a:pt x="310" y="1262"/>
                  </a:cubicBezTo>
                  <a:lnTo>
                    <a:pt x="1262" y="1262"/>
                  </a:lnTo>
                  <a:lnTo>
                    <a:pt x="12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5156400" y="2874450"/>
              <a:ext cx="78025" cy="175075"/>
            </a:xfrm>
            <a:custGeom>
              <a:avLst/>
              <a:gdLst/>
              <a:ahLst/>
              <a:cxnLst/>
              <a:rect l="l" t="t" r="r" b="b"/>
              <a:pathLst>
                <a:path w="3121" h="7003" extrusionOk="0">
                  <a:moveTo>
                    <a:pt x="1048" y="1"/>
                  </a:moveTo>
                  <a:cubicBezTo>
                    <a:pt x="453" y="1"/>
                    <a:pt x="0" y="453"/>
                    <a:pt x="0" y="1049"/>
                  </a:cubicBezTo>
                  <a:lnTo>
                    <a:pt x="0" y="3763"/>
                  </a:lnTo>
                  <a:cubicBezTo>
                    <a:pt x="0" y="3930"/>
                    <a:pt x="120" y="4073"/>
                    <a:pt x="310" y="4073"/>
                  </a:cubicBezTo>
                  <a:lnTo>
                    <a:pt x="1239" y="4073"/>
                  </a:lnTo>
                  <a:lnTo>
                    <a:pt x="1239" y="5526"/>
                  </a:lnTo>
                  <a:lnTo>
                    <a:pt x="286" y="6478"/>
                  </a:lnTo>
                  <a:cubicBezTo>
                    <a:pt x="167" y="6597"/>
                    <a:pt x="167" y="6788"/>
                    <a:pt x="286" y="6907"/>
                  </a:cubicBezTo>
                  <a:cubicBezTo>
                    <a:pt x="346" y="6966"/>
                    <a:pt x="429" y="6996"/>
                    <a:pt x="512" y="6996"/>
                  </a:cubicBezTo>
                  <a:cubicBezTo>
                    <a:pt x="596" y="6996"/>
                    <a:pt x="679" y="6966"/>
                    <a:pt x="739" y="6907"/>
                  </a:cubicBezTo>
                  <a:lnTo>
                    <a:pt x="1239" y="6407"/>
                  </a:lnTo>
                  <a:lnTo>
                    <a:pt x="1239" y="6693"/>
                  </a:lnTo>
                  <a:cubicBezTo>
                    <a:pt x="1263" y="6883"/>
                    <a:pt x="1411" y="6978"/>
                    <a:pt x="1560" y="6978"/>
                  </a:cubicBezTo>
                  <a:cubicBezTo>
                    <a:pt x="1709" y="6978"/>
                    <a:pt x="1858" y="6883"/>
                    <a:pt x="1882" y="6693"/>
                  </a:cubicBezTo>
                  <a:lnTo>
                    <a:pt x="1882" y="6407"/>
                  </a:lnTo>
                  <a:lnTo>
                    <a:pt x="2382" y="6907"/>
                  </a:lnTo>
                  <a:cubicBezTo>
                    <a:pt x="2453" y="6978"/>
                    <a:pt x="2525" y="7002"/>
                    <a:pt x="2596" y="7002"/>
                  </a:cubicBezTo>
                  <a:cubicBezTo>
                    <a:pt x="2882" y="7002"/>
                    <a:pt x="3025" y="6669"/>
                    <a:pt x="2834" y="6478"/>
                  </a:cubicBezTo>
                  <a:lnTo>
                    <a:pt x="1882" y="5526"/>
                  </a:lnTo>
                  <a:lnTo>
                    <a:pt x="1882" y="4073"/>
                  </a:lnTo>
                  <a:lnTo>
                    <a:pt x="2811" y="4073"/>
                  </a:lnTo>
                  <a:cubicBezTo>
                    <a:pt x="2977" y="4073"/>
                    <a:pt x="3120" y="3930"/>
                    <a:pt x="3120" y="3763"/>
                  </a:cubicBezTo>
                  <a:lnTo>
                    <a:pt x="3120" y="1049"/>
                  </a:lnTo>
                  <a:cubicBezTo>
                    <a:pt x="3120" y="477"/>
                    <a:pt x="2668" y="1"/>
                    <a:pt x="2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5245700" y="2804200"/>
              <a:ext cx="131000" cy="104225"/>
            </a:xfrm>
            <a:custGeom>
              <a:avLst/>
              <a:gdLst/>
              <a:ahLst/>
              <a:cxnLst/>
              <a:rect l="l" t="t" r="r" b="b"/>
              <a:pathLst>
                <a:path w="5240" h="4169" extrusionOk="0">
                  <a:moveTo>
                    <a:pt x="310" y="1"/>
                  </a:moveTo>
                  <a:cubicBezTo>
                    <a:pt x="144" y="1"/>
                    <a:pt x="1" y="144"/>
                    <a:pt x="24" y="310"/>
                  </a:cubicBezTo>
                  <a:lnTo>
                    <a:pt x="24" y="3239"/>
                  </a:lnTo>
                  <a:cubicBezTo>
                    <a:pt x="1" y="3406"/>
                    <a:pt x="144" y="3549"/>
                    <a:pt x="310" y="3549"/>
                  </a:cubicBezTo>
                  <a:lnTo>
                    <a:pt x="1763" y="3549"/>
                  </a:lnTo>
                  <a:lnTo>
                    <a:pt x="1668" y="4168"/>
                  </a:lnTo>
                  <a:lnTo>
                    <a:pt x="3549" y="4168"/>
                  </a:lnTo>
                  <a:lnTo>
                    <a:pt x="3454" y="3549"/>
                  </a:lnTo>
                  <a:lnTo>
                    <a:pt x="4906" y="3549"/>
                  </a:lnTo>
                  <a:cubicBezTo>
                    <a:pt x="5097" y="3549"/>
                    <a:pt x="5240" y="3406"/>
                    <a:pt x="5216" y="3239"/>
                  </a:cubicBezTo>
                  <a:lnTo>
                    <a:pt x="5216" y="286"/>
                  </a:lnTo>
                  <a:cubicBezTo>
                    <a:pt x="5216" y="120"/>
                    <a:pt x="5073" y="1"/>
                    <a:pt x="4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73"/>
          <p:cNvGrpSpPr/>
          <p:nvPr/>
        </p:nvGrpSpPr>
        <p:grpSpPr>
          <a:xfrm>
            <a:off x="5546199" y="2327420"/>
            <a:ext cx="350458" cy="349642"/>
            <a:chOff x="4529475" y="2792900"/>
            <a:chExt cx="268550" cy="267925"/>
          </a:xfrm>
        </p:grpSpPr>
        <p:sp>
          <p:nvSpPr>
            <p:cNvPr id="6479" name="Google Shape;6479;p73"/>
            <p:cNvSpPr/>
            <p:nvPr/>
          </p:nvSpPr>
          <p:spPr>
            <a:xfrm>
              <a:off x="4661050" y="2792900"/>
              <a:ext cx="110775" cy="160625"/>
            </a:xfrm>
            <a:custGeom>
              <a:avLst/>
              <a:gdLst/>
              <a:ahLst/>
              <a:cxnLst/>
              <a:rect l="l" t="t" r="r" b="b"/>
              <a:pathLst>
                <a:path w="4431" h="6425" extrusionOk="0">
                  <a:moveTo>
                    <a:pt x="1573" y="0"/>
                  </a:moveTo>
                  <a:cubicBezTo>
                    <a:pt x="1406" y="0"/>
                    <a:pt x="1263" y="143"/>
                    <a:pt x="1263" y="310"/>
                  </a:cubicBezTo>
                  <a:lnTo>
                    <a:pt x="1263" y="3620"/>
                  </a:lnTo>
                  <a:lnTo>
                    <a:pt x="1" y="6001"/>
                  </a:lnTo>
                  <a:lnTo>
                    <a:pt x="215" y="6001"/>
                  </a:lnTo>
                  <a:cubicBezTo>
                    <a:pt x="477" y="6001"/>
                    <a:pt x="763" y="6097"/>
                    <a:pt x="1001" y="6263"/>
                  </a:cubicBezTo>
                  <a:cubicBezTo>
                    <a:pt x="1180" y="6370"/>
                    <a:pt x="1382" y="6424"/>
                    <a:pt x="1584" y="6424"/>
                  </a:cubicBezTo>
                  <a:cubicBezTo>
                    <a:pt x="1787" y="6424"/>
                    <a:pt x="1989" y="6370"/>
                    <a:pt x="2168" y="6263"/>
                  </a:cubicBezTo>
                  <a:cubicBezTo>
                    <a:pt x="2406" y="6097"/>
                    <a:pt x="2668" y="6001"/>
                    <a:pt x="2954" y="6001"/>
                  </a:cubicBezTo>
                  <a:lnTo>
                    <a:pt x="3168" y="6001"/>
                  </a:lnTo>
                  <a:lnTo>
                    <a:pt x="1906" y="3620"/>
                  </a:lnTo>
                  <a:lnTo>
                    <a:pt x="1906" y="2310"/>
                  </a:lnTo>
                  <a:lnTo>
                    <a:pt x="4097" y="2310"/>
                  </a:lnTo>
                  <a:cubicBezTo>
                    <a:pt x="4216" y="2310"/>
                    <a:pt x="4335" y="2239"/>
                    <a:pt x="4383" y="2120"/>
                  </a:cubicBezTo>
                  <a:cubicBezTo>
                    <a:pt x="4430" y="2024"/>
                    <a:pt x="4406" y="1881"/>
                    <a:pt x="4335" y="1786"/>
                  </a:cubicBezTo>
                  <a:lnTo>
                    <a:pt x="3859" y="1143"/>
                  </a:lnTo>
                  <a:lnTo>
                    <a:pt x="4335" y="500"/>
                  </a:lnTo>
                  <a:cubicBezTo>
                    <a:pt x="4406" y="405"/>
                    <a:pt x="4430" y="286"/>
                    <a:pt x="4383" y="167"/>
                  </a:cubicBezTo>
                  <a:cubicBezTo>
                    <a:pt x="4335" y="72"/>
                    <a:pt x="4216" y="0"/>
                    <a:pt x="40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4575925" y="2919700"/>
              <a:ext cx="57775" cy="57175"/>
            </a:xfrm>
            <a:custGeom>
              <a:avLst/>
              <a:gdLst/>
              <a:ahLst/>
              <a:cxnLst/>
              <a:rect l="l" t="t" r="r" b="b"/>
              <a:pathLst>
                <a:path w="2311" h="2287" extrusionOk="0">
                  <a:moveTo>
                    <a:pt x="1191" y="1"/>
                  </a:moveTo>
                  <a:cubicBezTo>
                    <a:pt x="1072" y="1"/>
                    <a:pt x="953" y="48"/>
                    <a:pt x="905" y="167"/>
                  </a:cubicBezTo>
                  <a:lnTo>
                    <a:pt x="0" y="1858"/>
                  </a:lnTo>
                  <a:lnTo>
                    <a:pt x="215" y="1906"/>
                  </a:lnTo>
                  <a:cubicBezTo>
                    <a:pt x="405" y="1930"/>
                    <a:pt x="596" y="2025"/>
                    <a:pt x="762" y="2144"/>
                  </a:cubicBezTo>
                  <a:cubicBezTo>
                    <a:pt x="881" y="2239"/>
                    <a:pt x="1024" y="2287"/>
                    <a:pt x="1191" y="2287"/>
                  </a:cubicBezTo>
                  <a:cubicBezTo>
                    <a:pt x="1334" y="2287"/>
                    <a:pt x="1501" y="2239"/>
                    <a:pt x="1620" y="2144"/>
                  </a:cubicBezTo>
                  <a:cubicBezTo>
                    <a:pt x="1786" y="2001"/>
                    <a:pt x="1953" y="1930"/>
                    <a:pt x="2167" y="1882"/>
                  </a:cubicBezTo>
                  <a:lnTo>
                    <a:pt x="2191" y="1882"/>
                  </a:lnTo>
                  <a:lnTo>
                    <a:pt x="2310" y="1715"/>
                  </a:lnTo>
                  <a:lnTo>
                    <a:pt x="1453" y="167"/>
                  </a:lnTo>
                  <a:cubicBezTo>
                    <a:pt x="1405" y="48"/>
                    <a:pt x="1310"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4529475" y="2980425"/>
              <a:ext cx="88750" cy="79800"/>
            </a:xfrm>
            <a:custGeom>
              <a:avLst/>
              <a:gdLst/>
              <a:ahLst/>
              <a:cxnLst/>
              <a:rect l="l" t="t" r="r" b="b"/>
              <a:pathLst>
                <a:path w="3550" h="3192" extrusionOk="0">
                  <a:moveTo>
                    <a:pt x="1525" y="1"/>
                  </a:moveTo>
                  <a:lnTo>
                    <a:pt x="48" y="2739"/>
                  </a:lnTo>
                  <a:cubicBezTo>
                    <a:pt x="1" y="2835"/>
                    <a:pt x="1" y="2954"/>
                    <a:pt x="48" y="3049"/>
                  </a:cubicBezTo>
                  <a:cubicBezTo>
                    <a:pt x="96" y="3144"/>
                    <a:pt x="191" y="3192"/>
                    <a:pt x="310" y="3192"/>
                  </a:cubicBezTo>
                  <a:lnTo>
                    <a:pt x="2049" y="3192"/>
                  </a:lnTo>
                  <a:lnTo>
                    <a:pt x="3549" y="358"/>
                  </a:lnTo>
                  <a:lnTo>
                    <a:pt x="3549" y="358"/>
                  </a:lnTo>
                  <a:cubicBezTo>
                    <a:pt x="3382" y="453"/>
                    <a:pt x="3216" y="477"/>
                    <a:pt x="3049" y="501"/>
                  </a:cubicBezTo>
                  <a:cubicBezTo>
                    <a:pt x="2763" y="501"/>
                    <a:pt x="2478" y="406"/>
                    <a:pt x="2263" y="215"/>
                  </a:cubicBezTo>
                  <a:cubicBezTo>
                    <a:pt x="2168" y="144"/>
                    <a:pt x="2073" y="96"/>
                    <a:pt x="1954" y="72"/>
                  </a:cubicBezTo>
                  <a:lnTo>
                    <a:pt x="1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4599150" y="2958400"/>
              <a:ext cx="198875" cy="102425"/>
            </a:xfrm>
            <a:custGeom>
              <a:avLst/>
              <a:gdLst/>
              <a:ahLst/>
              <a:cxnLst/>
              <a:rect l="l" t="t" r="r" b="b"/>
              <a:pathLst>
                <a:path w="7955" h="4097" extrusionOk="0">
                  <a:moveTo>
                    <a:pt x="2167" y="1"/>
                  </a:moveTo>
                  <a:lnTo>
                    <a:pt x="0" y="4097"/>
                  </a:lnTo>
                  <a:lnTo>
                    <a:pt x="7645" y="4097"/>
                  </a:lnTo>
                  <a:cubicBezTo>
                    <a:pt x="7740" y="4097"/>
                    <a:pt x="7859" y="4025"/>
                    <a:pt x="7907" y="3930"/>
                  </a:cubicBezTo>
                  <a:cubicBezTo>
                    <a:pt x="7954" y="3858"/>
                    <a:pt x="7954" y="3739"/>
                    <a:pt x="7907" y="3644"/>
                  </a:cubicBezTo>
                  <a:lnTo>
                    <a:pt x="5978" y="1"/>
                  </a:lnTo>
                  <a:lnTo>
                    <a:pt x="5477" y="24"/>
                  </a:lnTo>
                  <a:cubicBezTo>
                    <a:pt x="5287" y="24"/>
                    <a:pt x="5096" y="96"/>
                    <a:pt x="4954" y="191"/>
                  </a:cubicBezTo>
                  <a:cubicBezTo>
                    <a:pt x="4718" y="341"/>
                    <a:pt x="4445" y="433"/>
                    <a:pt x="4167" y="433"/>
                  </a:cubicBezTo>
                  <a:cubicBezTo>
                    <a:pt x="4136" y="433"/>
                    <a:pt x="4104" y="432"/>
                    <a:pt x="4072" y="429"/>
                  </a:cubicBezTo>
                  <a:cubicBezTo>
                    <a:pt x="4038" y="432"/>
                    <a:pt x="4005" y="433"/>
                    <a:pt x="3971" y="433"/>
                  </a:cubicBezTo>
                  <a:cubicBezTo>
                    <a:pt x="3676" y="433"/>
                    <a:pt x="3403" y="341"/>
                    <a:pt x="3167" y="191"/>
                  </a:cubicBezTo>
                  <a:cubicBezTo>
                    <a:pt x="3025" y="96"/>
                    <a:pt x="2834" y="24"/>
                    <a:pt x="2644" y="24"/>
                  </a:cubicBezTo>
                  <a:lnTo>
                    <a:pt x="2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73"/>
          <p:cNvGrpSpPr/>
          <p:nvPr/>
        </p:nvGrpSpPr>
        <p:grpSpPr>
          <a:xfrm>
            <a:off x="4788679" y="2327322"/>
            <a:ext cx="356200" cy="349740"/>
            <a:chOff x="3949000" y="2792825"/>
            <a:chExt cx="272950" cy="268000"/>
          </a:xfrm>
        </p:grpSpPr>
        <p:sp>
          <p:nvSpPr>
            <p:cNvPr id="6484" name="Google Shape;6484;p73"/>
            <p:cNvSpPr/>
            <p:nvPr/>
          </p:nvSpPr>
          <p:spPr>
            <a:xfrm>
              <a:off x="4168450" y="2792825"/>
              <a:ext cx="53500" cy="15625"/>
            </a:xfrm>
            <a:custGeom>
              <a:avLst/>
              <a:gdLst/>
              <a:ahLst/>
              <a:cxnLst/>
              <a:rect l="l" t="t" r="r" b="b"/>
              <a:pathLst>
                <a:path w="2140" h="625" extrusionOk="0">
                  <a:moveTo>
                    <a:pt x="396" y="1"/>
                  </a:moveTo>
                  <a:cubicBezTo>
                    <a:pt x="1" y="1"/>
                    <a:pt x="1" y="625"/>
                    <a:pt x="396" y="625"/>
                  </a:cubicBezTo>
                  <a:cubicBezTo>
                    <a:pt x="410" y="625"/>
                    <a:pt x="424" y="624"/>
                    <a:pt x="439" y="622"/>
                  </a:cubicBezTo>
                  <a:lnTo>
                    <a:pt x="1701" y="622"/>
                  </a:lnTo>
                  <a:cubicBezTo>
                    <a:pt x="1716" y="624"/>
                    <a:pt x="1730" y="625"/>
                    <a:pt x="1743" y="625"/>
                  </a:cubicBezTo>
                  <a:cubicBezTo>
                    <a:pt x="2139" y="625"/>
                    <a:pt x="2139" y="1"/>
                    <a:pt x="1743" y="1"/>
                  </a:cubicBezTo>
                  <a:cubicBezTo>
                    <a:pt x="1730" y="1"/>
                    <a:pt x="1716" y="2"/>
                    <a:pt x="1701" y="3"/>
                  </a:cubicBezTo>
                  <a:lnTo>
                    <a:pt x="439" y="3"/>
                  </a:lnTo>
                  <a:cubicBezTo>
                    <a:pt x="424" y="2"/>
                    <a:pt x="410" y="1"/>
                    <a:pt x="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3949000" y="3013775"/>
              <a:ext cx="39925" cy="15500"/>
            </a:xfrm>
            <a:custGeom>
              <a:avLst/>
              <a:gdLst/>
              <a:ahLst/>
              <a:cxnLst/>
              <a:rect l="l" t="t" r="r" b="b"/>
              <a:pathLst>
                <a:path w="1597" h="620" extrusionOk="0">
                  <a:moveTo>
                    <a:pt x="382" y="0"/>
                  </a:moveTo>
                  <a:cubicBezTo>
                    <a:pt x="1" y="24"/>
                    <a:pt x="1" y="572"/>
                    <a:pt x="382" y="619"/>
                  </a:cubicBezTo>
                  <a:lnTo>
                    <a:pt x="1239" y="619"/>
                  </a:lnTo>
                  <a:cubicBezTo>
                    <a:pt x="1596" y="572"/>
                    <a:pt x="1596" y="24"/>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3951375" y="2876825"/>
              <a:ext cx="110150" cy="26300"/>
            </a:xfrm>
            <a:custGeom>
              <a:avLst/>
              <a:gdLst/>
              <a:ahLst/>
              <a:cxnLst/>
              <a:rect l="l" t="t" r="r" b="b"/>
              <a:pathLst>
                <a:path w="4406" h="1052" extrusionOk="0">
                  <a:moveTo>
                    <a:pt x="72" y="1"/>
                  </a:moveTo>
                  <a:cubicBezTo>
                    <a:pt x="25" y="239"/>
                    <a:pt x="1" y="501"/>
                    <a:pt x="1" y="739"/>
                  </a:cubicBezTo>
                  <a:cubicBezTo>
                    <a:pt x="1" y="906"/>
                    <a:pt x="144" y="1049"/>
                    <a:pt x="311" y="1049"/>
                  </a:cubicBezTo>
                  <a:lnTo>
                    <a:pt x="4073" y="1049"/>
                  </a:lnTo>
                  <a:cubicBezTo>
                    <a:pt x="4086" y="1050"/>
                    <a:pt x="4098" y="1051"/>
                    <a:pt x="4110" y="1051"/>
                  </a:cubicBezTo>
                  <a:cubicBezTo>
                    <a:pt x="4282" y="1051"/>
                    <a:pt x="4405" y="895"/>
                    <a:pt x="4383" y="739"/>
                  </a:cubicBezTo>
                  <a:lnTo>
                    <a:pt x="43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3957350" y="2834575"/>
              <a:ext cx="104200" cy="26800"/>
            </a:xfrm>
            <a:custGeom>
              <a:avLst/>
              <a:gdLst/>
              <a:ahLst/>
              <a:cxnLst/>
              <a:rect l="l" t="t" r="r" b="b"/>
              <a:pathLst>
                <a:path w="4168" h="1072" extrusionOk="0">
                  <a:moveTo>
                    <a:pt x="572" y="0"/>
                  </a:moveTo>
                  <a:cubicBezTo>
                    <a:pt x="333" y="334"/>
                    <a:pt x="143" y="691"/>
                    <a:pt x="0" y="1072"/>
                  </a:cubicBezTo>
                  <a:lnTo>
                    <a:pt x="4168" y="1072"/>
                  </a:lnTo>
                  <a:lnTo>
                    <a:pt x="4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3985925" y="2793425"/>
              <a:ext cx="75625" cy="25675"/>
            </a:xfrm>
            <a:custGeom>
              <a:avLst/>
              <a:gdLst/>
              <a:ahLst/>
              <a:cxnLst/>
              <a:rect l="l" t="t" r="r" b="b"/>
              <a:pathLst>
                <a:path w="3025" h="1027" extrusionOk="0">
                  <a:moveTo>
                    <a:pt x="2732" y="0"/>
                  </a:moveTo>
                  <a:cubicBezTo>
                    <a:pt x="2719" y="0"/>
                    <a:pt x="2705" y="1"/>
                    <a:pt x="2691" y="3"/>
                  </a:cubicBezTo>
                  <a:cubicBezTo>
                    <a:pt x="1691" y="3"/>
                    <a:pt x="738" y="360"/>
                    <a:pt x="0" y="1027"/>
                  </a:cubicBezTo>
                  <a:lnTo>
                    <a:pt x="3025" y="1027"/>
                  </a:lnTo>
                  <a:lnTo>
                    <a:pt x="3025" y="313"/>
                  </a:lnTo>
                  <a:cubicBezTo>
                    <a:pt x="3025" y="136"/>
                    <a:pt x="2902"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3949000" y="2824275"/>
              <a:ext cx="272950" cy="236550"/>
            </a:xfrm>
            <a:custGeom>
              <a:avLst/>
              <a:gdLst/>
              <a:ahLst/>
              <a:cxnLst/>
              <a:rect l="l" t="t" r="r" b="b"/>
              <a:pathLst>
                <a:path w="10918" h="9462" extrusionOk="0">
                  <a:moveTo>
                    <a:pt x="9176" y="1"/>
                  </a:moveTo>
                  <a:cubicBezTo>
                    <a:pt x="9112" y="1"/>
                    <a:pt x="9041" y="40"/>
                    <a:pt x="9003" y="79"/>
                  </a:cubicBezTo>
                  <a:lnTo>
                    <a:pt x="8074" y="1008"/>
                  </a:lnTo>
                  <a:cubicBezTo>
                    <a:pt x="7359" y="365"/>
                    <a:pt x="6407" y="7"/>
                    <a:pt x="5430" y="7"/>
                  </a:cubicBezTo>
                  <a:cubicBezTo>
                    <a:pt x="5264" y="7"/>
                    <a:pt x="5121" y="150"/>
                    <a:pt x="5121" y="317"/>
                  </a:cubicBezTo>
                  <a:lnTo>
                    <a:pt x="5121" y="3770"/>
                  </a:lnTo>
                  <a:lnTo>
                    <a:pt x="1668" y="3770"/>
                  </a:lnTo>
                  <a:cubicBezTo>
                    <a:pt x="1501" y="3770"/>
                    <a:pt x="1358" y="3913"/>
                    <a:pt x="1358" y="4080"/>
                  </a:cubicBezTo>
                  <a:cubicBezTo>
                    <a:pt x="1358" y="5366"/>
                    <a:pt x="1953" y="6580"/>
                    <a:pt x="2978" y="7366"/>
                  </a:cubicBezTo>
                  <a:lnTo>
                    <a:pt x="1525" y="8819"/>
                  </a:lnTo>
                  <a:lnTo>
                    <a:pt x="382" y="8819"/>
                  </a:lnTo>
                  <a:cubicBezTo>
                    <a:pt x="1" y="8866"/>
                    <a:pt x="1" y="9414"/>
                    <a:pt x="382" y="9462"/>
                  </a:cubicBezTo>
                  <a:lnTo>
                    <a:pt x="1644" y="9462"/>
                  </a:lnTo>
                  <a:cubicBezTo>
                    <a:pt x="1739" y="9462"/>
                    <a:pt x="1811" y="9414"/>
                    <a:pt x="1858" y="9366"/>
                  </a:cubicBezTo>
                  <a:lnTo>
                    <a:pt x="3525" y="7699"/>
                  </a:lnTo>
                  <a:cubicBezTo>
                    <a:pt x="4127" y="8012"/>
                    <a:pt x="4774" y="8163"/>
                    <a:pt x="5413" y="8163"/>
                  </a:cubicBezTo>
                  <a:cubicBezTo>
                    <a:pt x="6622" y="8163"/>
                    <a:pt x="7803" y="7625"/>
                    <a:pt x="8598" y="6628"/>
                  </a:cubicBezTo>
                  <a:cubicBezTo>
                    <a:pt x="9812" y="5104"/>
                    <a:pt x="9788" y="2936"/>
                    <a:pt x="8526" y="1460"/>
                  </a:cubicBezTo>
                  <a:lnTo>
                    <a:pt x="9360" y="626"/>
                  </a:lnTo>
                  <a:lnTo>
                    <a:pt x="10479" y="626"/>
                  </a:lnTo>
                  <a:cubicBezTo>
                    <a:pt x="10494" y="628"/>
                    <a:pt x="10508" y="629"/>
                    <a:pt x="10521" y="629"/>
                  </a:cubicBezTo>
                  <a:cubicBezTo>
                    <a:pt x="10917" y="629"/>
                    <a:pt x="10917" y="5"/>
                    <a:pt x="10521" y="5"/>
                  </a:cubicBezTo>
                  <a:cubicBezTo>
                    <a:pt x="10508" y="5"/>
                    <a:pt x="10494" y="6"/>
                    <a:pt x="10479" y="7"/>
                  </a:cubicBezTo>
                  <a:lnTo>
                    <a:pt x="9217" y="7"/>
                  </a:lnTo>
                  <a:cubicBezTo>
                    <a:pt x="9204" y="3"/>
                    <a:pt x="9190" y="1"/>
                    <a:pt x="9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73"/>
          <p:cNvGrpSpPr/>
          <p:nvPr/>
        </p:nvGrpSpPr>
        <p:grpSpPr>
          <a:xfrm>
            <a:off x="4035041" y="2326637"/>
            <a:ext cx="351991" cy="350490"/>
            <a:chOff x="3371500" y="2792300"/>
            <a:chExt cx="269725" cy="268575"/>
          </a:xfrm>
        </p:grpSpPr>
        <p:sp>
          <p:nvSpPr>
            <p:cNvPr id="6491" name="Google Shape;6491;p73"/>
            <p:cNvSpPr/>
            <p:nvPr/>
          </p:nvSpPr>
          <p:spPr>
            <a:xfrm>
              <a:off x="3372100" y="2792300"/>
              <a:ext cx="69675" cy="68475"/>
            </a:xfrm>
            <a:custGeom>
              <a:avLst/>
              <a:gdLst/>
              <a:ahLst/>
              <a:cxnLst/>
              <a:rect l="l" t="t" r="r" b="b"/>
              <a:pathLst>
                <a:path w="2787" h="2739" extrusionOk="0">
                  <a:moveTo>
                    <a:pt x="334" y="0"/>
                  </a:moveTo>
                  <a:cubicBezTo>
                    <a:pt x="143" y="0"/>
                    <a:pt x="0" y="143"/>
                    <a:pt x="24" y="334"/>
                  </a:cubicBezTo>
                  <a:lnTo>
                    <a:pt x="24" y="2406"/>
                  </a:lnTo>
                  <a:cubicBezTo>
                    <a:pt x="0" y="2572"/>
                    <a:pt x="143" y="2739"/>
                    <a:pt x="310" y="2739"/>
                  </a:cubicBezTo>
                  <a:cubicBezTo>
                    <a:pt x="477" y="2739"/>
                    <a:pt x="620" y="2596"/>
                    <a:pt x="620" y="2429"/>
                  </a:cubicBezTo>
                  <a:lnTo>
                    <a:pt x="620" y="643"/>
                  </a:lnTo>
                  <a:lnTo>
                    <a:pt x="2406" y="643"/>
                  </a:lnTo>
                  <a:cubicBezTo>
                    <a:pt x="2787" y="596"/>
                    <a:pt x="2787" y="48"/>
                    <a:pt x="2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3568925" y="2792825"/>
              <a:ext cx="72300" cy="69150"/>
            </a:xfrm>
            <a:custGeom>
              <a:avLst/>
              <a:gdLst/>
              <a:ahLst/>
              <a:cxnLst/>
              <a:rect l="l" t="t" r="r" b="b"/>
              <a:pathLst>
                <a:path w="2892" h="2766" extrusionOk="0">
                  <a:moveTo>
                    <a:pt x="396" y="1"/>
                  </a:moveTo>
                  <a:cubicBezTo>
                    <a:pt x="0" y="1"/>
                    <a:pt x="0" y="625"/>
                    <a:pt x="396" y="625"/>
                  </a:cubicBezTo>
                  <a:cubicBezTo>
                    <a:pt x="410" y="625"/>
                    <a:pt x="424" y="624"/>
                    <a:pt x="439" y="622"/>
                  </a:cubicBezTo>
                  <a:lnTo>
                    <a:pt x="2225" y="622"/>
                  </a:lnTo>
                  <a:lnTo>
                    <a:pt x="2225" y="2408"/>
                  </a:lnTo>
                  <a:cubicBezTo>
                    <a:pt x="2201" y="2647"/>
                    <a:pt x="2374" y="2766"/>
                    <a:pt x="2546" y="2766"/>
                  </a:cubicBezTo>
                  <a:cubicBezTo>
                    <a:pt x="2719" y="2766"/>
                    <a:pt x="2892" y="2647"/>
                    <a:pt x="2868" y="2408"/>
                  </a:cubicBezTo>
                  <a:lnTo>
                    <a:pt x="2868" y="337"/>
                  </a:lnTo>
                  <a:cubicBezTo>
                    <a:pt x="2890" y="158"/>
                    <a:pt x="2746" y="1"/>
                    <a:pt x="2571" y="1"/>
                  </a:cubicBezTo>
                  <a:cubicBezTo>
                    <a:pt x="2559" y="1"/>
                    <a:pt x="2547" y="2"/>
                    <a:pt x="2534" y="3"/>
                  </a:cubicBezTo>
                  <a:lnTo>
                    <a:pt x="439" y="3"/>
                  </a:lnTo>
                  <a:cubicBezTo>
                    <a:pt x="424" y="2"/>
                    <a:pt x="410" y="1"/>
                    <a:pt x="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3372100" y="2992925"/>
              <a:ext cx="69075" cy="67300"/>
            </a:xfrm>
            <a:custGeom>
              <a:avLst/>
              <a:gdLst/>
              <a:ahLst/>
              <a:cxnLst/>
              <a:rect l="l" t="t" r="r" b="b"/>
              <a:pathLst>
                <a:path w="2763" h="2692" extrusionOk="0">
                  <a:moveTo>
                    <a:pt x="301" y="1"/>
                  </a:moveTo>
                  <a:cubicBezTo>
                    <a:pt x="155" y="1"/>
                    <a:pt x="12" y="96"/>
                    <a:pt x="0" y="287"/>
                  </a:cubicBezTo>
                  <a:lnTo>
                    <a:pt x="0" y="2382"/>
                  </a:lnTo>
                  <a:cubicBezTo>
                    <a:pt x="0" y="2549"/>
                    <a:pt x="143" y="2692"/>
                    <a:pt x="310" y="2692"/>
                  </a:cubicBezTo>
                  <a:lnTo>
                    <a:pt x="2382" y="2692"/>
                  </a:lnTo>
                  <a:cubicBezTo>
                    <a:pt x="2763" y="2668"/>
                    <a:pt x="2763" y="2096"/>
                    <a:pt x="2382" y="2073"/>
                  </a:cubicBezTo>
                  <a:lnTo>
                    <a:pt x="620" y="2073"/>
                  </a:lnTo>
                  <a:lnTo>
                    <a:pt x="620" y="287"/>
                  </a:lnTo>
                  <a:cubicBezTo>
                    <a:pt x="596" y="96"/>
                    <a:pt x="447" y="1"/>
                    <a:pt x="3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3568350" y="2992875"/>
              <a:ext cx="71675" cy="68000"/>
            </a:xfrm>
            <a:custGeom>
              <a:avLst/>
              <a:gdLst/>
              <a:ahLst/>
              <a:cxnLst/>
              <a:rect l="l" t="t" r="r" b="b"/>
              <a:pathLst>
                <a:path w="2867" h="2720" extrusionOk="0">
                  <a:moveTo>
                    <a:pt x="2516" y="0"/>
                  </a:moveTo>
                  <a:cubicBezTo>
                    <a:pt x="2347" y="0"/>
                    <a:pt x="2226" y="136"/>
                    <a:pt x="2248" y="312"/>
                  </a:cubicBezTo>
                  <a:lnTo>
                    <a:pt x="2248" y="2098"/>
                  </a:lnTo>
                  <a:lnTo>
                    <a:pt x="462" y="2098"/>
                  </a:lnTo>
                  <a:cubicBezTo>
                    <a:pt x="446" y="2097"/>
                    <a:pt x="431" y="2096"/>
                    <a:pt x="417" y="2096"/>
                  </a:cubicBezTo>
                  <a:cubicBezTo>
                    <a:pt x="0" y="2096"/>
                    <a:pt x="0" y="2720"/>
                    <a:pt x="417" y="2720"/>
                  </a:cubicBezTo>
                  <a:cubicBezTo>
                    <a:pt x="431" y="2720"/>
                    <a:pt x="446" y="2719"/>
                    <a:pt x="462" y="2718"/>
                  </a:cubicBezTo>
                  <a:lnTo>
                    <a:pt x="2534" y="2718"/>
                  </a:lnTo>
                  <a:cubicBezTo>
                    <a:pt x="2700" y="2718"/>
                    <a:pt x="2843" y="2575"/>
                    <a:pt x="2843" y="2408"/>
                  </a:cubicBezTo>
                  <a:lnTo>
                    <a:pt x="2843" y="312"/>
                  </a:lnTo>
                  <a:cubicBezTo>
                    <a:pt x="2867" y="146"/>
                    <a:pt x="2724" y="3"/>
                    <a:pt x="2557" y="3"/>
                  </a:cubicBezTo>
                  <a:cubicBezTo>
                    <a:pt x="2543" y="1"/>
                    <a:pt x="2530" y="0"/>
                    <a:pt x="25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3418525" y="2861200"/>
              <a:ext cx="153050" cy="131150"/>
            </a:xfrm>
            <a:custGeom>
              <a:avLst/>
              <a:gdLst/>
              <a:ahLst/>
              <a:cxnLst/>
              <a:rect l="l" t="t" r="r" b="b"/>
              <a:pathLst>
                <a:path w="6122" h="5246" extrusionOk="0">
                  <a:moveTo>
                    <a:pt x="3473" y="1252"/>
                  </a:moveTo>
                  <a:cubicBezTo>
                    <a:pt x="4179" y="1252"/>
                    <a:pt x="4859" y="1802"/>
                    <a:pt x="4859" y="2626"/>
                  </a:cubicBezTo>
                  <a:cubicBezTo>
                    <a:pt x="4859" y="3365"/>
                    <a:pt x="4240" y="3984"/>
                    <a:pt x="3502" y="3984"/>
                  </a:cubicBezTo>
                  <a:cubicBezTo>
                    <a:pt x="2287" y="3984"/>
                    <a:pt x="1668" y="2507"/>
                    <a:pt x="2525" y="1650"/>
                  </a:cubicBezTo>
                  <a:cubicBezTo>
                    <a:pt x="2801" y="1375"/>
                    <a:pt x="3140" y="1252"/>
                    <a:pt x="3473" y="1252"/>
                  </a:cubicBezTo>
                  <a:close/>
                  <a:moveTo>
                    <a:pt x="3473" y="1"/>
                  </a:moveTo>
                  <a:cubicBezTo>
                    <a:pt x="2829" y="1"/>
                    <a:pt x="2175" y="238"/>
                    <a:pt x="1644" y="769"/>
                  </a:cubicBezTo>
                  <a:cubicBezTo>
                    <a:pt x="1" y="2412"/>
                    <a:pt x="1168" y="5246"/>
                    <a:pt x="3502" y="5246"/>
                  </a:cubicBezTo>
                  <a:cubicBezTo>
                    <a:pt x="4954" y="5246"/>
                    <a:pt x="6121" y="4055"/>
                    <a:pt x="6121" y="2626"/>
                  </a:cubicBezTo>
                  <a:cubicBezTo>
                    <a:pt x="6121" y="1046"/>
                    <a:pt x="4822" y="1"/>
                    <a:pt x="3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3487600" y="2908400"/>
              <a:ext cx="36925" cy="36925"/>
            </a:xfrm>
            <a:custGeom>
              <a:avLst/>
              <a:gdLst/>
              <a:ahLst/>
              <a:cxnLst/>
              <a:rect l="l" t="t" r="r" b="b"/>
              <a:pathLst>
                <a:path w="1477" h="1477" extrusionOk="0">
                  <a:moveTo>
                    <a:pt x="739" y="0"/>
                  </a:moveTo>
                  <a:cubicBezTo>
                    <a:pt x="334" y="0"/>
                    <a:pt x="0" y="334"/>
                    <a:pt x="0" y="738"/>
                  </a:cubicBezTo>
                  <a:cubicBezTo>
                    <a:pt x="0" y="1143"/>
                    <a:pt x="334" y="1477"/>
                    <a:pt x="739" y="1477"/>
                  </a:cubicBezTo>
                  <a:cubicBezTo>
                    <a:pt x="1144" y="1477"/>
                    <a:pt x="1477" y="1143"/>
                    <a:pt x="1477" y="738"/>
                  </a:cubicBezTo>
                  <a:cubicBezTo>
                    <a:pt x="1477" y="334"/>
                    <a:pt x="1144"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3371500" y="2845875"/>
              <a:ext cx="132200" cy="161975"/>
            </a:xfrm>
            <a:custGeom>
              <a:avLst/>
              <a:gdLst/>
              <a:ahLst/>
              <a:cxnLst/>
              <a:rect l="l" t="t" r="r" b="b"/>
              <a:pathLst>
                <a:path w="5288" h="6479" extrusionOk="0">
                  <a:moveTo>
                    <a:pt x="5287" y="1"/>
                  </a:moveTo>
                  <a:lnTo>
                    <a:pt x="5287" y="1"/>
                  </a:lnTo>
                  <a:cubicBezTo>
                    <a:pt x="5250" y="2"/>
                    <a:pt x="5212" y="3"/>
                    <a:pt x="5175" y="6"/>
                  </a:cubicBezTo>
                  <a:lnTo>
                    <a:pt x="5175" y="6"/>
                  </a:lnTo>
                  <a:cubicBezTo>
                    <a:pt x="5212" y="4"/>
                    <a:pt x="5250" y="2"/>
                    <a:pt x="5287" y="1"/>
                  </a:cubicBezTo>
                  <a:close/>
                  <a:moveTo>
                    <a:pt x="5175" y="6"/>
                  </a:moveTo>
                  <a:cubicBezTo>
                    <a:pt x="4522" y="40"/>
                    <a:pt x="3873" y="184"/>
                    <a:pt x="3287" y="477"/>
                  </a:cubicBezTo>
                  <a:cubicBezTo>
                    <a:pt x="2692" y="763"/>
                    <a:pt x="2120" y="1096"/>
                    <a:pt x="1620" y="1525"/>
                  </a:cubicBezTo>
                  <a:cubicBezTo>
                    <a:pt x="1048" y="1977"/>
                    <a:pt x="548" y="2477"/>
                    <a:pt x="96" y="3049"/>
                  </a:cubicBezTo>
                  <a:cubicBezTo>
                    <a:pt x="1" y="3144"/>
                    <a:pt x="1" y="3311"/>
                    <a:pt x="96" y="3430"/>
                  </a:cubicBezTo>
                  <a:cubicBezTo>
                    <a:pt x="548" y="3978"/>
                    <a:pt x="1048" y="4502"/>
                    <a:pt x="1620" y="4954"/>
                  </a:cubicBezTo>
                  <a:cubicBezTo>
                    <a:pt x="2120" y="5359"/>
                    <a:pt x="2692" y="5716"/>
                    <a:pt x="3287" y="6002"/>
                  </a:cubicBezTo>
                  <a:cubicBezTo>
                    <a:pt x="3864" y="6268"/>
                    <a:pt x="4504" y="6431"/>
                    <a:pt x="5147" y="6471"/>
                  </a:cubicBezTo>
                  <a:lnTo>
                    <a:pt x="5147" y="6471"/>
                  </a:lnTo>
                  <a:cubicBezTo>
                    <a:pt x="3452" y="6353"/>
                    <a:pt x="2144" y="4931"/>
                    <a:pt x="2144" y="3239"/>
                  </a:cubicBezTo>
                  <a:cubicBezTo>
                    <a:pt x="2144" y="1515"/>
                    <a:pt x="3467" y="110"/>
                    <a:pt x="5175" y="6"/>
                  </a:cubicBezTo>
                  <a:close/>
                  <a:moveTo>
                    <a:pt x="5147" y="6471"/>
                  </a:moveTo>
                  <a:cubicBezTo>
                    <a:pt x="5194" y="6475"/>
                    <a:pt x="5240" y="6477"/>
                    <a:pt x="5287" y="6478"/>
                  </a:cubicBezTo>
                  <a:cubicBezTo>
                    <a:pt x="5241" y="6477"/>
                    <a:pt x="5194" y="6474"/>
                    <a:pt x="5147" y="64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3508425" y="2845875"/>
              <a:ext cx="132200" cy="161975"/>
            </a:xfrm>
            <a:custGeom>
              <a:avLst/>
              <a:gdLst/>
              <a:ahLst/>
              <a:cxnLst/>
              <a:rect l="l" t="t" r="r" b="b"/>
              <a:pathLst>
                <a:path w="5288" h="6479" extrusionOk="0">
                  <a:moveTo>
                    <a:pt x="1" y="1"/>
                  </a:moveTo>
                  <a:lnTo>
                    <a:pt x="1" y="1"/>
                  </a:lnTo>
                  <a:cubicBezTo>
                    <a:pt x="35" y="2"/>
                    <a:pt x="69" y="3"/>
                    <a:pt x="103" y="5"/>
                  </a:cubicBezTo>
                  <a:lnTo>
                    <a:pt x="103" y="5"/>
                  </a:lnTo>
                  <a:cubicBezTo>
                    <a:pt x="69" y="3"/>
                    <a:pt x="35" y="2"/>
                    <a:pt x="1" y="1"/>
                  </a:cubicBezTo>
                  <a:close/>
                  <a:moveTo>
                    <a:pt x="103" y="5"/>
                  </a:moveTo>
                  <a:cubicBezTo>
                    <a:pt x="1794" y="105"/>
                    <a:pt x="3144" y="1512"/>
                    <a:pt x="3144" y="3239"/>
                  </a:cubicBezTo>
                  <a:cubicBezTo>
                    <a:pt x="3144" y="4935"/>
                    <a:pt x="1807" y="6360"/>
                    <a:pt x="128" y="6472"/>
                  </a:cubicBezTo>
                  <a:lnTo>
                    <a:pt x="127" y="6472"/>
                  </a:lnTo>
                  <a:cubicBezTo>
                    <a:pt x="773" y="6433"/>
                    <a:pt x="1398" y="6270"/>
                    <a:pt x="2001" y="6002"/>
                  </a:cubicBezTo>
                  <a:cubicBezTo>
                    <a:pt x="2597" y="5716"/>
                    <a:pt x="3144" y="5359"/>
                    <a:pt x="3668" y="4954"/>
                  </a:cubicBezTo>
                  <a:cubicBezTo>
                    <a:pt x="4216" y="4502"/>
                    <a:pt x="4740" y="3978"/>
                    <a:pt x="5193" y="3430"/>
                  </a:cubicBezTo>
                  <a:cubicBezTo>
                    <a:pt x="5288" y="3311"/>
                    <a:pt x="5288" y="3144"/>
                    <a:pt x="5193" y="3049"/>
                  </a:cubicBezTo>
                  <a:cubicBezTo>
                    <a:pt x="4740" y="2477"/>
                    <a:pt x="4216" y="1977"/>
                    <a:pt x="3668" y="1525"/>
                  </a:cubicBezTo>
                  <a:cubicBezTo>
                    <a:pt x="3144" y="1096"/>
                    <a:pt x="2597" y="763"/>
                    <a:pt x="2001" y="477"/>
                  </a:cubicBezTo>
                  <a:cubicBezTo>
                    <a:pt x="1390" y="183"/>
                    <a:pt x="758" y="39"/>
                    <a:pt x="103" y="5"/>
                  </a:cubicBezTo>
                  <a:close/>
                  <a:moveTo>
                    <a:pt x="127" y="6472"/>
                  </a:moveTo>
                  <a:cubicBezTo>
                    <a:pt x="85" y="6475"/>
                    <a:pt x="43" y="6477"/>
                    <a:pt x="1" y="6478"/>
                  </a:cubicBezTo>
                  <a:cubicBezTo>
                    <a:pt x="43" y="6477"/>
                    <a:pt x="86" y="6475"/>
                    <a:pt x="128" y="64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73"/>
          <p:cNvGrpSpPr/>
          <p:nvPr/>
        </p:nvGrpSpPr>
        <p:grpSpPr>
          <a:xfrm>
            <a:off x="3307830" y="2327420"/>
            <a:ext cx="295224" cy="349642"/>
            <a:chOff x="2814250" y="2792900"/>
            <a:chExt cx="226225" cy="267925"/>
          </a:xfrm>
        </p:grpSpPr>
        <p:sp>
          <p:nvSpPr>
            <p:cNvPr id="6500" name="Google Shape;6500;p73"/>
            <p:cNvSpPr/>
            <p:nvPr/>
          </p:nvSpPr>
          <p:spPr>
            <a:xfrm>
              <a:off x="2927375" y="2792900"/>
              <a:ext cx="67300" cy="80625"/>
            </a:xfrm>
            <a:custGeom>
              <a:avLst/>
              <a:gdLst/>
              <a:ahLst/>
              <a:cxnLst/>
              <a:rect l="l" t="t" r="r" b="b"/>
              <a:pathLst>
                <a:path w="2692" h="3225" extrusionOk="0">
                  <a:moveTo>
                    <a:pt x="2096" y="0"/>
                  </a:moveTo>
                  <a:lnTo>
                    <a:pt x="0" y="2501"/>
                  </a:lnTo>
                  <a:lnTo>
                    <a:pt x="1191" y="3191"/>
                  </a:lnTo>
                  <a:cubicBezTo>
                    <a:pt x="1242" y="3213"/>
                    <a:pt x="1296" y="3224"/>
                    <a:pt x="1348" y="3224"/>
                  </a:cubicBezTo>
                  <a:cubicBezTo>
                    <a:pt x="1464" y="3224"/>
                    <a:pt x="1570" y="3171"/>
                    <a:pt x="1619" y="3072"/>
                  </a:cubicBezTo>
                  <a:lnTo>
                    <a:pt x="2643" y="1405"/>
                  </a:lnTo>
                  <a:cubicBezTo>
                    <a:pt x="2691" y="1310"/>
                    <a:pt x="2691" y="1191"/>
                    <a:pt x="2643" y="1096"/>
                  </a:cubicBez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860075" y="2792900"/>
              <a:ext cx="67325" cy="80625"/>
            </a:xfrm>
            <a:custGeom>
              <a:avLst/>
              <a:gdLst/>
              <a:ahLst/>
              <a:cxnLst/>
              <a:rect l="l" t="t" r="r" b="b"/>
              <a:pathLst>
                <a:path w="2693" h="3225" extrusionOk="0">
                  <a:moveTo>
                    <a:pt x="596" y="0"/>
                  </a:moveTo>
                  <a:lnTo>
                    <a:pt x="49" y="1096"/>
                  </a:lnTo>
                  <a:cubicBezTo>
                    <a:pt x="1" y="1191"/>
                    <a:pt x="1" y="1310"/>
                    <a:pt x="49" y="1405"/>
                  </a:cubicBezTo>
                  <a:lnTo>
                    <a:pt x="1073" y="3072"/>
                  </a:lnTo>
                  <a:cubicBezTo>
                    <a:pt x="1122" y="3171"/>
                    <a:pt x="1228" y="3224"/>
                    <a:pt x="1344" y="3224"/>
                  </a:cubicBezTo>
                  <a:cubicBezTo>
                    <a:pt x="1396" y="3224"/>
                    <a:pt x="1450" y="3213"/>
                    <a:pt x="1501" y="3191"/>
                  </a:cubicBezTo>
                  <a:lnTo>
                    <a:pt x="2692" y="2501"/>
                  </a:lnTo>
                  <a:lnTo>
                    <a:pt x="5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895225" y="2792900"/>
              <a:ext cx="64325" cy="38125"/>
            </a:xfrm>
            <a:custGeom>
              <a:avLst/>
              <a:gdLst/>
              <a:ahLst/>
              <a:cxnLst/>
              <a:rect l="l" t="t" r="r" b="b"/>
              <a:pathLst>
                <a:path w="2573" h="1525" extrusionOk="0">
                  <a:moveTo>
                    <a:pt x="0" y="0"/>
                  </a:moveTo>
                  <a:lnTo>
                    <a:pt x="1286" y="1524"/>
                  </a:lnTo>
                  <a:lnTo>
                    <a:pt x="2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916050" y="2873275"/>
              <a:ext cx="22650" cy="13700"/>
            </a:xfrm>
            <a:custGeom>
              <a:avLst/>
              <a:gdLst/>
              <a:ahLst/>
              <a:cxnLst/>
              <a:rect l="l" t="t" r="r" b="b"/>
              <a:pathLst>
                <a:path w="906" h="548" extrusionOk="0">
                  <a:moveTo>
                    <a:pt x="453" y="0"/>
                  </a:moveTo>
                  <a:lnTo>
                    <a:pt x="1" y="262"/>
                  </a:lnTo>
                  <a:lnTo>
                    <a:pt x="120" y="548"/>
                  </a:lnTo>
                  <a:lnTo>
                    <a:pt x="786" y="548"/>
                  </a:lnTo>
                  <a:lnTo>
                    <a:pt x="906" y="262"/>
                  </a:lnTo>
                  <a:lnTo>
                    <a:pt x="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904150" y="2903025"/>
              <a:ext cx="46450" cy="137550"/>
            </a:xfrm>
            <a:custGeom>
              <a:avLst/>
              <a:gdLst/>
              <a:ahLst/>
              <a:cxnLst/>
              <a:rect l="l" t="t" r="r" b="b"/>
              <a:pathLst>
                <a:path w="1858" h="5502" extrusionOk="0">
                  <a:moveTo>
                    <a:pt x="667" y="1"/>
                  </a:moveTo>
                  <a:lnTo>
                    <a:pt x="0" y="4406"/>
                  </a:lnTo>
                  <a:lnTo>
                    <a:pt x="929" y="5502"/>
                  </a:lnTo>
                  <a:lnTo>
                    <a:pt x="1858" y="4406"/>
                  </a:lnTo>
                  <a:lnTo>
                    <a:pt x="1596" y="2716"/>
                  </a:lnTo>
                  <a:lnTo>
                    <a:pt x="1358" y="2716"/>
                  </a:lnTo>
                  <a:cubicBezTo>
                    <a:pt x="977" y="2668"/>
                    <a:pt x="977" y="2120"/>
                    <a:pt x="1358" y="2096"/>
                  </a:cubicBezTo>
                  <a:lnTo>
                    <a:pt x="1358" y="2073"/>
                  </a:lnTo>
                  <a:lnTo>
                    <a:pt x="1501" y="2073"/>
                  </a:lnTo>
                  <a:lnTo>
                    <a:pt x="11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814250" y="2824375"/>
              <a:ext cx="113150" cy="235850"/>
            </a:xfrm>
            <a:custGeom>
              <a:avLst/>
              <a:gdLst/>
              <a:ahLst/>
              <a:cxnLst/>
              <a:rect l="l" t="t" r="r" b="b"/>
              <a:pathLst>
                <a:path w="4526" h="9434" extrusionOk="0">
                  <a:moveTo>
                    <a:pt x="292" y="1"/>
                  </a:moveTo>
                  <a:cubicBezTo>
                    <a:pt x="123" y="1"/>
                    <a:pt x="2" y="135"/>
                    <a:pt x="24" y="289"/>
                  </a:cubicBezTo>
                  <a:lnTo>
                    <a:pt x="24" y="9124"/>
                  </a:lnTo>
                  <a:cubicBezTo>
                    <a:pt x="0" y="9291"/>
                    <a:pt x="143" y="9434"/>
                    <a:pt x="334" y="9434"/>
                  </a:cubicBezTo>
                  <a:lnTo>
                    <a:pt x="4525" y="9434"/>
                  </a:lnTo>
                  <a:cubicBezTo>
                    <a:pt x="4438" y="9434"/>
                    <a:pt x="4351" y="9394"/>
                    <a:pt x="4282" y="9332"/>
                  </a:cubicBezTo>
                  <a:lnTo>
                    <a:pt x="4282" y="9332"/>
                  </a:lnTo>
                  <a:lnTo>
                    <a:pt x="3025" y="7838"/>
                  </a:lnTo>
                  <a:cubicBezTo>
                    <a:pt x="2977" y="7767"/>
                    <a:pt x="2953" y="7672"/>
                    <a:pt x="2953" y="7576"/>
                  </a:cubicBezTo>
                  <a:lnTo>
                    <a:pt x="3668" y="2861"/>
                  </a:lnTo>
                  <a:lnTo>
                    <a:pt x="3525" y="2528"/>
                  </a:lnTo>
                  <a:cubicBezTo>
                    <a:pt x="3406" y="2575"/>
                    <a:pt x="3287" y="2599"/>
                    <a:pt x="3168" y="2599"/>
                  </a:cubicBezTo>
                  <a:cubicBezTo>
                    <a:pt x="2834" y="2599"/>
                    <a:pt x="2525" y="2432"/>
                    <a:pt x="2358" y="2147"/>
                  </a:cubicBezTo>
                  <a:lnTo>
                    <a:pt x="1358" y="456"/>
                  </a:lnTo>
                  <a:cubicBezTo>
                    <a:pt x="1262" y="313"/>
                    <a:pt x="1215" y="146"/>
                    <a:pt x="1215" y="3"/>
                  </a:cubicBezTo>
                  <a:lnTo>
                    <a:pt x="334" y="3"/>
                  </a:lnTo>
                  <a:cubicBezTo>
                    <a:pt x="320" y="2"/>
                    <a:pt x="306"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927375" y="2824375"/>
              <a:ext cx="113100" cy="236450"/>
            </a:xfrm>
            <a:custGeom>
              <a:avLst/>
              <a:gdLst/>
              <a:ahLst/>
              <a:cxnLst/>
              <a:rect l="l" t="t" r="r" b="b"/>
              <a:pathLst>
                <a:path w="4524" h="9458" extrusionOk="0">
                  <a:moveTo>
                    <a:pt x="4228" y="1"/>
                  </a:moveTo>
                  <a:cubicBezTo>
                    <a:pt x="4216" y="1"/>
                    <a:pt x="4204" y="2"/>
                    <a:pt x="4191" y="3"/>
                  </a:cubicBezTo>
                  <a:lnTo>
                    <a:pt x="3286" y="3"/>
                  </a:lnTo>
                  <a:cubicBezTo>
                    <a:pt x="3286" y="146"/>
                    <a:pt x="3239" y="313"/>
                    <a:pt x="3167" y="456"/>
                  </a:cubicBezTo>
                  <a:lnTo>
                    <a:pt x="2167" y="2170"/>
                  </a:lnTo>
                  <a:cubicBezTo>
                    <a:pt x="2000" y="2432"/>
                    <a:pt x="1691" y="2623"/>
                    <a:pt x="1357" y="2623"/>
                  </a:cubicBezTo>
                  <a:cubicBezTo>
                    <a:pt x="1238" y="2623"/>
                    <a:pt x="1119" y="2599"/>
                    <a:pt x="1000" y="2551"/>
                  </a:cubicBezTo>
                  <a:lnTo>
                    <a:pt x="857" y="2885"/>
                  </a:lnTo>
                  <a:lnTo>
                    <a:pt x="1215" y="5242"/>
                  </a:lnTo>
                  <a:lnTo>
                    <a:pt x="1691" y="5242"/>
                  </a:lnTo>
                  <a:cubicBezTo>
                    <a:pt x="1705" y="5241"/>
                    <a:pt x="1720" y="5240"/>
                    <a:pt x="1733" y="5240"/>
                  </a:cubicBezTo>
                  <a:cubicBezTo>
                    <a:pt x="2129" y="5240"/>
                    <a:pt x="2129" y="5864"/>
                    <a:pt x="1733" y="5864"/>
                  </a:cubicBezTo>
                  <a:cubicBezTo>
                    <a:pt x="1720" y="5864"/>
                    <a:pt x="1705" y="5863"/>
                    <a:pt x="1691" y="5862"/>
                  </a:cubicBezTo>
                  <a:lnTo>
                    <a:pt x="1310" y="5862"/>
                  </a:lnTo>
                  <a:lnTo>
                    <a:pt x="1572" y="7600"/>
                  </a:lnTo>
                  <a:cubicBezTo>
                    <a:pt x="1596" y="7695"/>
                    <a:pt x="1548" y="7767"/>
                    <a:pt x="1500" y="7838"/>
                  </a:cubicBezTo>
                  <a:lnTo>
                    <a:pt x="238" y="9362"/>
                  </a:lnTo>
                  <a:cubicBezTo>
                    <a:pt x="191" y="9434"/>
                    <a:pt x="95" y="9458"/>
                    <a:pt x="0" y="9458"/>
                  </a:cubicBezTo>
                  <a:lnTo>
                    <a:pt x="4191" y="9458"/>
                  </a:lnTo>
                  <a:cubicBezTo>
                    <a:pt x="4358" y="9458"/>
                    <a:pt x="4501" y="9315"/>
                    <a:pt x="4501" y="9148"/>
                  </a:cubicBezTo>
                  <a:lnTo>
                    <a:pt x="4501" y="313"/>
                  </a:lnTo>
                  <a:cubicBezTo>
                    <a:pt x="4523" y="136"/>
                    <a:pt x="4382" y="1"/>
                    <a:pt x="4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73"/>
          <p:cNvGrpSpPr/>
          <p:nvPr/>
        </p:nvGrpSpPr>
        <p:grpSpPr>
          <a:xfrm>
            <a:off x="2524667" y="2327225"/>
            <a:ext cx="349642" cy="349838"/>
            <a:chOff x="2214125" y="2792750"/>
            <a:chExt cx="267925" cy="268075"/>
          </a:xfrm>
        </p:grpSpPr>
        <p:sp>
          <p:nvSpPr>
            <p:cNvPr id="6508" name="Google Shape;6508;p73"/>
            <p:cNvSpPr/>
            <p:nvPr/>
          </p:nvSpPr>
          <p:spPr>
            <a:xfrm>
              <a:off x="2214125" y="2792750"/>
              <a:ext cx="267925" cy="268075"/>
            </a:xfrm>
            <a:custGeom>
              <a:avLst/>
              <a:gdLst/>
              <a:ahLst/>
              <a:cxnLst/>
              <a:rect l="l" t="t" r="r" b="b"/>
              <a:pathLst>
                <a:path w="10717" h="10723" extrusionOk="0">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249850" y="2942925"/>
              <a:ext cx="60750" cy="15500"/>
            </a:xfrm>
            <a:custGeom>
              <a:avLst/>
              <a:gdLst/>
              <a:ahLst/>
              <a:cxnLst/>
              <a:rect l="l" t="t" r="r" b="b"/>
              <a:pathLst>
                <a:path w="2430" h="620" extrusionOk="0">
                  <a:moveTo>
                    <a:pt x="381" y="0"/>
                  </a:moveTo>
                  <a:cubicBezTo>
                    <a:pt x="0" y="48"/>
                    <a:pt x="0" y="596"/>
                    <a:pt x="381" y="620"/>
                  </a:cubicBezTo>
                  <a:lnTo>
                    <a:pt x="2048" y="620"/>
                  </a:lnTo>
                  <a:cubicBezTo>
                    <a:pt x="2429" y="596"/>
                    <a:pt x="2429" y="48"/>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223050" y="29429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249850" y="3005425"/>
              <a:ext cx="60750" cy="16100"/>
            </a:xfrm>
            <a:custGeom>
              <a:avLst/>
              <a:gdLst/>
              <a:ahLst/>
              <a:cxnLst/>
              <a:rect l="l" t="t" r="r" b="b"/>
              <a:pathLst>
                <a:path w="2430" h="644" extrusionOk="0">
                  <a:moveTo>
                    <a:pt x="381" y="1"/>
                  </a:moveTo>
                  <a:cubicBezTo>
                    <a:pt x="0" y="49"/>
                    <a:pt x="0" y="596"/>
                    <a:pt x="381" y="644"/>
                  </a:cubicBezTo>
                  <a:lnTo>
                    <a:pt x="2048" y="644"/>
                  </a:lnTo>
                  <a:cubicBezTo>
                    <a:pt x="2429" y="596"/>
                    <a:pt x="2429" y="49"/>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223050" y="3006025"/>
              <a:ext cx="15500" cy="15500"/>
            </a:xfrm>
            <a:custGeom>
              <a:avLst/>
              <a:gdLst/>
              <a:ahLst/>
              <a:cxnLst/>
              <a:rect l="l" t="t" r="r" b="b"/>
              <a:pathLst>
                <a:path w="620" h="620" extrusionOk="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249850" y="3037000"/>
              <a:ext cx="60750" cy="16100"/>
            </a:xfrm>
            <a:custGeom>
              <a:avLst/>
              <a:gdLst/>
              <a:ahLst/>
              <a:cxnLst/>
              <a:rect l="l" t="t" r="r" b="b"/>
              <a:pathLst>
                <a:path w="2430" h="644" extrusionOk="0">
                  <a:moveTo>
                    <a:pt x="381" y="0"/>
                  </a:moveTo>
                  <a:cubicBezTo>
                    <a:pt x="0" y="48"/>
                    <a:pt x="0" y="595"/>
                    <a:pt x="381" y="643"/>
                  </a:cubicBezTo>
                  <a:lnTo>
                    <a:pt x="2048" y="643"/>
                  </a:lnTo>
                  <a:cubicBezTo>
                    <a:pt x="2429" y="595"/>
                    <a:pt x="2429" y="48"/>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223050" y="3037000"/>
              <a:ext cx="15500" cy="16100"/>
            </a:xfrm>
            <a:custGeom>
              <a:avLst/>
              <a:gdLst/>
              <a:ahLst/>
              <a:cxnLst/>
              <a:rect l="l" t="t" r="r" b="b"/>
              <a:pathLst>
                <a:path w="620" h="644" extrusionOk="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73"/>
          <p:cNvGrpSpPr/>
          <p:nvPr/>
        </p:nvGrpSpPr>
        <p:grpSpPr>
          <a:xfrm>
            <a:off x="1766364" y="2327420"/>
            <a:ext cx="352774" cy="349642"/>
            <a:chOff x="1633050" y="2792900"/>
            <a:chExt cx="270325" cy="267925"/>
          </a:xfrm>
        </p:grpSpPr>
        <p:sp>
          <p:nvSpPr>
            <p:cNvPr id="6520" name="Google Shape;6520;p73"/>
            <p:cNvSpPr/>
            <p:nvPr/>
          </p:nvSpPr>
          <p:spPr>
            <a:xfrm>
              <a:off x="1633050" y="2962425"/>
              <a:ext cx="101825" cy="98400"/>
            </a:xfrm>
            <a:custGeom>
              <a:avLst/>
              <a:gdLst/>
              <a:ahLst/>
              <a:cxnLst/>
              <a:rect l="l" t="t" r="r" b="b"/>
              <a:pathLst>
                <a:path w="4073" h="3936" extrusionOk="0">
                  <a:moveTo>
                    <a:pt x="2504" y="0"/>
                  </a:moveTo>
                  <a:cubicBezTo>
                    <a:pt x="2394" y="0"/>
                    <a:pt x="2287" y="42"/>
                    <a:pt x="2215" y="125"/>
                  </a:cubicBezTo>
                  <a:lnTo>
                    <a:pt x="477" y="1888"/>
                  </a:lnTo>
                  <a:cubicBezTo>
                    <a:pt x="0" y="2340"/>
                    <a:pt x="0" y="3102"/>
                    <a:pt x="477" y="3578"/>
                  </a:cubicBezTo>
                  <a:cubicBezTo>
                    <a:pt x="703" y="3817"/>
                    <a:pt x="1012" y="3936"/>
                    <a:pt x="1322" y="3936"/>
                  </a:cubicBezTo>
                  <a:cubicBezTo>
                    <a:pt x="1632" y="3936"/>
                    <a:pt x="1941" y="3817"/>
                    <a:pt x="2167" y="3578"/>
                  </a:cubicBezTo>
                  <a:lnTo>
                    <a:pt x="3906" y="1840"/>
                  </a:lnTo>
                  <a:cubicBezTo>
                    <a:pt x="4073" y="1673"/>
                    <a:pt x="4073" y="1411"/>
                    <a:pt x="3906" y="1245"/>
                  </a:cubicBezTo>
                  <a:lnTo>
                    <a:pt x="2810" y="125"/>
                  </a:lnTo>
                  <a:cubicBezTo>
                    <a:pt x="2727" y="42"/>
                    <a:pt x="2614" y="0"/>
                    <a:pt x="25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1714025" y="2935775"/>
              <a:ext cx="46450" cy="47050"/>
            </a:xfrm>
            <a:custGeom>
              <a:avLst/>
              <a:gdLst/>
              <a:ahLst/>
              <a:cxnLst/>
              <a:rect l="l" t="t" r="r" b="b"/>
              <a:pathLst>
                <a:path w="1858" h="1882" extrusionOk="0">
                  <a:moveTo>
                    <a:pt x="738" y="1"/>
                  </a:moveTo>
                  <a:lnTo>
                    <a:pt x="0" y="763"/>
                  </a:lnTo>
                  <a:lnTo>
                    <a:pt x="1096" y="1882"/>
                  </a:lnTo>
                  <a:lnTo>
                    <a:pt x="1858" y="1120"/>
                  </a:lnTo>
                  <a:cubicBezTo>
                    <a:pt x="1405" y="834"/>
                    <a:pt x="1024" y="453"/>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1701525" y="2792900"/>
              <a:ext cx="201850" cy="172750"/>
            </a:xfrm>
            <a:custGeom>
              <a:avLst/>
              <a:gdLst/>
              <a:ahLst/>
              <a:cxnLst/>
              <a:rect l="l" t="t" r="r" b="b"/>
              <a:pathLst>
                <a:path w="8074" h="6910" extrusionOk="0">
                  <a:moveTo>
                    <a:pt x="3906" y="2405"/>
                  </a:moveTo>
                  <a:cubicBezTo>
                    <a:pt x="4168" y="2405"/>
                    <a:pt x="4310" y="2739"/>
                    <a:pt x="4120" y="2929"/>
                  </a:cubicBezTo>
                  <a:cubicBezTo>
                    <a:pt x="4056" y="3001"/>
                    <a:pt x="3974" y="3033"/>
                    <a:pt x="3893" y="3033"/>
                  </a:cubicBezTo>
                  <a:cubicBezTo>
                    <a:pt x="3731" y="3033"/>
                    <a:pt x="3572" y="2905"/>
                    <a:pt x="3572" y="2715"/>
                  </a:cubicBezTo>
                  <a:cubicBezTo>
                    <a:pt x="3572" y="2548"/>
                    <a:pt x="3715" y="2405"/>
                    <a:pt x="3906" y="2405"/>
                  </a:cubicBezTo>
                  <a:close/>
                  <a:moveTo>
                    <a:pt x="5364" y="3861"/>
                  </a:moveTo>
                  <a:cubicBezTo>
                    <a:pt x="5520" y="3861"/>
                    <a:pt x="5668" y="3977"/>
                    <a:pt x="5668" y="4168"/>
                  </a:cubicBezTo>
                  <a:cubicBezTo>
                    <a:pt x="5668" y="4358"/>
                    <a:pt x="5525" y="4501"/>
                    <a:pt x="5358" y="4501"/>
                  </a:cubicBezTo>
                  <a:lnTo>
                    <a:pt x="5358" y="4477"/>
                  </a:lnTo>
                  <a:cubicBezTo>
                    <a:pt x="5072" y="4477"/>
                    <a:pt x="4930" y="4144"/>
                    <a:pt x="5144" y="3953"/>
                  </a:cubicBezTo>
                  <a:cubicBezTo>
                    <a:pt x="5207" y="3890"/>
                    <a:pt x="5287" y="3861"/>
                    <a:pt x="5364" y="3861"/>
                  </a:cubicBezTo>
                  <a:close/>
                  <a:moveTo>
                    <a:pt x="5457" y="2292"/>
                  </a:moveTo>
                  <a:cubicBezTo>
                    <a:pt x="5537" y="2292"/>
                    <a:pt x="5620" y="2322"/>
                    <a:pt x="5692" y="2382"/>
                  </a:cubicBezTo>
                  <a:cubicBezTo>
                    <a:pt x="5811" y="2501"/>
                    <a:pt x="5811" y="2715"/>
                    <a:pt x="5692" y="2834"/>
                  </a:cubicBezTo>
                  <a:lnTo>
                    <a:pt x="4001" y="4501"/>
                  </a:lnTo>
                  <a:cubicBezTo>
                    <a:pt x="3953" y="4549"/>
                    <a:pt x="3882" y="4596"/>
                    <a:pt x="3787" y="4596"/>
                  </a:cubicBezTo>
                  <a:cubicBezTo>
                    <a:pt x="3501" y="4596"/>
                    <a:pt x="3382" y="4263"/>
                    <a:pt x="3572" y="4049"/>
                  </a:cubicBezTo>
                  <a:lnTo>
                    <a:pt x="5239" y="2382"/>
                  </a:lnTo>
                  <a:cubicBezTo>
                    <a:pt x="5299" y="2322"/>
                    <a:pt x="5376" y="2292"/>
                    <a:pt x="5457" y="2292"/>
                  </a:cubicBezTo>
                  <a:close/>
                  <a:moveTo>
                    <a:pt x="4620" y="0"/>
                  </a:moveTo>
                  <a:cubicBezTo>
                    <a:pt x="1548" y="0"/>
                    <a:pt x="0" y="3715"/>
                    <a:pt x="2191" y="5882"/>
                  </a:cubicBezTo>
                  <a:cubicBezTo>
                    <a:pt x="2893" y="6592"/>
                    <a:pt x="3758" y="6910"/>
                    <a:pt x="4607" y="6910"/>
                  </a:cubicBezTo>
                  <a:cubicBezTo>
                    <a:pt x="6376" y="6910"/>
                    <a:pt x="8073" y="5530"/>
                    <a:pt x="8073" y="3453"/>
                  </a:cubicBezTo>
                  <a:cubicBezTo>
                    <a:pt x="8073" y="1548"/>
                    <a:pt x="6525" y="0"/>
                    <a:pt x="4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73"/>
          <p:cNvGrpSpPr/>
          <p:nvPr/>
        </p:nvGrpSpPr>
        <p:grpSpPr>
          <a:xfrm>
            <a:off x="997165" y="2327355"/>
            <a:ext cx="366770" cy="349512"/>
            <a:chOff x="1043625" y="2792850"/>
            <a:chExt cx="281050" cy="267825"/>
          </a:xfrm>
        </p:grpSpPr>
        <p:sp>
          <p:nvSpPr>
            <p:cNvPr id="6524" name="Google Shape;6524;p73"/>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73"/>
          <p:cNvGrpSpPr/>
          <p:nvPr/>
        </p:nvGrpSpPr>
        <p:grpSpPr>
          <a:xfrm>
            <a:off x="980232" y="2886026"/>
            <a:ext cx="372839" cy="351045"/>
            <a:chOff x="1030650" y="3220950"/>
            <a:chExt cx="285700" cy="269000"/>
          </a:xfrm>
        </p:grpSpPr>
        <p:sp>
          <p:nvSpPr>
            <p:cNvPr id="6529" name="Google Shape;6529;p73"/>
            <p:cNvSpPr/>
            <p:nvPr/>
          </p:nvSpPr>
          <p:spPr>
            <a:xfrm>
              <a:off x="1268100" y="3440050"/>
              <a:ext cx="6575" cy="16100"/>
            </a:xfrm>
            <a:custGeom>
              <a:avLst/>
              <a:gdLst/>
              <a:ahLst/>
              <a:cxnLst/>
              <a:rect l="l" t="t" r="r" b="b"/>
              <a:pathLst>
                <a:path w="263" h="644" extrusionOk="0">
                  <a:moveTo>
                    <a:pt x="0" y="0"/>
                  </a:moveTo>
                  <a:lnTo>
                    <a:pt x="0" y="643"/>
                  </a:lnTo>
                  <a:cubicBezTo>
                    <a:pt x="119" y="596"/>
                    <a:pt x="214" y="477"/>
                    <a:pt x="238" y="358"/>
                  </a:cubicBezTo>
                  <a:cubicBezTo>
                    <a:pt x="262" y="191"/>
                    <a:pt x="167"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1194850" y="3384675"/>
              <a:ext cx="121500" cy="104050"/>
            </a:xfrm>
            <a:custGeom>
              <a:avLst/>
              <a:gdLst/>
              <a:ahLst/>
              <a:cxnLst/>
              <a:rect l="l" t="t" r="r" b="b"/>
              <a:pathLst>
                <a:path w="4860" h="4162" extrusionOk="0">
                  <a:moveTo>
                    <a:pt x="2763" y="667"/>
                  </a:moveTo>
                  <a:cubicBezTo>
                    <a:pt x="2859" y="667"/>
                    <a:pt x="2930" y="739"/>
                    <a:pt x="2930" y="834"/>
                  </a:cubicBezTo>
                  <a:lnTo>
                    <a:pt x="2930" y="929"/>
                  </a:lnTo>
                  <a:cubicBezTo>
                    <a:pt x="3073" y="953"/>
                    <a:pt x="3192" y="1025"/>
                    <a:pt x="3287" y="1120"/>
                  </a:cubicBezTo>
                  <a:cubicBezTo>
                    <a:pt x="3359" y="1191"/>
                    <a:pt x="3335" y="1287"/>
                    <a:pt x="3287" y="1334"/>
                  </a:cubicBezTo>
                  <a:cubicBezTo>
                    <a:pt x="3252" y="1370"/>
                    <a:pt x="3210" y="1388"/>
                    <a:pt x="3168" y="1388"/>
                  </a:cubicBezTo>
                  <a:cubicBezTo>
                    <a:pt x="3127" y="1388"/>
                    <a:pt x="3085" y="1370"/>
                    <a:pt x="3049" y="1334"/>
                  </a:cubicBezTo>
                  <a:cubicBezTo>
                    <a:pt x="3025" y="1310"/>
                    <a:pt x="2978" y="1287"/>
                    <a:pt x="2930" y="1263"/>
                  </a:cubicBezTo>
                  <a:lnTo>
                    <a:pt x="2930" y="1906"/>
                  </a:lnTo>
                  <a:lnTo>
                    <a:pt x="3049" y="1930"/>
                  </a:lnTo>
                  <a:cubicBezTo>
                    <a:pt x="3335" y="2025"/>
                    <a:pt x="3502" y="2311"/>
                    <a:pt x="3454" y="2620"/>
                  </a:cubicBezTo>
                  <a:cubicBezTo>
                    <a:pt x="3406" y="2906"/>
                    <a:pt x="3216" y="3120"/>
                    <a:pt x="2930" y="3192"/>
                  </a:cubicBezTo>
                  <a:lnTo>
                    <a:pt x="2930" y="3335"/>
                  </a:lnTo>
                  <a:cubicBezTo>
                    <a:pt x="2930" y="3442"/>
                    <a:pt x="2853" y="3495"/>
                    <a:pt x="2775" y="3495"/>
                  </a:cubicBezTo>
                  <a:cubicBezTo>
                    <a:pt x="2698" y="3495"/>
                    <a:pt x="2620" y="3442"/>
                    <a:pt x="2620" y="3335"/>
                  </a:cubicBezTo>
                  <a:lnTo>
                    <a:pt x="2620" y="3216"/>
                  </a:lnTo>
                  <a:cubicBezTo>
                    <a:pt x="2454" y="3192"/>
                    <a:pt x="2311" y="3144"/>
                    <a:pt x="2168" y="3049"/>
                  </a:cubicBezTo>
                  <a:cubicBezTo>
                    <a:pt x="1997" y="2954"/>
                    <a:pt x="2098" y="2739"/>
                    <a:pt x="2231" y="2739"/>
                  </a:cubicBezTo>
                  <a:cubicBezTo>
                    <a:pt x="2265" y="2739"/>
                    <a:pt x="2301" y="2753"/>
                    <a:pt x="2335" y="2787"/>
                  </a:cubicBezTo>
                  <a:cubicBezTo>
                    <a:pt x="2430" y="2835"/>
                    <a:pt x="2525" y="2882"/>
                    <a:pt x="2620" y="2882"/>
                  </a:cubicBezTo>
                  <a:lnTo>
                    <a:pt x="2620" y="2096"/>
                  </a:lnTo>
                  <a:cubicBezTo>
                    <a:pt x="2525" y="2049"/>
                    <a:pt x="2430" y="2001"/>
                    <a:pt x="2335" y="1930"/>
                  </a:cubicBezTo>
                  <a:cubicBezTo>
                    <a:pt x="2192" y="1811"/>
                    <a:pt x="2120" y="1620"/>
                    <a:pt x="2168" y="1429"/>
                  </a:cubicBezTo>
                  <a:cubicBezTo>
                    <a:pt x="2216" y="1215"/>
                    <a:pt x="2359" y="1025"/>
                    <a:pt x="2573" y="977"/>
                  </a:cubicBezTo>
                  <a:lnTo>
                    <a:pt x="2620" y="953"/>
                  </a:lnTo>
                  <a:lnTo>
                    <a:pt x="2620" y="834"/>
                  </a:lnTo>
                  <a:cubicBezTo>
                    <a:pt x="2620" y="739"/>
                    <a:pt x="2692" y="667"/>
                    <a:pt x="2763" y="667"/>
                  </a:cubicBezTo>
                  <a:close/>
                  <a:moveTo>
                    <a:pt x="2787" y="1"/>
                  </a:moveTo>
                  <a:cubicBezTo>
                    <a:pt x="930" y="1"/>
                    <a:pt x="1" y="2239"/>
                    <a:pt x="1311" y="3549"/>
                  </a:cubicBezTo>
                  <a:cubicBezTo>
                    <a:pt x="1734" y="3972"/>
                    <a:pt x="2254" y="4162"/>
                    <a:pt x="2764" y="4162"/>
                  </a:cubicBezTo>
                  <a:cubicBezTo>
                    <a:pt x="3833" y="4162"/>
                    <a:pt x="4859" y="3330"/>
                    <a:pt x="4859" y="2072"/>
                  </a:cubicBezTo>
                  <a:cubicBezTo>
                    <a:pt x="4859" y="929"/>
                    <a:pt x="3930"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1256175" y="3416825"/>
              <a:ext cx="4200" cy="11350"/>
            </a:xfrm>
            <a:custGeom>
              <a:avLst/>
              <a:gdLst/>
              <a:ahLst/>
              <a:cxnLst/>
              <a:rect l="l" t="t" r="r" b="b"/>
              <a:pathLst>
                <a:path w="168" h="454" extrusionOk="0">
                  <a:moveTo>
                    <a:pt x="167" y="1"/>
                  </a:moveTo>
                  <a:cubicBezTo>
                    <a:pt x="96" y="24"/>
                    <a:pt x="48" y="120"/>
                    <a:pt x="25" y="191"/>
                  </a:cubicBezTo>
                  <a:cubicBezTo>
                    <a:pt x="1" y="263"/>
                    <a:pt x="25" y="334"/>
                    <a:pt x="72" y="382"/>
                  </a:cubicBezTo>
                  <a:cubicBezTo>
                    <a:pt x="96" y="405"/>
                    <a:pt x="144" y="429"/>
                    <a:pt x="167" y="453"/>
                  </a:cubicBezTo>
                  <a:lnTo>
                    <a:pt x="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1030650" y="3220950"/>
              <a:ext cx="243425" cy="269000"/>
            </a:xfrm>
            <a:custGeom>
              <a:avLst/>
              <a:gdLst/>
              <a:ahLst/>
              <a:cxnLst/>
              <a:rect l="l" t="t" r="r" b="b"/>
              <a:pathLst>
                <a:path w="9737" h="10760" extrusionOk="0">
                  <a:moveTo>
                    <a:pt x="5500" y="641"/>
                  </a:moveTo>
                  <a:cubicBezTo>
                    <a:pt x="5515" y="641"/>
                    <a:pt x="5529" y="642"/>
                    <a:pt x="5545" y="644"/>
                  </a:cubicBezTo>
                  <a:cubicBezTo>
                    <a:pt x="5926" y="667"/>
                    <a:pt x="5926" y="1215"/>
                    <a:pt x="5545" y="1263"/>
                  </a:cubicBezTo>
                  <a:cubicBezTo>
                    <a:pt x="5529" y="1264"/>
                    <a:pt x="5515" y="1265"/>
                    <a:pt x="5500" y="1265"/>
                  </a:cubicBezTo>
                  <a:cubicBezTo>
                    <a:pt x="5083" y="1265"/>
                    <a:pt x="5083" y="641"/>
                    <a:pt x="5500" y="641"/>
                  </a:cubicBezTo>
                  <a:close/>
                  <a:moveTo>
                    <a:pt x="5500" y="3190"/>
                  </a:moveTo>
                  <a:cubicBezTo>
                    <a:pt x="5515" y="3190"/>
                    <a:pt x="5529" y="3190"/>
                    <a:pt x="5545" y="3192"/>
                  </a:cubicBezTo>
                  <a:cubicBezTo>
                    <a:pt x="5926" y="3216"/>
                    <a:pt x="5926" y="3787"/>
                    <a:pt x="5545" y="3811"/>
                  </a:cubicBezTo>
                  <a:cubicBezTo>
                    <a:pt x="5529" y="3813"/>
                    <a:pt x="5515" y="3813"/>
                    <a:pt x="5500" y="3813"/>
                  </a:cubicBezTo>
                  <a:cubicBezTo>
                    <a:pt x="5083" y="3813"/>
                    <a:pt x="5083" y="3190"/>
                    <a:pt x="5500" y="3190"/>
                  </a:cubicBezTo>
                  <a:close/>
                  <a:moveTo>
                    <a:pt x="3957" y="3601"/>
                  </a:moveTo>
                  <a:cubicBezTo>
                    <a:pt x="4148" y="3601"/>
                    <a:pt x="4315" y="3794"/>
                    <a:pt x="4259" y="4001"/>
                  </a:cubicBezTo>
                  <a:cubicBezTo>
                    <a:pt x="4219" y="4148"/>
                    <a:pt x="4090" y="4227"/>
                    <a:pt x="3959" y="4227"/>
                  </a:cubicBezTo>
                  <a:cubicBezTo>
                    <a:pt x="3855" y="4227"/>
                    <a:pt x="3750" y="4178"/>
                    <a:pt x="3687" y="4073"/>
                  </a:cubicBezTo>
                  <a:cubicBezTo>
                    <a:pt x="3616" y="3930"/>
                    <a:pt x="3664" y="3740"/>
                    <a:pt x="3806" y="3644"/>
                  </a:cubicBezTo>
                  <a:cubicBezTo>
                    <a:pt x="3856" y="3615"/>
                    <a:pt x="3907" y="3601"/>
                    <a:pt x="3957" y="3601"/>
                  </a:cubicBezTo>
                  <a:close/>
                  <a:moveTo>
                    <a:pt x="7102" y="3609"/>
                  </a:moveTo>
                  <a:cubicBezTo>
                    <a:pt x="7233" y="3609"/>
                    <a:pt x="7362" y="3688"/>
                    <a:pt x="7402" y="3835"/>
                  </a:cubicBezTo>
                  <a:cubicBezTo>
                    <a:pt x="7458" y="4058"/>
                    <a:pt x="7296" y="4237"/>
                    <a:pt x="7109" y="4237"/>
                  </a:cubicBezTo>
                  <a:cubicBezTo>
                    <a:pt x="7057" y="4237"/>
                    <a:pt x="7002" y="4223"/>
                    <a:pt x="6950" y="4192"/>
                  </a:cubicBezTo>
                  <a:cubicBezTo>
                    <a:pt x="6783" y="4121"/>
                    <a:pt x="6736" y="3906"/>
                    <a:pt x="6831" y="3763"/>
                  </a:cubicBezTo>
                  <a:cubicBezTo>
                    <a:pt x="6894" y="3658"/>
                    <a:pt x="6999" y="3609"/>
                    <a:pt x="7102" y="3609"/>
                  </a:cubicBezTo>
                  <a:close/>
                  <a:moveTo>
                    <a:pt x="2812" y="4765"/>
                  </a:moveTo>
                  <a:cubicBezTo>
                    <a:pt x="2865" y="4765"/>
                    <a:pt x="2920" y="4780"/>
                    <a:pt x="2973" y="4811"/>
                  </a:cubicBezTo>
                  <a:cubicBezTo>
                    <a:pt x="3116" y="4883"/>
                    <a:pt x="3187" y="5073"/>
                    <a:pt x="3092" y="5240"/>
                  </a:cubicBezTo>
                  <a:cubicBezTo>
                    <a:pt x="3030" y="5343"/>
                    <a:pt x="2928" y="5392"/>
                    <a:pt x="2827" y="5392"/>
                  </a:cubicBezTo>
                  <a:cubicBezTo>
                    <a:pt x="2694" y="5392"/>
                    <a:pt x="2561" y="5307"/>
                    <a:pt x="2520" y="5145"/>
                  </a:cubicBezTo>
                  <a:cubicBezTo>
                    <a:pt x="2465" y="4941"/>
                    <a:pt x="2626" y="4765"/>
                    <a:pt x="2812" y="4765"/>
                  </a:cubicBezTo>
                  <a:close/>
                  <a:moveTo>
                    <a:pt x="8264" y="4756"/>
                  </a:moveTo>
                  <a:cubicBezTo>
                    <a:pt x="8454" y="4756"/>
                    <a:pt x="8624" y="4943"/>
                    <a:pt x="8569" y="5145"/>
                  </a:cubicBezTo>
                  <a:cubicBezTo>
                    <a:pt x="8529" y="5307"/>
                    <a:pt x="8388" y="5392"/>
                    <a:pt x="8253" y="5392"/>
                  </a:cubicBezTo>
                  <a:cubicBezTo>
                    <a:pt x="8150" y="5392"/>
                    <a:pt x="8049" y="5343"/>
                    <a:pt x="7998" y="5240"/>
                  </a:cubicBezTo>
                  <a:cubicBezTo>
                    <a:pt x="7879" y="5073"/>
                    <a:pt x="7950" y="4883"/>
                    <a:pt x="8093" y="4811"/>
                  </a:cubicBezTo>
                  <a:cubicBezTo>
                    <a:pt x="8148" y="4773"/>
                    <a:pt x="8207" y="4756"/>
                    <a:pt x="8264" y="4756"/>
                  </a:cubicBezTo>
                  <a:close/>
                  <a:moveTo>
                    <a:pt x="2401" y="6288"/>
                  </a:moveTo>
                  <a:cubicBezTo>
                    <a:pt x="2568" y="6288"/>
                    <a:pt x="2735" y="6407"/>
                    <a:pt x="2711" y="6645"/>
                  </a:cubicBezTo>
                  <a:cubicBezTo>
                    <a:pt x="2687" y="6835"/>
                    <a:pt x="2538" y="6931"/>
                    <a:pt x="2392" y="6931"/>
                  </a:cubicBezTo>
                  <a:cubicBezTo>
                    <a:pt x="2247" y="6931"/>
                    <a:pt x="2104" y="6835"/>
                    <a:pt x="2092" y="6645"/>
                  </a:cubicBezTo>
                  <a:cubicBezTo>
                    <a:pt x="2068" y="6407"/>
                    <a:pt x="2235" y="6288"/>
                    <a:pt x="2401" y="6288"/>
                  </a:cubicBezTo>
                  <a:close/>
                  <a:moveTo>
                    <a:pt x="2809" y="7887"/>
                  </a:moveTo>
                  <a:cubicBezTo>
                    <a:pt x="3054" y="7887"/>
                    <a:pt x="3259" y="8376"/>
                    <a:pt x="2973" y="8479"/>
                  </a:cubicBezTo>
                  <a:cubicBezTo>
                    <a:pt x="2931" y="8510"/>
                    <a:pt x="2889" y="8523"/>
                    <a:pt x="2848" y="8523"/>
                  </a:cubicBezTo>
                  <a:cubicBezTo>
                    <a:pt x="2604" y="8523"/>
                    <a:pt x="2402" y="8053"/>
                    <a:pt x="2687" y="7931"/>
                  </a:cubicBezTo>
                  <a:cubicBezTo>
                    <a:pt x="2727" y="7901"/>
                    <a:pt x="2769" y="7887"/>
                    <a:pt x="2809" y="7887"/>
                  </a:cubicBezTo>
                  <a:close/>
                  <a:moveTo>
                    <a:pt x="4505" y="4524"/>
                  </a:moveTo>
                  <a:cubicBezTo>
                    <a:pt x="4614" y="4524"/>
                    <a:pt x="4712" y="4583"/>
                    <a:pt x="4759" y="4692"/>
                  </a:cubicBezTo>
                  <a:lnTo>
                    <a:pt x="5354" y="5740"/>
                  </a:lnTo>
                  <a:cubicBezTo>
                    <a:pt x="5426" y="5716"/>
                    <a:pt x="5473" y="5716"/>
                    <a:pt x="5545" y="5716"/>
                  </a:cubicBezTo>
                  <a:cubicBezTo>
                    <a:pt x="6712" y="5788"/>
                    <a:pt x="6712" y="7526"/>
                    <a:pt x="5545" y="7597"/>
                  </a:cubicBezTo>
                  <a:cubicBezTo>
                    <a:pt x="5473" y="7597"/>
                    <a:pt x="5426" y="7597"/>
                    <a:pt x="5378" y="7574"/>
                  </a:cubicBezTo>
                  <a:lnTo>
                    <a:pt x="4878" y="8455"/>
                  </a:lnTo>
                  <a:cubicBezTo>
                    <a:pt x="4807" y="8550"/>
                    <a:pt x="4711" y="8598"/>
                    <a:pt x="4592" y="8598"/>
                  </a:cubicBezTo>
                  <a:cubicBezTo>
                    <a:pt x="4545" y="8598"/>
                    <a:pt x="4497" y="8598"/>
                    <a:pt x="4449" y="8550"/>
                  </a:cubicBezTo>
                  <a:cubicBezTo>
                    <a:pt x="4283" y="8479"/>
                    <a:pt x="4235" y="8288"/>
                    <a:pt x="4330" y="8121"/>
                  </a:cubicBezTo>
                  <a:lnTo>
                    <a:pt x="4830" y="7264"/>
                  </a:lnTo>
                  <a:cubicBezTo>
                    <a:pt x="4521" y="6907"/>
                    <a:pt x="4521" y="6407"/>
                    <a:pt x="4830" y="6050"/>
                  </a:cubicBezTo>
                  <a:lnTo>
                    <a:pt x="4235" y="5002"/>
                  </a:lnTo>
                  <a:cubicBezTo>
                    <a:pt x="4140" y="4859"/>
                    <a:pt x="4187" y="4668"/>
                    <a:pt x="4330" y="4573"/>
                  </a:cubicBezTo>
                  <a:cubicBezTo>
                    <a:pt x="4388" y="4540"/>
                    <a:pt x="4448" y="4524"/>
                    <a:pt x="4505" y="4524"/>
                  </a:cubicBezTo>
                  <a:close/>
                  <a:moveTo>
                    <a:pt x="3955" y="9052"/>
                  </a:moveTo>
                  <a:cubicBezTo>
                    <a:pt x="4008" y="9052"/>
                    <a:pt x="4063" y="9066"/>
                    <a:pt x="4116" y="9098"/>
                  </a:cubicBezTo>
                  <a:cubicBezTo>
                    <a:pt x="4283" y="9169"/>
                    <a:pt x="4330" y="9360"/>
                    <a:pt x="4235" y="9526"/>
                  </a:cubicBezTo>
                  <a:cubicBezTo>
                    <a:pt x="4173" y="9629"/>
                    <a:pt x="4071" y="9679"/>
                    <a:pt x="3970" y="9679"/>
                  </a:cubicBezTo>
                  <a:cubicBezTo>
                    <a:pt x="3837" y="9679"/>
                    <a:pt x="3704" y="9593"/>
                    <a:pt x="3664" y="9431"/>
                  </a:cubicBezTo>
                  <a:cubicBezTo>
                    <a:pt x="3608" y="9227"/>
                    <a:pt x="3769" y="9052"/>
                    <a:pt x="3955" y="9052"/>
                  </a:cubicBezTo>
                  <a:close/>
                  <a:moveTo>
                    <a:pt x="5544" y="9481"/>
                  </a:moveTo>
                  <a:cubicBezTo>
                    <a:pt x="5706" y="9481"/>
                    <a:pt x="5854" y="9598"/>
                    <a:pt x="5854" y="9788"/>
                  </a:cubicBezTo>
                  <a:cubicBezTo>
                    <a:pt x="5854" y="9979"/>
                    <a:pt x="5712" y="10122"/>
                    <a:pt x="5545" y="10122"/>
                  </a:cubicBezTo>
                  <a:cubicBezTo>
                    <a:pt x="5259" y="10122"/>
                    <a:pt x="5116" y="9765"/>
                    <a:pt x="5307" y="9574"/>
                  </a:cubicBezTo>
                  <a:cubicBezTo>
                    <a:pt x="5378" y="9511"/>
                    <a:pt x="5463" y="9481"/>
                    <a:pt x="5544" y="9481"/>
                  </a:cubicBezTo>
                  <a:close/>
                  <a:moveTo>
                    <a:pt x="5545" y="1"/>
                  </a:moveTo>
                  <a:cubicBezTo>
                    <a:pt x="4473" y="1"/>
                    <a:pt x="4211" y="1477"/>
                    <a:pt x="5211" y="1834"/>
                  </a:cubicBezTo>
                  <a:lnTo>
                    <a:pt x="5211" y="2573"/>
                  </a:lnTo>
                  <a:cubicBezTo>
                    <a:pt x="4354" y="2644"/>
                    <a:pt x="3544" y="2977"/>
                    <a:pt x="2878" y="3549"/>
                  </a:cubicBezTo>
                  <a:lnTo>
                    <a:pt x="2425" y="3097"/>
                  </a:lnTo>
                  <a:lnTo>
                    <a:pt x="2520" y="3001"/>
                  </a:lnTo>
                  <a:cubicBezTo>
                    <a:pt x="2776" y="2783"/>
                    <a:pt x="2556" y="2438"/>
                    <a:pt x="2301" y="2438"/>
                  </a:cubicBezTo>
                  <a:cubicBezTo>
                    <a:pt x="2222" y="2438"/>
                    <a:pt x="2141" y="2471"/>
                    <a:pt x="2068" y="2549"/>
                  </a:cubicBezTo>
                  <a:lnTo>
                    <a:pt x="1449" y="3192"/>
                  </a:lnTo>
                  <a:cubicBezTo>
                    <a:pt x="1330" y="3311"/>
                    <a:pt x="1330" y="3501"/>
                    <a:pt x="1449" y="3620"/>
                  </a:cubicBezTo>
                  <a:cubicBezTo>
                    <a:pt x="1508" y="3680"/>
                    <a:pt x="1586" y="3710"/>
                    <a:pt x="1666" y="3710"/>
                  </a:cubicBezTo>
                  <a:cubicBezTo>
                    <a:pt x="1746" y="3710"/>
                    <a:pt x="1830" y="3680"/>
                    <a:pt x="1901" y="3620"/>
                  </a:cubicBezTo>
                  <a:lnTo>
                    <a:pt x="1973" y="3525"/>
                  </a:lnTo>
                  <a:lnTo>
                    <a:pt x="2449" y="3978"/>
                  </a:lnTo>
                  <a:cubicBezTo>
                    <a:pt x="1" y="6810"/>
                    <a:pt x="2297" y="10760"/>
                    <a:pt x="5481" y="10760"/>
                  </a:cubicBezTo>
                  <a:cubicBezTo>
                    <a:pt x="6045" y="10760"/>
                    <a:pt x="6637" y="10636"/>
                    <a:pt x="7236" y="10360"/>
                  </a:cubicBezTo>
                  <a:cubicBezTo>
                    <a:pt x="5783" y="8574"/>
                    <a:pt x="7045" y="5907"/>
                    <a:pt x="9355" y="5907"/>
                  </a:cubicBezTo>
                  <a:lnTo>
                    <a:pt x="9546" y="5907"/>
                  </a:lnTo>
                  <a:cubicBezTo>
                    <a:pt x="9427" y="5192"/>
                    <a:pt x="9117" y="4525"/>
                    <a:pt x="8641" y="3978"/>
                  </a:cubicBezTo>
                  <a:lnTo>
                    <a:pt x="9093" y="3525"/>
                  </a:lnTo>
                  <a:lnTo>
                    <a:pt x="9188" y="3620"/>
                  </a:lnTo>
                  <a:cubicBezTo>
                    <a:pt x="9236" y="3668"/>
                    <a:pt x="9308" y="3716"/>
                    <a:pt x="9403" y="3716"/>
                  </a:cubicBezTo>
                  <a:cubicBezTo>
                    <a:pt x="9474" y="3716"/>
                    <a:pt x="9570" y="3668"/>
                    <a:pt x="9617" y="3620"/>
                  </a:cubicBezTo>
                  <a:cubicBezTo>
                    <a:pt x="9736" y="3501"/>
                    <a:pt x="9736" y="3287"/>
                    <a:pt x="9617" y="3168"/>
                  </a:cubicBezTo>
                  <a:lnTo>
                    <a:pt x="8998" y="2549"/>
                  </a:lnTo>
                  <a:cubicBezTo>
                    <a:pt x="8938" y="2489"/>
                    <a:pt x="8855" y="2460"/>
                    <a:pt x="8772" y="2460"/>
                  </a:cubicBezTo>
                  <a:cubicBezTo>
                    <a:pt x="8688" y="2460"/>
                    <a:pt x="8605" y="2489"/>
                    <a:pt x="8545" y="2549"/>
                  </a:cubicBezTo>
                  <a:cubicBezTo>
                    <a:pt x="8426" y="2668"/>
                    <a:pt x="8426" y="2858"/>
                    <a:pt x="8545" y="3001"/>
                  </a:cubicBezTo>
                  <a:lnTo>
                    <a:pt x="8641" y="3097"/>
                  </a:lnTo>
                  <a:lnTo>
                    <a:pt x="8188" y="3549"/>
                  </a:lnTo>
                  <a:cubicBezTo>
                    <a:pt x="7521" y="2977"/>
                    <a:pt x="6712" y="2644"/>
                    <a:pt x="5854" y="2573"/>
                  </a:cubicBezTo>
                  <a:lnTo>
                    <a:pt x="5854" y="1834"/>
                  </a:lnTo>
                  <a:cubicBezTo>
                    <a:pt x="6855" y="1477"/>
                    <a:pt x="6593" y="1"/>
                    <a:pt x="5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1161525" y="3379325"/>
              <a:ext cx="15500" cy="15500"/>
            </a:xfrm>
            <a:custGeom>
              <a:avLst/>
              <a:gdLst/>
              <a:ahLst/>
              <a:cxnLst/>
              <a:rect l="l" t="t" r="r" b="b"/>
              <a:pathLst>
                <a:path w="620" h="620" extrusionOk="0">
                  <a:moveTo>
                    <a:pt x="310" y="0"/>
                  </a:moveTo>
                  <a:cubicBezTo>
                    <a:pt x="143" y="0"/>
                    <a:pt x="0" y="143"/>
                    <a:pt x="0" y="310"/>
                  </a:cubicBezTo>
                  <a:cubicBezTo>
                    <a:pt x="0" y="477"/>
                    <a:pt x="143" y="619"/>
                    <a:pt x="310" y="619"/>
                  </a:cubicBezTo>
                  <a:cubicBezTo>
                    <a:pt x="477" y="619"/>
                    <a:pt x="619" y="477"/>
                    <a:pt x="619" y="310"/>
                  </a:cubicBezTo>
                  <a:cubicBezTo>
                    <a:pt x="619" y="143"/>
                    <a:pt x="477"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73"/>
          <p:cNvGrpSpPr/>
          <p:nvPr/>
        </p:nvGrpSpPr>
        <p:grpSpPr>
          <a:xfrm>
            <a:off x="1769464" y="2886026"/>
            <a:ext cx="349675" cy="349675"/>
            <a:chOff x="1635425" y="3220950"/>
            <a:chExt cx="267950" cy="267950"/>
          </a:xfrm>
        </p:grpSpPr>
        <p:sp>
          <p:nvSpPr>
            <p:cNvPr id="6535" name="Google Shape;6535;p73"/>
            <p:cNvSpPr/>
            <p:nvPr/>
          </p:nvSpPr>
          <p:spPr>
            <a:xfrm>
              <a:off x="1734850" y="3387050"/>
              <a:ext cx="16100" cy="31600"/>
            </a:xfrm>
            <a:custGeom>
              <a:avLst/>
              <a:gdLst/>
              <a:ahLst/>
              <a:cxnLst/>
              <a:rect l="l" t="t" r="r" b="b"/>
              <a:pathLst>
                <a:path w="644" h="1264" extrusionOk="0">
                  <a:moveTo>
                    <a:pt x="1" y="1"/>
                  </a:moveTo>
                  <a:lnTo>
                    <a:pt x="1" y="1263"/>
                  </a:lnTo>
                  <a:lnTo>
                    <a:pt x="310" y="1263"/>
                  </a:lnTo>
                  <a:cubicBezTo>
                    <a:pt x="501" y="1263"/>
                    <a:pt x="644" y="1120"/>
                    <a:pt x="644" y="930"/>
                  </a:cubicBezTo>
                  <a:lnTo>
                    <a:pt x="644" y="310"/>
                  </a:lnTo>
                  <a:cubicBezTo>
                    <a:pt x="644" y="144"/>
                    <a:pt x="501"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1680075" y="3379325"/>
              <a:ext cx="39325" cy="109575"/>
            </a:xfrm>
            <a:custGeom>
              <a:avLst/>
              <a:gdLst/>
              <a:ahLst/>
              <a:cxnLst/>
              <a:rect l="l" t="t" r="r" b="b"/>
              <a:pathLst>
                <a:path w="1573" h="4383" extrusionOk="0">
                  <a:moveTo>
                    <a:pt x="1" y="0"/>
                  </a:moveTo>
                  <a:lnTo>
                    <a:pt x="1" y="4073"/>
                  </a:lnTo>
                  <a:cubicBezTo>
                    <a:pt x="1" y="4239"/>
                    <a:pt x="144" y="4382"/>
                    <a:pt x="310" y="4382"/>
                  </a:cubicBezTo>
                  <a:lnTo>
                    <a:pt x="1263" y="4382"/>
                  </a:lnTo>
                  <a:cubicBezTo>
                    <a:pt x="1430" y="4382"/>
                    <a:pt x="1572" y="4239"/>
                    <a:pt x="1572" y="4073"/>
                  </a:cubicBezTo>
                  <a:lnTo>
                    <a:pt x="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1635425" y="3274525"/>
              <a:ext cx="83975" cy="89350"/>
            </a:xfrm>
            <a:custGeom>
              <a:avLst/>
              <a:gdLst/>
              <a:ahLst/>
              <a:cxnLst/>
              <a:rect l="l" t="t" r="r" b="b"/>
              <a:pathLst>
                <a:path w="3359" h="3574" extrusionOk="0">
                  <a:moveTo>
                    <a:pt x="1787" y="1"/>
                  </a:moveTo>
                  <a:cubicBezTo>
                    <a:pt x="786" y="1"/>
                    <a:pt x="1" y="811"/>
                    <a:pt x="1" y="1787"/>
                  </a:cubicBezTo>
                  <a:cubicBezTo>
                    <a:pt x="1" y="2763"/>
                    <a:pt x="810" y="3573"/>
                    <a:pt x="1787" y="3573"/>
                  </a:cubicBezTo>
                  <a:lnTo>
                    <a:pt x="3358" y="3573"/>
                  </a:lnTo>
                  <a:lnTo>
                    <a:pt x="33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1886675" y="3285250"/>
              <a:ext cx="16700" cy="67900"/>
            </a:xfrm>
            <a:custGeom>
              <a:avLst/>
              <a:gdLst/>
              <a:ahLst/>
              <a:cxnLst/>
              <a:rect l="l" t="t" r="r" b="b"/>
              <a:pathLst>
                <a:path w="668" h="2716" extrusionOk="0">
                  <a:moveTo>
                    <a:pt x="0" y="1"/>
                  </a:moveTo>
                  <a:lnTo>
                    <a:pt x="0" y="2715"/>
                  </a:lnTo>
                  <a:lnTo>
                    <a:pt x="500" y="2477"/>
                  </a:lnTo>
                  <a:cubicBezTo>
                    <a:pt x="619" y="2406"/>
                    <a:pt x="667" y="2287"/>
                    <a:pt x="667" y="2168"/>
                  </a:cubicBezTo>
                  <a:lnTo>
                    <a:pt x="667" y="501"/>
                  </a:lnTo>
                  <a:cubicBezTo>
                    <a:pt x="667" y="382"/>
                    <a:pt x="596" y="263"/>
                    <a:pt x="500" y="215"/>
                  </a:cubicBezTo>
                  <a:lnTo>
                    <a:pt x="500" y="2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1734850" y="3220950"/>
              <a:ext cx="136950" cy="196650"/>
            </a:xfrm>
            <a:custGeom>
              <a:avLst/>
              <a:gdLst/>
              <a:ahLst/>
              <a:cxnLst/>
              <a:rect l="l" t="t" r="r" b="b"/>
              <a:pathLst>
                <a:path w="5478" h="7866" extrusionOk="0">
                  <a:moveTo>
                    <a:pt x="5145" y="1"/>
                  </a:moveTo>
                  <a:cubicBezTo>
                    <a:pt x="4954" y="1"/>
                    <a:pt x="4811" y="144"/>
                    <a:pt x="4811" y="310"/>
                  </a:cubicBezTo>
                  <a:lnTo>
                    <a:pt x="4811" y="620"/>
                  </a:lnTo>
                  <a:cubicBezTo>
                    <a:pt x="3406" y="1596"/>
                    <a:pt x="1739" y="2144"/>
                    <a:pt x="1" y="2144"/>
                  </a:cubicBezTo>
                  <a:lnTo>
                    <a:pt x="1" y="5692"/>
                  </a:lnTo>
                  <a:cubicBezTo>
                    <a:pt x="1739" y="5692"/>
                    <a:pt x="3406" y="6240"/>
                    <a:pt x="4811" y="7216"/>
                  </a:cubicBezTo>
                  <a:lnTo>
                    <a:pt x="4811" y="7526"/>
                  </a:lnTo>
                  <a:cubicBezTo>
                    <a:pt x="4787" y="7752"/>
                    <a:pt x="4960" y="7865"/>
                    <a:pt x="5133" y="7865"/>
                  </a:cubicBezTo>
                  <a:cubicBezTo>
                    <a:pt x="5305" y="7865"/>
                    <a:pt x="5478" y="7752"/>
                    <a:pt x="5454" y="7526"/>
                  </a:cubicBezTo>
                  <a:lnTo>
                    <a:pt x="5454" y="310"/>
                  </a:lnTo>
                  <a:cubicBezTo>
                    <a:pt x="5454" y="144"/>
                    <a:pt x="5311" y="1"/>
                    <a:pt x="5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73"/>
          <p:cNvGrpSpPr/>
          <p:nvPr/>
        </p:nvGrpSpPr>
        <p:grpSpPr>
          <a:xfrm>
            <a:off x="2544079" y="2886026"/>
            <a:ext cx="310818" cy="349446"/>
            <a:chOff x="2229000" y="3220950"/>
            <a:chExt cx="238175" cy="267775"/>
          </a:xfrm>
        </p:grpSpPr>
        <p:sp>
          <p:nvSpPr>
            <p:cNvPr id="6541" name="Google Shape;6541;p73"/>
            <p:cNvSpPr/>
            <p:nvPr/>
          </p:nvSpPr>
          <p:spPr>
            <a:xfrm>
              <a:off x="2418925" y="3440050"/>
              <a:ext cx="5975" cy="16100"/>
            </a:xfrm>
            <a:custGeom>
              <a:avLst/>
              <a:gdLst/>
              <a:ahLst/>
              <a:cxnLst/>
              <a:rect l="l" t="t" r="r" b="b"/>
              <a:pathLst>
                <a:path w="239" h="644" extrusionOk="0">
                  <a:moveTo>
                    <a:pt x="0" y="0"/>
                  </a:moveTo>
                  <a:lnTo>
                    <a:pt x="0" y="643"/>
                  </a:lnTo>
                  <a:cubicBezTo>
                    <a:pt x="96" y="596"/>
                    <a:pt x="191" y="477"/>
                    <a:pt x="215" y="358"/>
                  </a:cubicBezTo>
                  <a:cubicBezTo>
                    <a:pt x="239" y="191"/>
                    <a:pt x="143"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407025" y="3416825"/>
              <a:ext cx="3600" cy="11350"/>
            </a:xfrm>
            <a:custGeom>
              <a:avLst/>
              <a:gdLst/>
              <a:ahLst/>
              <a:cxnLst/>
              <a:rect l="l" t="t" r="r" b="b"/>
              <a:pathLst>
                <a:path w="144" h="454" extrusionOk="0">
                  <a:moveTo>
                    <a:pt x="143" y="1"/>
                  </a:moveTo>
                  <a:cubicBezTo>
                    <a:pt x="72" y="24"/>
                    <a:pt x="24" y="96"/>
                    <a:pt x="24" y="191"/>
                  </a:cubicBezTo>
                  <a:cubicBezTo>
                    <a:pt x="0" y="263"/>
                    <a:pt x="24" y="334"/>
                    <a:pt x="72" y="382"/>
                  </a:cubicBezTo>
                  <a:cubicBezTo>
                    <a:pt x="95" y="405"/>
                    <a:pt x="119" y="429"/>
                    <a:pt x="143" y="453"/>
                  </a:cubicBezTo>
                  <a:lnTo>
                    <a:pt x="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345700" y="3384675"/>
              <a:ext cx="121475" cy="104050"/>
            </a:xfrm>
            <a:custGeom>
              <a:avLst/>
              <a:gdLst/>
              <a:ahLst/>
              <a:cxnLst/>
              <a:rect l="l" t="t" r="r" b="b"/>
              <a:pathLst>
                <a:path w="4859" h="4162" extrusionOk="0">
                  <a:moveTo>
                    <a:pt x="2763" y="673"/>
                  </a:moveTo>
                  <a:cubicBezTo>
                    <a:pt x="2846" y="673"/>
                    <a:pt x="2929" y="727"/>
                    <a:pt x="2929" y="834"/>
                  </a:cubicBezTo>
                  <a:lnTo>
                    <a:pt x="2929" y="929"/>
                  </a:lnTo>
                  <a:cubicBezTo>
                    <a:pt x="3049" y="953"/>
                    <a:pt x="3191" y="1025"/>
                    <a:pt x="3287" y="1120"/>
                  </a:cubicBezTo>
                  <a:cubicBezTo>
                    <a:pt x="3378" y="1230"/>
                    <a:pt x="3273" y="1381"/>
                    <a:pt x="3155" y="1381"/>
                  </a:cubicBezTo>
                  <a:cubicBezTo>
                    <a:pt x="3119" y="1381"/>
                    <a:pt x="3082" y="1367"/>
                    <a:pt x="3049" y="1334"/>
                  </a:cubicBezTo>
                  <a:cubicBezTo>
                    <a:pt x="3001" y="1287"/>
                    <a:pt x="2977" y="1263"/>
                    <a:pt x="2929" y="1263"/>
                  </a:cubicBezTo>
                  <a:lnTo>
                    <a:pt x="2929" y="1882"/>
                  </a:lnTo>
                  <a:lnTo>
                    <a:pt x="3025" y="1930"/>
                  </a:lnTo>
                  <a:cubicBezTo>
                    <a:pt x="3334" y="2025"/>
                    <a:pt x="3501" y="2311"/>
                    <a:pt x="3453" y="2620"/>
                  </a:cubicBezTo>
                  <a:cubicBezTo>
                    <a:pt x="3406" y="2906"/>
                    <a:pt x="3191" y="3120"/>
                    <a:pt x="2929" y="3192"/>
                  </a:cubicBezTo>
                  <a:lnTo>
                    <a:pt x="2929" y="3335"/>
                  </a:lnTo>
                  <a:cubicBezTo>
                    <a:pt x="2929" y="3442"/>
                    <a:pt x="2846" y="3495"/>
                    <a:pt x="2763" y="3495"/>
                  </a:cubicBezTo>
                  <a:cubicBezTo>
                    <a:pt x="2679" y="3495"/>
                    <a:pt x="2596" y="3442"/>
                    <a:pt x="2596" y="3335"/>
                  </a:cubicBezTo>
                  <a:lnTo>
                    <a:pt x="2596" y="3216"/>
                  </a:lnTo>
                  <a:cubicBezTo>
                    <a:pt x="2453" y="3192"/>
                    <a:pt x="2286" y="3144"/>
                    <a:pt x="2167" y="3049"/>
                  </a:cubicBezTo>
                  <a:cubicBezTo>
                    <a:pt x="2096" y="3001"/>
                    <a:pt x="2072" y="2906"/>
                    <a:pt x="2120" y="2835"/>
                  </a:cubicBezTo>
                  <a:cubicBezTo>
                    <a:pt x="2151" y="2788"/>
                    <a:pt x="2201" y="2762"/>
                    <a:pt x="2252" y="2762"/>
                  </a:cubicBezTo>
                  <a:cubicBezTo>
                    <a:pt x="2280" y="2762"/>
                    <a:pt x="2309" y="2770"/>
                    <a:pt x="2334" y="2787"/>
                  </a:cubicBezTo>
                  <a:cubicBezTo>
                    <a:pt x="2406" y="2835"/>
                    <a:pt x="2501" y="2882"/>
                    <a:pt x="2596" y="2882"/>
                  </a:cubicBezTo>
                  <a:lnTo>
                    <a:pt x="2596" y="2096"/>
                  </a:lnTo>
                  <a:cubicBezTo>
                    <a:pt x="2501" y="2049"/>
                    <a:pt x="2406" y="2001"/>
                    <a:pt x="2334" y="1930"/>
                  </a:cubicBezTo>
                  <a:cubicBezTo>
                    <a:pt x="2167" y="1811"/>
                    <a:pt x="2120" y="1620"/>
                    <a:pt x="2167" y="1429"/>
                  </a:cubicBezTo>
                  <a:cubicBezTo>
                    <a:pt x="2191" y="1215"/>
                    <a:pt x="2358" y="1025"/>
                    <a:pt x="2548" y="977"/>
                  </a:cubicBezTo>
                  <a:lnTo>
                    <a:pt x="2596" y="953"/>
                  </a:lnTo>
                  <a:lnTo>
                    <a:pt x="2596" y="834"/>
                  </a:lnTo>
                  <a:cubicBezTo>
                    <a:pt x="2596" y="727"/>
                    <a:pt x="2679" y="673"/>
                    <a:pt x="2763" y="673"/>
                  </a:cubicBezTo>
                  <a:close/>
                  <a:moveTo>
                    <a:pt x="2787" y="1"/>
                  </a:moveTo>
                  <a:cubicBezTo>
                    <a:pt x="929" y="1"/>
                    <a:pt x="0" y="2239"/>
                    <a:pt x="1310" y="3549"/>
                  </a:cubicBezTo>
                  <a:cubicBezTo>
                    <a:pt x="1733" y="3972"/>
                    <a:pt x="2253" y="4162"/>
                    <a:pt x="2764" y="4162"/>
                  </a:cubicBezTo>
                  <a:cubicBezTo>
                    <a:pt x="3833" y="4162"/>
                    <a:pt x="4858" y="3330"/>
                    <a:pt x="4858" y="2072"/>
                  </a:cubicBezTo>
                  <a:cubicBezTo>
                    <a:pt x="4858" y="929"/>
                    <a:pt x="3930"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302825" y="3367425"/>
              <a:ext cx="15500" cy="16075"/>
            </a:xfrm>
            <a:custGeom>
              <a:avLst/>
              <a:gdLst/>
              <a:ahLst/>
              <a:cxnLst/>
              <a:rect l="l" t="t" r="r" b="b"/>
              <a:pathLst>
                <a:path w="620" h="643" extrusionOk="0">
                  <a:moveTo>
                    <a:pt x="310" y="0"/>
                  </a:moveTo>
                  <a:cubicBezTo>
                    <a:pt x="144" y="0"/>
                    <a:pt x="1" y="143"/>
                    <a:pt x="1" y="310"/>
                  </a:cubicBezTo>
                  <a:cubicBezTo>
                    <a:pt x="1" y="500"/>
                    <a:pt x="144" y="643"/>
                    <a:pt x="310" y="643"/>
                  </a:cubicBezTo>
                  <a:cubicBezTo>
                    <a:pt x="477" y="643"/>
                    <a:pt x="620" y="500"/>
                    <a:pt x="620" y="310"/>
                  </a:cubicBezTo>
                  <a:cubicBezTo>
                    <a:pt x="620" y="143"/>
                    <a:pt x="477"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229000" y="3220950"/>
              <a:ext cx="162550" cy="235800"/>
            </a:xfrm>
            <a:custGeom>
              <a:avLst/>
              <a:gdLst/>
              <a:ahLst/>
              <a:cxnLst/>
              <a:rect l="l" t="t" r="r" b="b"/>
              <a:pathLst>
                <a:path w="6502" h="9432" extrusionOk="0">
                  <a:moveTo>
                    <a:pt x="3263" y="644"/>
                  </a:moveTo>
                  <a:cubicBezTo>
                    <a:pt x="4359" y="644"/>
                    <a:pt x="5240" y="1525"/>
                    <a:pt x="5240" y="2620"/>
                  </a:cubicBezTo>
                  <a:lnTo>
                    <a:pt x="5240" y="3763"/>
                  </a:lnTo>
                  <a:lnTo>
                    <a:pt x="1263" y="3763"/>
                  </a:lnTo>
                  <a:lnTo>
                    <a:pt x="1263" y="2620"/>
                  </a:lnTo>
                  <a:cubicBezTo>
                    <a:pt x="1263" y="1525"/>
                    <a:pt x="2168" y="644"/>
                    <a:pt x="3263" y="644"/>
                  </a:cubicBezTo>
                  <a:close/>
                  <a:moveTo>
                    <a:pt x="3263" y="5240"/>
                  </a:moveTo>
                  <a:cubicBezTo>
                    <a:pt x="4311" y="5240"/>
                    <a:pt x="4573" y="6716"/>
                    <a:pt x="3573" y="7074"/>
                  </a:cubicBezTo>
                  <a:lnTo>
                    <a:pt x="3573" y="7859"/>
                  </a:lnTo>
                  <a:cubicBezTo>
                    <a:pt x="3549" y="8050"/>
                    <a:pt x="3400" y="8145"/>
                    <a:pt x="3254" y="8145"/>
                  </a:cubicBezTo>
                  <a:cubicBezTo>
                    <a:pt x="3108" y="8145"/>
                    <a:pt x="2966" y="8050"/>
                    <a:pt x="2954" y="7859"/>
                  </a:cubicBezTo>
                  <a:lnTo>
                    <a:pt x="2954" y="7074"/>
                  </a:lnTo>
                  <a:cubicBezTo>
                    <a:pt x="1930" y="6716"/>
                    <a:pt x="2192" y="5240"/>
                    <a:pt x="3263" y="5240"/>
                  </a:cubicBezTo>
                  <a:close/>
                  <a:moveTo>
                    <a:pt x="3263" y="1"/>
                  </a:moveTo>
                  <a:cubicBezTo>
                    <a:pt x="1811" y="1"/>
                    <a:pt x="644" y="1168"/>
                    <a:pt x="644" y="2620"/>
                  </a:cubicBezTo>
                  <a:lnTo>
                    <a:pt x="644" y="3763"/>
                  </a:lnTo>
                  <a:lnTo>
                    <a:pt x="334" y="3763"/>
                  </a:lnTo>
                  <a:cubicBezTo>
                    <a:pt x="144" y="3763"/>
                    <a:pt x="1" y="3906"/>
                    <a:pt x="24" y="4097"/>
                  </a:cubicBezTo>
                  <a:lnTo>
                    <a:pt x="24" y="9122"/>
                  </a:lnTo>
                  <a:cubicBezTo>
                    <a:pt x="1" y="9288"/>
                    <a:pt x="144" y="9431"/>
                    <a:pt x="334" y="9431"/>
                  </a:cubicBezTo>
                  <a:lnTo>
                    <a:pt x="4835" y="9431"/>
                  </a:lnTo>
                  <a:cubicBezTo>
                    <a:pt x="4430" y="8050"/>
                    <a:pt x="5145" y="6573"/>
                    <a:pt x="6502" y="6073"/>
                  </a:cubicBezTo>
                  <a:lnTo>
                    <a:pt x="6502" y="4097"/>
                  </a:lnTo>
                  <a:cubicBezTo>
                    <a:pt x="6502" y="3906"/>
                    <a:pt x="6359" y="3763"/>
                    <a:pt x="6192" y="3763"/>
                  </a:cubicBezTo>
                  <a:lnTo>
                    <a:pt x="5883" y="3763"/>
                  </a:lnTo>
                  <a:lnTo>
                    <a:pt x="5883" y="2620"/>
                  </a:lnTo>
                  <a:cubicBezTo>
                    <a:pt x="5883" y="1168"/>
                    <a:pt x="4692"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73"/>
          <p:cNvGrpSpPr/>
          <p:nvPr/>
        </p:nvGrpSpPr>
        <p:grpSpPr>
          <a:xfrm>
            <a:off x="4035824" y="2886026"/>
            <a:ext cx="349642" cy="351795"/>
            <a:chOff x="3372100" y="3220950"/>
            <a:chExt cx="267925" cy="269575"/>
          </a:xfrm>
        </p:grpSpPr>
        <p:sp>
          <p:nvSpPr>
            <p:cNvPr id="6547" name="Google Shape;6547;p73"/>
            <p:cNvSpPr/>
            <p:nvPr/>
          </p:nvSpPr>
          <p:spPr>
            <a:xfrm>
              <a:off x="3529275" y="3329300"/>
              <a:ext cx="110750" cy="161225"/>
            </a:xfrm>
            <a:custGeom>
              <a:avLst/>
              <a:gdLst/>
              <a:ahLst/>
              <a:cxnLst/>
              <a:rect l="l" t="t" r="r" b="b"/>
              <a:pathLst>
                <a:path w="4430" h="6449" extrusionOk="0">
                  <a:moveTo>
                    <a:pt x="2310" y="1"/>
                  </a:moveTo>
                  <a:cubicBezTo>
                    <a:pt x="2191" y="191"/>
                    <a:pt x="2120" y="406"/>
                    <a:pt x="2120" y="644"/>
                  </a:cubicBezTo>
                  <a:lnTo>
                    <a:pt x="2120" y="2430"/>
                  </a:lnTo>
                  <a:lnTo>
                    <a:pt x="1191" y="2430"/>
                  </a:lnTo>
                  <a:cubicBezTo>
                    <a:pt x="1177" y="2429"/>
                    <a:pt x="1163" y="2429"/>
                    <a:pt x="1149" y="2429"/>
                  </a:cubicBezTo>
                  <a:cubicBezTo>
                    <a:pt x="525" y="2429"/>
                    <a:pt x="24" y="2944"/>
                    <a:pt x="24" y="3573"/>
                  </a:cubicBezTo>
                  <a:lnTo>
                    <a:pt x="24" y="5788"/>
                  </a:lnTo>
                  <a:cubicBezTo>
                    <a:pt x="0" y="6228"/>
                    <a:pt x="334" y="6449"/>
                    <a:pt x="664" y="6449"/>
                  </a:cubicBezTo>
                  <a:cubicBezTo>
                    <a:pt x="995" y="6449"/>
                    <a:pt x="1322" y="6228"/>
                    <a:pt x="1286" y="5788"/>
                  </a:cubicBezTo>
                  <a:lnTo>
                    <a:pt x="1286" y="3692"/>
                  </a:lnTo>
                  <a:lnTo>
                    <a:pt x="3287" y="3692"/>
                  </a:lnTo>
                  <a:cubicBezTo>
                    <a:pt x="3906" y="3692"/>
                    <a:pt x="4430" y="3168"/>
                    <a:pt x="4430" y="2549"/>
                  </a:cubicBezTo>
                  <a:lnTo>
                    <a:pt x="4430" y="668"/>
                  </a:lnTo>
                  <a:cubicBezTo>
                    <a:pt x="4430" y="430"/>
                    <a:pt x="4359" y="215"/>
                    <a:pt x="4239" y="25"/>
                  </a:cubicBezTo>
                  <a:cubicBezTo>
                    <a:pt x="3978" y="199"/>
                    <a:pt x="3677" y="313"/>
                    <a:pt x="3372" y="313"/>
                  </a:cubicBezTo>
                  <a:cubicBezTo>
                    <a:pt x="3344" y="313"/>
                    <a:pt x="3315" y="313"/>
                    <a:pt x="3287" y="310"/>
                  </a:cubicBezTo>
                  <a:cubicBezTo>
                    <a:pt x="2930" y="310"/>
                    <a:pt x="2596" y="215"/>
                    <a:pt x="2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3579875" y="3274150"/>
              <a:ext cx="54800" cy="47450"/>
            </a:xfrm>
            <a:custGeom>
              <a:avLst/>
              <a:gdLst/>
              <a:ahLst/>
              <a:cxnLst/>
              <a:rect l="l" t="t" r="r" b="b"/>
              <a:pathLst>
                <a:path w="2192" h="1898" extrusionOk="0">
                  <a:moveTo>
                    <a:pt x="1232" y="1"/>
                  </a:moveTo>
                  <a:cubicBezTo>
                    <a:pt x="1000" y="1"/>
                    <a:pt x="764" y="86"/>
                    <a:pt x="572" y="278"/>
                  </a:cubicBezTo>
                  <a:cubicBezTo>
                    <a:pt x="1" y="873"/>
                    <a:pt x="406" y="1897"/>
                    <a:pt x="1263" y="1897"/>
                  </a:cubicBezTo>
                  <a:cubicBezTo>
                    <a:pt x="1763" y="1897"/>
                    <a:pt x="2192" y="1469"/>
                    <a:pt x="2192" y="945"/>
                  </a:cubicBezTo>
                  <a:cubicBezTo>
                    <a:pt x="2192" y="380"/>
                    <a:pt x="1721"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3444150" y="3357875"/>
              <a:ext cx="126025" cy="131600"/>
            </a:xfrm>
            <a:custGeom>
              <a:avLst/>
              <a:gdLst/>
              <a:ahLst/>
              <a:cxnLst/>
              <a:rect l="l" t="t" r="r" b="b"/>
              <a:pathLst>
                <a:path w="5041" h="5264" extrusionOk="0">
                  <a:moveTo>
                    <a:pt x="4595" y="0"/>
                  </a:moveTo>
                  <a:cubicBezTo>
                    <a:pt x="4588" y="0"/>
                    <a:pt x="4580" y="1"/>
                    <a:pt x="4572" y="1"/>
                  </a:cubicBezTo>
                  <a:lnTo>
                    <a:pt x="4572" y="25"/>
                  </a:lnTo>
                  <a:lnTo>
                    <a:pt x="381" y="25"/>
                  </a:lnTo>
                  <a:cubicBezTo>
                    <a:pt x="0" y="49"/>
                    <a:pt x="0" y="596"/>
                    <a:pt x="381" y="644"/>
                  </a:cubicBezTo>
                  <a:lnTo>
                    <a:pt x="2167" y="644"/>
                  </a:lnTo>
                  <a:lnTo>
                    <a:pt x="2167" y="4645"/>
                  </a:lnTo>
                  <a:lnTo>
                    <a:pt x="2072" y="4645"/>
                  </a:lnTo>
                  <a:cubicBezTo>
                    <a:pt x="1691" y="4669"/>
                    <a:pt x="1691" y="5216"/>
                    <a:pt x="2072" y="5264"/>
                  </a:cubicBezTo>
                  <a:lnTo>
                    <a:pt x="2905" y="5264"/>
                  </a:lnTo>
                  <a:cubicBezTo>
                    <a:pt x="3286" y="5216"/>
                    <a:pt x="3286" y="4669"/>
                    <a:pt x="2905" y="4645"/>
                  </a:cubicBezTo>
                  <a:lnTo>
                    <a:pt x="2786" y="4645"/>
                  </a:lnTo>
                  <a:lnTo>
                    <a:pt x="2786" y="644"/>
                  </a:lnTo>
                  <a:lnTo>
                    <a:pt x="4572" y="644"/>
                  </a:lnTo>
                  <a:cubicBezTo>
                    <a:pt x="4588" y="646"/>
                    <a:pt x="4603" y="646"/>
                    <a:pt x="4617" y="646"/>
                  </a:cubicBezTo>
                  <a:cubicBezTo>
                    <a:pt x="5041" y="646"/>
                    <a:pt x="5034" y="0"/>
                    <a:pt x="4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3576900" y="3437000"/>
              <a:ext cx="63125" cy="51900"/>
            </a:xfrm>
            <a:custGeom>
              <a:avLst/>
              <a:gdLst/>
              <a:ahLst/>
              <a:cxnLst/>
              <a:rect l="l" t="t" r="r" b="b"/>
              <a:pathLst>
                <a:path w="2525" h="2076" extrusionOk="0">
                  <a:moveTo>
                    <a:pt x="2252" y="1"/>
                  </a:moveTo>
                  <a:cubicBezTo>
                    <a:pt x="2240" y="1"/>
                    <a:pt x="2228" y="2"/>
                    <a:pt x="2215" y="3"/>
                  </a:cubicBezTo>
                  <a:lnTo>
                    <a:pt x="1" y="3"/>
                  </a:lnTo>
                  <a:lnTo>
                    <a:pt x="1" y="2075"/>
                  </a:lnTo>
                  <a:lnTo>
                    <a:pt x="2215" y="2075"/>
                  </a:lnTo>
                  <a:cubicBezTo>
                    <a:pt x="2382" y="2075"/>
                    <a:pt x="2525" y="1932"/>
                    <a:pt x="2525" y="1766"/>
                  </a:cubicBezTo>
                  <a:lnTo>
                    <a:pt x="2525" y="313"/>
                  </a:lnTo>
                  <a:cubicBezTo>
                    <a:pt x="2525" y="136"/>
                    <a:pt x="2402"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3372100" y="3329300"/>
              <a:ext cx="109575" cy="160325"/>
            </a:xfrm>
            <a:custGeom>
              <a:avLst/>
              <a:gdLst/>
              <a:ahLst/>
              <a:cxnLst/>
              <a:rect l="l" t="t" r="r" b="b"/>
              <a:pathLst>
                <a:path w="4383" h="6413" extrusionOk="0">
                  <a:moveTo>
                    <a:pt x="2120" y="1"/>
                  </a:moveTo>
                  <a:cubicBezTo>
                    <a:pt x="1834" y="215"/>
                    <a:pt x="1501" y="310"/>
                    <a:pt x="1167" y="310"/>
                  </a:cubicBezTo>
                  <a:cubicBezTo>
                    <a:pt x="1137" y="313"/>
                    <a:pt x="1107" y="313"/>
                    <a:pt x="1077" y="313"/>
                  </a:cubicBezTo>
                  <a:cubicBezTo>
                    <a:pt x="754" y="313"/>
                    <a:pt x="452" y="199"/>
                    <a:pt x="191" y="25"/>
                  </a:cubicBezTo>
                  <a:cubicBezTo>
                    <a:pt x="72" y="215"/>
                    <a:pt x="0" y="430"/>
                    <a:pt x="0" y="668"/>
                  </a:cubicBezTo>
                  <a:lnTo>
                    <a:pt x="0" y="2549"/>
                  </a:lnTo>
                  <a:cubicBezTo>
                    <a:pt x="0" y="3168"/>
                    <a:pt x="524" y="3692"/>
                    <a:pt x="1167" y="3692"/>
                  </a:cubicBezTo>
                  <a:lnTo>
                    <a:pt x="3144" y="3692"/>
                  </a:lnTo>
                  <a:lnTo>
                    <a:pt x="3144" y="5788"/>
                  </a:lnTo>
                  <a:cubicBezTo>
                    <a:pt x="3144" y="6205"/>
                    <a:pt x="3454" y="6413"/>
                    <a:pt x="3763" y="6413"/>
                  </a:cubicBezTo>
                  <a:cubicBezTo>
                    <a:pt x="4073" y="6413"/>
                    <a:pt x="4382" y="6205"/>
                    <a:pt x="4382" y="5788"/>
                  </a:cubicBezTo>
                  <a:lnTo>
                    <a:pt x="4382" y="3573"/>
                  </a:lnTo>
                  <a:cubicBezTo>
                    <a:pt x="4382" y="2930"/>
                    <a:pt x="3882" y="2430"/>
                    <a:pt x="3239" y="2430"/>
                  </a:cubicBezTo>
                  <a:lnTo>
                    <a:pt x="2310" y="2430"/>
                  </a:lnTo>
                  <a:lnTo>
                    <a:pt x="2310" y="644"/>
                  </a:lnTo>
                  <a:cubicBezTo>
                    <a:pt x="2310" y="406"/>
                    <a:pt x="2239" y="191"/>
                    <a:pt x="2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3377450" y="3274150"/>
              <a:ext cx="54800" cy="47450"/>
            </a:xfrm>
            <a:custGeom>
              <a:avLst/>
              <a:gdLst/>
              <a:ahLst/>
              <a:cxnLst/>
              <a:rect l="l" t="t" r="r" b="b"/>
              <a:pathLst>
                <a:path w="2192" h="1898" extrusionOk="0">
                  <a:moveTo>
                    <a:pt x="942" y="1"/>
                  </a:moveTo>
                  <a:cubicBezTo>
                    <a:pt x="460" y="1"/>
                    <a:pt x="1" y="380"/>
                    <a:pt x="1" y="945"/>
                  </a:cubicBezTo>
                  <a:cubicBezTo>
                    <a:pt x="1" y="1469"/>
                    <a:pt x="406" y="1897"/>
                    <a:pt x="930" y="1897"/>
                  </a:cubicBezTo>
                  <a:cubicBezTo>
                    <a:pt x="1787" y="1897"/>
                    <a:pt x="2192" y="873"/>
                    <a:pt x="1596" y="278"/>
                  </a:cubicBezTo>
                  <a:cubicBezTo>
                    <a:pt x="1405" y="86"/>
                    <a:pt x="1171" y="1"/>
                    <a:pt x="9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3372100" y="3436475"/>
              <a:ext cx="62525" cy="52425"/>
            </a:xfrm>
            <a:custGeom>
              <a:avLst/>
              <a:gdLst/>
              <a:ahLst/>
              <a:cxnLst/>
              <a:rect l="l" t="t" r="r" b="b"/>
              <a:pathLst>
                <a:path w="2501" h="2097" extrusionOk="0">
                  <a:moveTo>
                    <a:pt x="310" y="0"/>
                  </a:moveTo>
                  <a:cubicBezTo>
                    <a:pt x="143" y="0"/>
                    <a:pt x="0" y="143"/>
                    <a:pt x="0" y="334"/>
                  </a:cubicBezTo>
                  <a:lnTo>
                    <a:pt x="0" y="1787"/>
                  </a:lnTo>
                  <a:cubicBezTo>
                    <a:pt x="0" y="1953"/>
                    <a:pt x="143" y="2096"/>
                    <a:pt x="310" y="2096"/>
                  </a:cubicBezTo>
                  <a:lnTo>
                    <a:pt x="2501" y="2096"/>
                  </a:lnTo>
                  <a:lnTo>
                    <a:pt x="25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3509625" y="3276925"/>
              <a:ext cx="6575" cy="16100"/>
            </a:xfrm>
            <a:custGeom>
              <a:avLst/>
              <a:gdLst/>
              <a:ahLst/>
              <a:cxnLst/>
              <a:rect l="l" t="t" r="r" b="b"/>
              <a:pathLst>
                <a:path w="263" h="644" extrusionOk="0">
                  <a:moveTo>
                    <a:pt x="1" y="0"/>
                  </a:moveTo>
                  <a:lnTo>
                    <a:pt x="1" y="643"/>
                  </a:lnTo>
                  <a:cubicBezTo>
                    <a:pt x="120" y="596"/>
                    <a:pt x="215" y="477"/>
                    <a:pt x="215" y="357"/>
                  </a:cubicBezTo>
                  <a:cubicBezTo>
                    <a:pt x="263" y="191"/>
                    <a:pt x="167" y="2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3497725" y="3253700"/>
              <a:ext cx="4175" cy="11325"/>
            </a:xfrm>
            <a:custGeom>
              <a:avLst/>
              <a:gdLst/>
              <a:ahLst/>
              <a:cxnLst/>
              <a:rect l="l" t="t" r="r" b="b"/>
              <a:pathLst>
                <a:path w="167" h="453" extrusionOk="0">
                  <a:moveTo>
                    <a:pt x="167" y="0"/>
                  </a:moveTo>
                  <a:cubicBezTo>
                    <a:pt x="96" y="24"/>
                    <a:pt x="24" y="120"/>
                    <a:pt x="24" y="191"/>
                  </a:cubicBezTo>
                  <a:cubicBezTo>
                    <a:pt x="0" y="262"/>
                    <a:pt x="24" y="334"/>
                    <a:pt x="72" y="405"/>
                  </a:cubicBezTo>
                  <a:lnTo>
                    <a:pt x="167" y="453"/>
                  </a:lnTo>
                  <a:lnTo>
                    <a:pt x="1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3436400" y="3220950"/>
              <a:ext cx="121475" cy="104650"/>
            </a:xfrm>
            <a:custGeom>
              <a:avLst/>
              <a:gdLst/>
              <a:ahLst/>
              <a:cxnLst/>
              <a:rect l="l" t="t" r="r" b="b"/>
              <a:pathLst>
                <a:path w="4859" h="4186" extrusionOk="0">
                  <a:moveTo>
                    <a:pt x="2775" y="697"/>
                  </a:moveTo>
                  <a:cubicBezTo>
                    <a:pt x="2852" y="697"/>
                    <a:pt x="2930" y="751"/>
                    <a:pt x="2930" y="858"/>
                  </a:cubicBezTo>
                  <a:lnTo>
                    <a:pt x="2930" y="977"/>
                  </a:lnTo>
                  <a:cubicBezTo>
                    <a:pt x="3072" y="977"/>
                    <a:pt x="3192" y="1049"/>
                    <a:pt x="3287" y="1144"/>
                  </a:cubicBezTo>
                  <a:cubicBezTo>
                    <a:pt x="3358" y="1215"/>
                    <a:pt x="3334" y="1310"/>
                    <a:pt x="3287" y="1358"/>
                  </a:cubicBezTo>
                  <a:cubicBezTo>
                    <a:pt x="3251" y="1394"/>
                    <a:pt x="3209" y="1412"/>
                    <a:pt x="3168" y="1412"/>
                  </a:cubicBezTo>
                  <a:cubicBezTo>
                    <a:pt x="3126" y="1412"/>
                    <a:pt x="3084" y="1394"/>
                    <a:pt x="3049" y="1358"/>
                  </a:cubicBezTo>
                  <a:cubicBezTo>
                    <a:pt x="3025" y="1334"/>
                    <a:pt x="2977" y="1310"/>
                    <a:pt x="2930" y="1310"/>
                  </a:cubicBezTo>
                  <a:lnTo>
                    <a:pt x="2930" y="1930"/>
                  </a:lnTo>
                  <a:lnTo>
                    <a:pt x="3049" y="1977"/>
                  </a:lnTo>
                  <a:cubicBezTo>
                    <a:pt x="3334" y="2049"/>
                    <a:pt x="3501" y="2334"/>
                    <a:pt x="3454" y="2644"/>
                  </a:cubicBezTo>
                  <a:cubicBezTo>
                    <a:pt x="3406" y="2930"/>
                    <a:pt x="3215" y="3144"/>
                    <a:pt x="2930" y="3216"/>
                  </a:cubicBezTo>
                  <a:lnTo>
                    <a:pt x="2930" y="3358"/>
                  </a:lnTo>
                  <a:cubicBezTo>
                    <a:pt x="2930" y="3466"/>
                    <a:pt x="2852" y="3519"/>
                    <a:pt x="2775" y="3519"/>
                  </a:cubicBezTo>
                  <a:cubicBezTo>
                    <a:pt x="2697" y="3519"/>
                    <a:pt x="2620" y="3466"/>
                    <a:pt x="2620" y="3358"/>
                  </a:cubicBezTo>
                  <a:lnTo>
                    <a:pt x="2620" y="3216"/>
                  </a:lnTo>
                  <a:cubicBezTo>
                    <a:pt x="2453" y="3216"/>
                    <a:pt x="2310" y="3168"/>
                    <a:pt x="2168" y="3073"/>
                  </a:cubicBezTo>
                  <a:cubicBezTo>
                    <a:pt x="2096" y="3025"/>
                    <a:pt x="2072" y="2906"/>
                    <a:pt x="2120" y="2835"/>
                  </a:cubicBezTo>
                  <a:cubicBezTo>
                    <a:pt x="2146" y="2795"/>
                    <a:pt x="2187" y="2778"/>
                    <a:pt x="2230" y="2778"/>
                  </a:cubicBezTo>
                  <a:cubicBezTo>
                    <a:pt x="2265" y="2778"/>
                    <a:pt x="2302" y="2789"/>
                    <a:pt x="2334" y="2811"/>
                  </a:cubicBezTo>
                  <a:cubicBezTo>
                    <a:pt x="2429" y="2858"/>
                    <a:pt x="2525" y="2906"/>
                    <a:pt x="2620" y="2906"/>
                  </a:cubicBezTo>
                  <a:lnTo>
                    <a:pt x="2620" y="2120"/>
                  </a:lnTo>
                  <a:cubicBezTo>
                    <a:pt x="2525" y="2073"/>
                    <a:pt x="2429" y="2025"/>
                    <a:pt x="2334" y="1953"/>
                  </a:cubicBezTo>
                  <a:cubicBezTo>
                    <a:pt x="2191" y="1834"/>
                    <a:pt x="2120" y="1620"/>
                    <a:pt x="2168" y="1453"/>
                  </a:cubicBezTo>
                  <a:cubicBezTo>
                    <a:pt x="2215" y="1239"/>
                    <a:pt x="2358" y="1049"/>
                    <a:pt x="2572" y="977"/>
                  </a:cubicBezTo>
                  <a:lnTo>
                    <a:pt x="2620" y="977"/>
                  </a:lnTo>
                  <a:lnTo>
                    <a:pt x="2620" y="858"/>
                  </a:lnTo>
                  <a:cubicBezTo>
                    <a:pt x="2620" y="751"/>
                    <a:pt x="2697" y="697"/>
                    <a:pt x="2775" y="697"/>
                  </a:cubicBezTo>
                  <a:close/>
                  <a:moveTo>
                    <a:pt x="2787" y="1"/>
                  </a:moveTo>
                  <a:cubicBezTo>
                    <a:pt x="929" y="1"/>
                    <a:pt x="0" y="2239"/>
                    <a:pt x="1310" y="3573"/>
                  </a:cubicBezTo>
                  <a:cubicBezTo>
                    <a:pt x="1733" y="3996"/>
                    <a:pt x="2254" y="4186"/>
                    <a:pt x="2764" y="4186"/>
                  </a:cubicBezTo>
                  <a:cubicBezTo>
                    <a:pt x="3833" y="4186"/>
                    <a:pt x="4859" y="3354"/>
                    <a:pt x="4859" y="2096"/>
                  </a:cubicBezTo>
                  <a:cubicBezTo>
                    <a:pt x="4859" y="929"/>
                    <a:pt x="3930"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73"/>
          <p:cNvGrpSpPr/>
          <p:nvPr/>
        </p:nvGrpSpPr>
        <p:grpSpPr>
          <a:xfrm>
            <a:off x="4791778" y="2886026"/>
            <a:ext cx="348892" cy="349675"/>
            <a:chOff x="3951375" y="3220950"/>
            <a:chExt cx="267350" cy="267950"/>
          </a:xfrm>
        </p:grpSpPr>
        <p:sp>
          <p:nvSpPr>
            <p:cNvPr id="6558" name="Google Shape;6558;p73"/>
            <p:cNvSpPr/>
            <p:nvPr/>
          </p:nvSpPr>
          <p:spPr>
            <a:xfrm>
              <a:off x="4131775"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3974600"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3951375" y="3421000"/>
              <a:ext cx="267350" cy="67900"/>
            </a:xfrm>
            <a:custGeom>
              <a:avLst/>
              <a:gdLst/>
              <a:ahLst/>
              <a:cxnLst/>
              <a:rect l="l" t="t" r="r" b="b"/>
              <a:pathLst>
                <a:path w="10694" h="2716" extrusionOk="0">
                  <a:moveTo>
                    <a:pt x="3764" y="0"/>
                  </a:moveTo>
                  <a:cubicBezTo>
                    <a:pt x="3404" y="553"/>
                    <a:pt x="2804" y="841"/>
                    <a:pt x="2201" y="841"/>
                  </a:cubicBezTo>
                  <a:cubicBezTo>
                    <a:pt x="1765" y="841"/>
                    <a:pt x="1327" y="691"/>
                    <a:pt x="977" y="381"/>
                  </a:cubicBezTo>
                  <a:cubicBezTo>
                    <a:pt x="358" y="786"/>
                    <a:pt x="1" y="1477"/>
                    <a:pt x="25" y="2191"/>
                  </a:cubicBezTo>
                  <a:lnTo>
                    <a:pt x="25" y="2406"/>
                  </a:lnTo>
                  <a:cubicBezTo>
                    <a:pt x="1" y="2572"/>
                    <a:pt x="144" y="2715"/>
                    <a:pt x="334" y="2715"/>
                  </a:cubicBezTo>
                  <a:lnTo>
                    <a:pt x="4097" y="2715"/>
                  </a:lnTo>
                  <a:cubicBezTo>
                    <a:pt x="4264" y="2715"/>
                    <a:pt x="4407" y="2572"/>
                    <a:pt x="4407" y="2406"/>
                  </a:cubicBezTo>
                  <a:lnTo>
                    <a:pt x="4407" y="2191"/>
                  </a:lnTo>
                  <a:cubicBezTo>
                    <a:pt x="4407" y="1882"/>
                    <a:pt x="4335" y="1548"/>
                    <a:pt x="4192" y="1262"/>
                  </a:cubicBezTo>
                  <a:lnTo>
                    <a:pt x="6502" y="1262"/>
                  </a:lnTo>
                  <a:cubicBezTo>
                    <a:pt x="6359" y="1548"/>
                    <a:pt x="6288" y="1882"/>
                    <a:pt x="6288" y="2191"/>
                  </a:cubicBezTo>
                  <a:lnTo>
                    <a:pt x="6288" y="2406"/>
                  </a:lnTo>
                  <a:cubicBezTo>
                    <a:pt x="6288" y="2572"/>
                    <a:pt x="6431" y="2715"/>
                    <a:pt x="6598" y="2715"/>
                  </a:cubicBezTo>
                  <a:lnTo>
                    <a:pt x="10360" y="2715"/>
                  </a:lnTo>
                  <a:cubicBezTo>
                    <a:pt x="10551" y="2715"/>
                    <a:pt x="10694" y="2572"/>
                    <a:pt x="10694" y="2406"/>
                  </a:cubicBezTo>
                  <a:lnTo>
                    <a:pt x="10694" y="2191"/>
                  </a:lnTo>
                  <a:cubicBezTo>
                    <a:pt x="10694" y="1477"/>
                    <a:pt x="10313" y="786"/>
                    <a:pt x="9717" y="381"/>
                  </a:cubicBezTo>
                  <a:cubicBezTo>
                    <a:pt x="9358" y="691"/>
                    <a:pt x="8918" y="841"/>
                    <a:pt x="8482" y="841"/>
                  </a:cubicBezTo>
                  <a:cubicBezTo>
                    <a:pt x="7878" y="841"/>
                    <a:pt x="7280" y="553"/>
                    <a:pt x="69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3972225" y="3220950"/>
              <a:ext cx="225075" cy="131000"/>
            </a:xfrm>
            <a:custGeom>
              <a:avLst/>
              <a:gdLst/>
              <a:ahLst/>
              <a:cxnLst/>
              <a:rect l="l" t="t" r="r" b="b"/>
              <a:pathLst>
                <a:path w="9003" h="5240" extrusionOk="0">
                  <a:moveTo>
                    <a:pt x="3647" y="1261"/>
                  </a:moveTo>
                  <a:cubicBezTo>
                    <a:pt x="3661" y="1261"/>
                    <a:pt x="3676" y="1261"/>
                    <a:pt x="3692" y="1263"/>
                  </a:cubicBezTo>
                  <a:cubicBezTo>
                    <a:pt x="4049" y="1310"/>
                    <a:pt x="4049" y="1858"/>
                    <a:pt x="3692" y="1882"/>
                  </a:cubicBezTo>
                  <a:cubicBezTo>
                    <a:pt x="3676" y="1884"/>
                    <a:pt x="3661" y="1884"/>
                    <a:pt x="3647" y="1884"/>
                  </a:cubicBezTo>
                  <a:cubicBezTo>
                    <a:pt x="3230" y="1884"/>
                    <a:pt x="3230" y="1261"/>
                    <a:pt x="3647" y="1261"/>
                  </a:cubicBezTo>
                  <a:close/>
                  <a:moveTo>
                    <a:pt x="5335" y="1263"/>
                  </a:moveTo>
                  <a:cubicBezTo>
                    <a:pt x="5621" y="1263"/>
                    <a:pt x="5764" y="1596"/>
                    <a:pt x="5573" y="1811"/>
                  </a:cubicBezTo>
                  <a:cubicBezTo>
                    <a:pt x="5506" y="1870"/>
                    <a:pt x="5427" y="1897"/>
                    <a:pt x="5350" y="1897"/>
                  </a:cubicBezTo>
                  <a:cubicBezTo>
                    <a:pt x="5182" y="1897"/>
                    <a:pt x="5025" y="1768"/>
                    <a:pt x="5025" y="1572"/>
                  </a:cubicBezTo>
                  <a:cubicBezTo>
                    <a:pt x="5025" y="1406"/>
                    <a:pt x="5168" y="1263"/>
                    <a:pt x="5335" y="1263"/>
                  </a:cubicBezTo>
                  <a:close/>
                  <a:moveTo>
                    <a:pt x="5364" y="2302"/>
                  </a:moveTo>
                  <a:cubicBezTo>
                    <a:pt x="5602" y="2302"/>
                    <a:pt x="5809" y="2617"/>
                    <a:pt x="5573" y="2835"/>
                  </a:cubicBezTo>
                  <a:cubicBezTo>
                    <a:pt x="5287" y="3132"/>
                    <a:pt x="4906" y="3281"/>
                    <a:pt x="4522" y="3281"/>
                  </a:cubicBezTo>
                  <a:cubicBezTo>
                    <a:pt x="4138" y="3281"/>
                    <a:pt x="3751" y="3132"/>
                    <a:pt x="3454" y="2835"/>
                  </a:cubicBezTo>
                  <a:cubicBezTo>
                    <a:pt x="3236" y="2617"/>
                    <a:pt x="3433" y="2302"/>
                    <a:pt x="3676" y="2302"/>
                  </a:cubicBezTo>
                  <a:cubicBezTo>
                    <a:pt x="3752" y="2302"/>
                    <a:pt x="3833" y="2332"/>
                    <a:pt x="3906" y="2406"/>
                  </a:cubicBezTo>
                  <a:cubicBezTo>
                    <a:pt x="4073" y="2573"/>
                    <a:pt x="4293" y="2656"/>
                    <a:pt x="4516" y="2656"/>
                  </a:cubicBezTo>
                  <a:cubicBezTo>
                    <a:pt x="4740" y="2656"/>
                    <a:pt x="4966" y="2573"/>
                    <a:pt x="5144" y="2406"/>
                  </a:cubicBezTo>
                  <a:cubicBezTo>
                    <a:pt x="5212" y="2332"/>
                    <a:pt x="5290" y="2302"/>
                    <a:pt x="5364" y="2302"/>
                  </a:cubicBezTo>
                  <a:close/>
                  <a:moveTo>
                    <a:pt x="929" y="1"/>
                  </a:moveTo>
                  <a:cubicBezTo>
                    <a:pt x="405" y="1"/>
                    <a:pt x="0" y="429"/>
                    <a:pt x="0" y="953"/>
                  </a:cubicBezTo>
                  <a:lnTo>
                    <a:pt x="0" y="3454"/>
                  </a:lnTo>
                  <a:cubicBezTo>
                    <a:pt x="0" y="3978"/>
                    <a:pt x="429" y="4406"/>
                    <a:pt x="953" y="4406"/>
                  </a:cubicBezTo>
                  <a:lnTo>
                    <a:pt x="1048" y="4406"/>
                  </a:lnTo>
                  <a:lnTo>
                    <a:pt x="1048" y="4930"/>
                  </a:lnTo>
                  <a:cubicBezTo>
                    <a:pt x="1048" y="5115"/>
                    <a:pt x="1202" y="5240"/>
                    <a:pt x="1367" y="5240"/>
                  </a:cubicBezTo>
                  <a:cubicBezTo>
                    <a:pt x="1437" y="5240"/>
                    <a:pt x="1509" y="5218"/>
                    <a:pt x="1572" y="5168"/>
                  </a:cubicBezTo>
                  <a:lnTo>
                    <a:pt x="2525" y="4406"/>
                  </a:lnTo>
                  <a:lnTo>
                    <a:pt x="6478" y="4406"/>
                  </a:lnTo>
                  <a:lnTo>
                    <a:pt x="7454" y="5168"/>
                  </a:lnTo>
                  <a:cubicBezTo>
                    <a:pt x="7502" y="5216"/>
                    <a:pt x="7573" y="5240"/>
                    <a:pt x="7645" y="5240"/>
                  </a:cubicBezTo>
                  <a:cubicBezTo>
                    <a:pt x="7812" y="5240"/>
                    <a:pt x="7931" y="5097"/>
                    <a:pt x="7954" y="4930"/>
                  </a:cubicBezTo>
                  <a:lnTo>
                    <a:pt x="7954" y="4406"/>
                  </a:lnTo>
                  <a:lnTo>
                    <a:pt x="8050" y="4406"/>
                  </a:lnTo>
                  <a:cubicBezTo>
                    <a:pt x="8574" y="4406"/>
                    <a:pt x="8979" y="3978"/>
                    <a:pt x="9002" y="3454"/>
                  </a:cubicBezTo>
                  <a:lnTo>
                    <a:pt x="9002" y="953"/>
                  </a:lnTo>
                  <a:cubicBezTo>
                    <a:pt x="8979" y="429"/>
                    <a:pt x="8574" y="1"/>
                    <a:pt x="80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73"/>
          <p:cNvGrpSpPr/>
          <p:nvPr/>
        </p:nvGrpSpPr>
        <p:grpSpPr>
          <a:xfrm>
            <a:off x="5546199" y="2886026"/>
            <a:ext cx="356656" cy="349675"/>
            <a:chOff x="4529475" y="3220950"/>
            <a:chExt cx="273300" cy="267950"/>
          </a:xfrm>
        </p:grpSpPr>
        <p:sp>
          <p:nvSpPr>
            <p:cNvPr id="6563" name="Google Shape;6563;p73"/>
            <p:cNvSpPr/>
            <p:nvPr/>
          </p:nvSpPr>
          <p:spPr>
            <a:xfrm>
              <a:off x="4693200" y="3220950"/>
              <a:ext cx="73250" cy="120300"/>
            </a:xfrm>
            <a:custGeom>
              <a:avLst/>
              <a:gdLst/>
              <a:ahLst/>
              <a:cxnLst/>
              <a:rect l="l" t="t" r="r" b="b"/>
              <a:pathLst>
                <a:path w="2930" h="4812" extrusionOk="0">
                  <a:moveTo>
                    <a:pt x="2608" y="1"/>
                  </a:moveTo>
                  <a:cubicBezTo>
                    <a:pt x="2530" y="1"/>
                    <a:pt x="2446" y="32"/>
                    <a:pt x="2382" y="96"/>
                  </a:cubicBezTo>
                  <a:lnTo>
                    <a:pt x="2311" y="167"/>
                  </a:lnTo>
                  <a:cubicBezTo>
                    <a:pt x="1692" y="787"/>
                    <a:pt x="858" y="1168"/>
                    <a:pt x="1" y="1239"/>
                  </a:cubicBezTo>
                  <a:lnTo>
                    <a:pt x="1" y="3573"/>
                  </a:lnTo>
                  <a:cubicBezTo>
                    <a:pt x="858" y="3644"/>
                    <a:pt x="1692" y="4025"/>
                    <a:pt x="2311" y="4668"/>
                  </a:cubicBezTo>
                  <a:lnTo>
                    <a:pt x="2382" y="4740"/>
                  </a:lnTo>
                  <a:cubicBezTo>
                    <a:pt x="2454" y="4787"/>
                    <a:pt x="2525" y="4811"/>
                    <a:pt x="2597" y="4811"/>
                  </a:cubicBezTo>
                  <a:cubicBezTo>
                    <a:pt x="2644" y="4811"/>
                    <a:pt x="2692" y="4811"/>
                    <a:pt x="2716" y="4787"/>
                  </a:cubicBezTo>
                  <a:cubicBezTo>
                    <a:pt x="2859" y="4740"/>
                    <a:pt x="2930" y="4621"/>
                    <a:pt x="2930" y="4502"/>
                  </a:cubicBezTo>
                  <a:lnTo>
                    <a:pt x="2930" y="310"/>
                  </a:lnTo>
                  <a:cubicBezTo>
                    <a:pt x="2930" y="191"/>
                    <a:pt x="2859" y="72"/>
                    <a:pt x="2716" y="24"/>
                  </a:cubicBezTo>
                  <a:cubicBezTo>
                    <a:pt x="2684" y="9"/>
                    <a:pt x="2647" y="1"/>
                    <a:pt x="2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4555675" y="3326925"/>
              <a:ext cx="68500" cy="67900"/>
            </a:xfrm>
            <a:custGeom>
              <a:avLst/>
              <a:gdLst/>
              <a:ahLst/>
              <a:cxnLst/>
              <a:rect l="l" t="t" r="r" b="b"/>
              <a:pathLst>
                <a:path w="2740" h="2716" extrusionOk="0">
                  <a:moveTo>
                    <a:pt x="1358" y="1"/>
                  </a:moveTo>
                  <a:cubicBezTo>
                    <a:pt x="620" y="1"/>
                    <a:pt x="1" y="596"/>
                    <a:pt x="1" y="1358"/>
                  </a:cubicBezTo>
                  <a:cubicBezTo>
                    <a:pt x="1" y="2096"/>
                    <a:pt x="620" y="2715"/>
                    <a:pt x="1358" y="2715"/>
                  </a:cubicBezTo>
                  <a:cubicBezTo>
                    <a:pt x="2120" y="2715"/>
                    <a:pt x="2739" y="2096"/>
                    <a:pt x="2739" y="1358"/>
                  </a:cubicBezTo>
                  <a:cubicBezTo>
                    <a:pt x="2739" y="596"/>
                    <a:pt x="2120" y="1"/>
                    <a:pt x="1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4781925" y="3256675"/>
              <a:ext cx="20850" cy="49450"/>
            </a:xfrm>
            <a:custGeom>
              <a:avLst/>
              <a:gdLst/>
              <a:ahLst/>
              <a:cxnLst/>
              <a:rect l="l" t="t" r="r" b="b"/>
              <a:pathLst>
                <a:path w="834" h="1978" extrusionOk="0">
                  <a:moveTo>
                    <a:pt x="0" y="1"/>
                  </a:moveTo>
                  <a:lnTo>
                    <a:pt x="0" y="1977"/>
                  </a:lnTo>
                  <a:cubicBezTo>
                    <a:pt x="834" y="1572"/>
                    <a:pt x="834" y="38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4529475" y="3252500"/>
              <a:ext cx="155425" cy="236400"/>
            </a:xfrm>
            <a:custGeom>
              <a:avLst/>
              <a:gdLst/>
              <a:ahLst/>
              <a:cxnLst/>
              <a:rect l="l" t="t" r="r" b="b"/>
              <a:pathLst>
                <a:path w="6217" h="9456" extrusionOk="0">
                  <a:moveTo>
                    <a:pt x="5359" y="1"/>
                  </a:moveTo>
                  <a:cubicBezTo>
                    <a:pt x="3883" y="25"/>
                    <a:pt x="3811" y="2192"/>
                    <a:pt x="5288" y="2311"/>
                  </a:cubicBezTo>
                  <a:lnTo>
                    <a:pt x="5288" y="3049"/>
                  </a:lnTo>
                  <a:cubicBezTo>
                    <a:pt x="5097" y="3168"/>
                    <a:pt x="4978" y="3382"/>
                    <a:pt x="4978" y="3597"/>
                  </a:cubicBezTo>
                  <a:lnTo>
                    <a:pt x="4978" y="5478"/>
                  </a:lnTo>
                  <a:lnTo>
                    <a:pt x="4049" y="5478"/>
                  </a:lnTo>
                  <a:cubicBezTo>
                    <a:pt x="3648" y="6031"/>
                    <a:pt x="3031" y="6319"/>
                    <a:pt x="2411" y="6319"/>
                  </a:cubicBezTo>
                  <a:cubicBezTo>
                    <a:pt x="1963" y="6319"/>
                    <a:pt x="1514" y="6169"/>
                    <a:pt x="1144" y="5859"/>
                  </a:cubicBezTo>
                  <a:cubicBezTo>
                    <a:pt x="429" y="6288"/>
                    <a:pt x="1" y="7074"/>
                    <a:pt x="1" y="7883"/>
                  </a:cubicBezTo>
                  <a:lnTo>
                    <a:pt x="1" y="9146"/>
                  </a:lnTo>
                  <a:cubicBezTo>
                    <a:pt x="1" y="9312"/>
                    <a:pt x="144" y="9455"/>
                    <a:pt x="334" y="9455"/>
                  </a:cubicBezTo>
                  <a:lnTo>
                    <a:pt x="4502" y="9455"/>
                  </a:lnTo>
                  <a:cubicBezTo>
                    <a:pt x="4692" y="9455"/>
                    <a:pt x="4835" y="9312"/>
                    <a:pt x="4811" y="9146"/>
                  </a:cubicBezTo>
                  <a:lnTo>
                    <a:pt x="4811" y="7883"/>
                  </a:lnTo>
                  <a:cubicBezTo>
                    <a:pt x="4811" y="7479"/>
                    <a:pt x="4716" y="7098"/>
                    <a:pt x="4526" y="6740"/>
                  </a:cubicBezTo>
                  <a:lnTo>
                    <a:pt x="5288" y="6740"/>
                  </a:lnTo>
                  <a:cubicBezTo>
                    <a:pt x="5812" y="6740"/>
                    <a:pt x="6216" y="6312"/>
                    <a:pt x="6216" y="5788"/>
                  </a:cubicBezTo>
                  <a:lnTo>
                    <a:pt x="6216" y="3597"/>
                  </a:lnTo>
                  <a:cubicBezTo>
                    <a:pt x="6216" y="3382"/>
                    <a:pt x="6097" y="3168"/>
                    <a:pt x="5907" y="3049"/>
                  </a:cubicBezTo>
                  <a:lnTo>
                    <a:pt x="59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73"/>
          <p:cNvGrpSpPr/>
          <p:nvPr/>
        </p:nvGrpSpPr>
        <p:grpSpPr>
          <a:xfrm>
            <a:off x="6302185" y="2886026"/>
            <a:ext cx="348109" cy="349675"/>
            <a:chOff x="5108775" y="3220950"/>
            <a:chExt cx="266750" cy="267950"/>
          </a:xfrm>
        </p:grpSpPr>
        <p:sp>
          <p:nvSpPr>
            <p:cNvPr id="6568" name="Google Shape;6568;p73"/>
            <p:cNvSpPr/>
            <p:nvPr/>
          </p:nvSpPr>
          <p:spPr>
            <a:xfrm>
              <a:off x="5200450" y="3347600"/>
              <a:ext cx="73250" cy="62700"/>
            </a:xfrm>
            <a:custGeom>
              <a:avLst/>
              <a:gdLst/>
              <a:ahLst/>
              <a:cxnLst/>
              <a:rect l="l" t="t" r="r" b="b"/>
              <a:pathLst>
                <a:path w="2930" h="2508" extrusionOk="0">
                  <a:moveTo>
                    <a:pt x="1653" y="0"/>
                  </a:moveTo>
                  <a:cubicBezTo>
                    <a:pt x="1348" y="0"/>
                    <a:pt x="1038" y="113"/>
                    <a:pt x="787" y="364"/>
                  </a:cubicBezTo>
                  <a:cubicBezTo>
                    <a:pt x="1" y="1174"/>
                    <a:pt x="572" y="2508"/>
                    <a:pt x="1692" y="2508"/>
                  </a:cubicBezTo>
                  <a:cubicBezTo>
                    <a:pt x="2382" y="2508"/>
                    <a:pt x="2930" y="1960"/>
                    <a:pt x="2930" y="1269"/>
                  </a:cubicBezTo>
                  <a:cubicBezTo>
                    <a:pt x="2930" y="508"/>
                    <a:pt x="2302" y="0"/>
                    <a:pt x="1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5182000" y="3417425"/>
              <a:ext cx="120275" cy="71475"/>
            </a:xfrm>
            <a:custGeom>
              <a:avLst/>
              <a:gdLst/>
              <a:ahLst/>
              <a:cxnLst/>
              <a:rect l="l" t="t" r="r" b="b"/>
              <a:pathLst>
                <a:path w="4811" h="2859" extrusionOk="0">
                  <a:moveTo>
                    <a:pt x="1310" y="0"/>
                  </a:moveTo>
                  <a:cubicBezTo>
                    <a:pt x="524" y="405"/>
                    <a:pt x="24" y="1239"/>
                    <a:pt x="24" y="2144"/>
                  </a:cubicBezTo>
                  <a:lnTo>
                    <a:pt x="24" y="2549"/>
                  </a:lnTo>
                  <a:cubicBezTo>
                    <a:pt x="0" y="2715"/>
                    <a:pt x="143" y="2858"/>
                    <a:pt x="310" y="2858"/>
                  </a:cubicBezTo>
                  <a:lnTo>
                    <a:pt x="4501" y="2858"/>
                  </a:lnTo>
                  <a:cubicBezTo>
                    <a:pt x="4668" y="2858"/>
                    <a:pt x="4787" y="2715"/>
                    <a:pt x="4787" y="2549"/>
                  </a:cubicBezTo>
                  <a:lnTo>
                    <a:pt x="4787" y="2144"/>
                  </a:lnTo>
                  <a:cubicBezTo>
                    <a:pt x="4811" y="1239"/>
                    <a:pt x="4311" y="405"/>
                    <a:pt x="3525" y="0"/>
                  </a:cubicBezTo>
                  <a:cubicBezTo>
                    <a:pt x="3192" y="239"/>
                    <a:pt x="2805" y="358"/>
                    <a:pt x="2418" y="358"/>
                  </a:cubicBezTo>
                  <a:cubicBezTo>
                    <a:pt x="2031" y="358"/>
                    <a:pt x="1644" y="239"/>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5121875" y="3220950"/>
              <a:ext cx="52400" cy="52425"/>
            </a:xfrm>
            <a:custGeom>
              <a:avLst/>
              <a:gdLst/>
              <a:ahLst/>
              <a:cxnLst/>
              <a:rect l="l" t="t" r="r" b="b"/>
              <a:pathLst>
                <a:path w="2096" h="2097" extrusionOk="0">
                  <a:moveTo>
                    <a:pt x="1048" y="1"/>
                  </a:moveTo>
                  <a:cubicBezTo>
                    <a:pt x="477" y="1"/>
                    <a:pt x="0" y="477"/>
                    <a:pt x="0" y="1049"/>
                  </a:cubicBezTo>
                  <a:cubicBezTo>
                    <a:pt x="0" y="1620"/>
                    <a:pt x="477" y="2096"/>
                    <a:pt x="1048" y="2096"/>
                  </a:cubicBezTo>
                  <a:cubicBezTo>
                    <a:pt x="1643" y="2096"/>
                    <a:pt x="2096" y="1620"/>
                    <a:pt x="2096" y="1049"/>
                  </a:cubicBezTo>
                  <a:cubicBezTo>
                    <a:pt x="2096" y="477"/>
                    <a:pt x="1643"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5108775" y="3279300"/>
              <a:ext cx="78600" cy="51825"/>
            </a:xfrm>
            <a:custGeom>
              <a:avLst/>
              <a:gdLst/>
              <a:ahLst/>
              <a:cxnLst/>
              <a:rect l="l" t="t" r="r" b="b"/>
              <a:pathLst>
                <a:path w="3144" h="2073" extrusionOk="0">
                  <a:moveTo>
                    <a:pt x="500" y="0"/>
                  </a:moveTo>
                  <a:cubicBezTo>
                    <a:pt x="191" y="286"/>
                    <a:pt x="0" y="691"/>
                    <a:pt x="0" y="1120"/>
                  </a:cubicBezTo>
                  <a:lnTo>
                    <a:pt x="0" y="1763"/>
                  </a:lnTo>
                  <a:cubicBezTo>
                    <a:pt x="0" y="1929"/>
                    <a:pt x="143" y="2072"/>
                    <a:pt x="334" y="2072"/>
                  </a:cubicBezTo>
                  <a:lnTo>
                    <a:pt x="2834" y="2072"/>
                  </a:lnTo>
                  <a:cubicBezTo>
                    <a:pt x="3001" y="2072"/>
                    <a:pt x="3144" y="1929"/>
                    <a:pt x="3144" y="1763"/>
                  </a:cubicBezTo>
                  <a:lnTo>
                    <a:pt x="3144" y="1120"/>
                  </a:lnTo>
                  <a:cubicBezTo>
                    <a:pt x="3144" y="691"/>
                    <a:pt x="2953" y="286"/>
                    <a:pt x="2644" y="0"/>
                  </a:cubicBezTo>
                  <a:cubicBezTo>
                    <a:pt x="2358" y="239"/>
                    <a:pt x="1977" y="382"/>
                    <a:pt x="1572" y="405"/>
                  </a:cubicBezTo>
                  <a:cubicBezTo>
                    <a:pt x="1191" y="405"/>
                    <a:pt x="786" y="262"/>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5310600" y="3220950"/>
              <a:ext cx="52425" cy="52425"/>
            </a:xfrm>
            <a:custGeom>
              <a:avLst/>
              <a:gdLst/>
              <a:ahLst/>
              <a:cxnLst/>
              <a:rect l="l" t="t" r="r" b="b"/>
              <a:pathLst>
                <a:path w="2097" h="2097" extrusionOk="0">
                  <a:moveTo>
                    <a:pt x="1048" y="1"/>
                  </a:moveTo>
                  <a:cubicBezTo>
                    <a:pt x="453" y="1"/>
                    <a:pt x="0" y="477"/>
                    <a:pt x="0" y="1049"/>
                  </a:cubicBezTo>
                  <a:cubicBezTo>
                    <a:pt x="0" y="1620"/>
                    <a:pt x="453" y="2096"/>
                    <a:pt x="1048" y="2096"/>
                  </a:cubicBezTo>
                  <a:cubicBezTo>
                    <a:pt x="1620" y="2096"/>
                    <a:pt x="2096" y="1620"/>
                    <a:pt x="2096" y="1049"/>
                  </a:cubicBezTo>
                  <a:cubicBezTo>
                    <a:pt x="2096" y="477"/>
                    <a:pt x="1620"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5297500" y="3279300"/>
              <a:ext cx="78025" cy="51825"/>
            </a:xfrm>
            <a:custGeom>
              <a:avLst/>
              <a:gdLst/>
              <a:ahLst/>
              <a:cxnLst/>
              <a:rect l="l" t="t" r="r" b="b"/>
              <a:pathLst>
                <a:path w="3121" h="2073" extrusionOk="0">
                  <a:moveTo>
                    <a:pt x="477" y="0"/>
                  </a:moveTo>
                  <a:cubicBezTo>
                    <a:pt x="167" y="286"/>
                    <a:pt x="0" y="691"/>
                    <a:pt x="0" y="1120"/>
                  </a:cubicBezTo>
                  <a:lnTo>
                    <a:pt x="0" y="1763"/>
                  </a:lnTo>
                  <a:cubicBezTo>
                    <a:pt x="0" y="1929"/>
                    <a:pt x="120" y="2072"/>
                    <a:pt x="286" y="2072"/>
                  </a:cubicBezTo>
                  <a:lnTo>
                    <a:pt x="2811" y="2072"/>
                  </a:lnTo>
                  <a:cubicBezTo>
                    <a:pt x="2977" y="2072"/>
                    <a:pt x="3120" y="1929"/>
                    <a:pt x="3096" y="1763"/>
                  </a:cubicBezTo>
                  <a:lnTo>
                    <a:pt x="3096" y="1120"/>
                  </a:lnTo>
                  <a:cubicBezTo>
                    <a:pt x="3120" y="691"/>
                    <a:pt x="2953" y="286"/>
                    <a:pt x="2644" y="0"/>
                  </a:cubicBezTo>
                  <a:cubicBezTo>
                    <a:pt x="2334" y="262"/>
                    <a:pt x="1947" y="393"/>
                    <a:pt x="1560" y="393"/>
                  </a:cubicBezTo>
                  <a:cubicBezTo>
                    <a:pt x="1173" y="393"/>
                    <a:pt x="786" y="262"/>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5216525" y="3220950"/>
              <a:ext cx="52425" cy="52425"/>
            </a:xfrm>
            <a:custGeom>
              <a:avLst/>
              <a:gdLst/>
              <a:ahLst/>
              <a:cxnLst/>
              <a:rect l="l" t="t" r="r" b="b"/>
              <a:pathLst>
                <a:path w="2097" h="2097" extrusionOk="0">
                  <a:moveTo>
                    <a:pt x="1049" y="1"/>
                  </a:moveTo>
                  <a:cubicBezTo>
                    <a:pt x="453" y="1"/>
                    <a:pt x="1" y="477"/>
                    <a:pt x="1" y="1049"/>
                  </a:cubicBezTo>
                  <a:cubicBezTo>
                    <a:pt x="1" y="1620"/>
                    <a:pt x="453" y="2096"/>
                    <a:pt x="1049" y="2096"/>
                  </a:cubicBezTo>
                  <a:cubicBezTo>
                    <a:pt x="1620" y="2096"/>
                    <a:pt x="2096" y="1620"/>
                    <a:pt x="2096" y="1049"/>
                  </a:cubicBezTo>
                  <a:cubicBezTo>
                    <a:pt x="2096" y="477"/>
                    <a:pt x="1620"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5203425" y="3279300"/>
              <a:ext cx="78625" cy="51825"/>
            </a:xfrm>
            <a:custGeom>
              <a:avLst/>
              <a:gdLst/>
              <a:ahLst/>
              <a:cxnLst/>
              <a:rect l="l" t="t" r="r" b="b"/>
              <a:pathLst>
                <a:path w="3145" h="2073" extrusionOk="0">
                  <a:moveTo>
                    <a:pt x="477" y="0"/>
                  </a:moveTo>
                  <a:cubicBezTo>
                    <a:pt x="168" y="286"/>
                    <a:pt x="1" y="691"/>
                    <a:pt x="1" y="1120"/>
                  </a:cubicBezTo>
                  <a:lnTo>
                    <a:pt x="1" y="1763"/>
                  </a:lnTo>
                  <a:cubicBezTo>
                    <a:pt x="1" y="1929"/>
                    <a:pt x="144" y="2072"/>
                    <a:pt x="310" y="2072"/>
                  </a:cubicBezTo>
                  <a:lnTo>
                    <a:pt x="2811" y="2072"/>
                  </a:lnTo>
                  <a:cubicBezTo>
                    <a:pt x="3001" y="2072"/>
                    <a:pt x="3144" y="1929"/>
                    <a:pt x="3121" y="1763"/>
                  </a:cubicBezTo>
                  <a:lnTo>
                    <a:pt x="3121" y="1120"/>
                  </a:lnTo>
                  <a:cubicBezTo>
                    <a:pt x="3121" y="691"/>
                    <a:pt x="2954" y="286"/>
                    <a:pt x="2644" y="0"/>
                  </a:cubicBezTo>
                  <a:cubicBezTo>
                    <a:pt x="2335" y="262"/>
                    <a:pt x="1954" y="405"/>
                    <a:pt x="1573" y="405"/>
                  </a:cubicBezTo>
                  <a:cubicBezTo>
                    <a:pt x="1168" y="405"/>
                    <a:pt x="787" y="262"/>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73"/>
          <p:cNvGrpSpPr/>
          <p:nvPr/>
        </p:nvGrpSpPr>
        <p:grpSpPr>
          <a:xfrm>
            <a:off x="7058139" y="2886026"/>
            <a:ext cx="348109" cy="349675"/>
            <a:chOff x="5688050" y="3220950"/>
            <a:chExt cx="266750" cy="267950"/>
          </a:xfrm>
        </p:grpSpPr>
        <p:sp>
          <p:nvSpPr>
            <p:cNvPr id="6577" name="Google Shape;6577;p73"/>
            <p:cNvSpPr/>
            <p:nvPr/>
          </p:nvSpPr>
          <p:spPr>
            <a:xfrm>
              <a:off x="5688050" y="3338825"/>
              <a:ext cx="266750" cy="150075"/>
            </a:xfrm>
            <a:custGeom>
              <a:avLst/>
              <a:gdLst/>
              <a:ahLst/>
              <a:cxnLst/>
              <a:rect l="l" t="t" r="r" b="b"/>
              <a:pathLst>
                <a:path w="10670" h="6003" extrusionOk="0">
                  <a:moveTo>
                    <a:pt x="7431" y="1"/>
                  </a:moveTo>
                  <a:cubicBezTo>
                    <a:pt x="7240" y="1"/>
                    <a:pt x="7121" y="144"/>
                    <a:pt x="7121" y="311"/>
                  </a:cubicBezTo>
                  <a:lnTo>
                    <a:pt x="7121" y="1668"/>
                  </a:lnTo>
                  <a:lnTo>
                    <a:pt x="3859" y="1668"/>
                  </a:lnTo>
                  <a:cubicBezTo>
                    <a:pt x="3692" y="1692"/>
                    <a:pt x="3573" y="1811"/>
                    <a:pt x="3573" y="2001"/>
                  </a:cubicBezTo>
                  <a:lnTo>
                    <a:pt x="3573" y="3359"/>
                  </a:lnTo>
                  <a:lnTo>
                    <a:pt x="334" y="3359"/>
                  </a:lnTo>
                  <a:cubicBezTo>
                    <a:pt x="144" y="3359"/>
                    <a:pt x="1" y="3478"/>
                    <a:pt x="1" y="3668"/>
                  </a:cubicBezTo>
                  <a:lnTo>
                    <a:pt x="1" y="5693"/>
                  </a:lnTo>
                  <a:cubicBezTo>
                    <a:pt x="1" y="5859"/>
                    <a:pt x="144" y="6002"/>
                    <a:pt x="334" y="6002"/>
                  </a:cubicBezTo>
                  <a:lnTo>
                    <a:pt x="10360" y="6002"/>
                  </a:lnTo>
                  <a:cubicBezTo>
                    <a:pt x="10527" y="6002"/>
                    <a:pt x="10646" y="5859"/>
                    <a:pt x="10646" y="5693"/>
                  </a:cubicBezTo>
                  <a:lnTo>
                    <a:pt x="10646" y="311"/>
                  </a:lnTo>
                  <a:cubicBezTo>
                    <a:pt x="10670" y="144"/>
                    <a:pt x="10527" y="1"/>
                    <a:pt x="10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5701150" y="3304900"/>
              <a:ext cx="47075" cy="47050"/>
            </a:xfrm>
            <a:custGeom>
              <a:avLst/>
              <a:gdLst/>
              <a:ahLst/>
              <a:cxnLst/>
              <a:rect l="l" t="t" r="r" b="b"/>
              <a:pathLst>
                <a:path w="1883" h="1882" extrusionOk="0">
                  <a:moveTo>
                    <a:pt x="929" y="0"/>
                  </a:moveTo>
                  <a:cubicBezTo>
                    <a:pt x="406" y="0"/>
                    <a:pt x="1" y="429"/>
                    <a:pt x="1" y="929"/>
                  </a:cubicBezTo>
                  <a:cubicBezTo>
                    <a:pt x="1" y="1453"/>
                    <a:pt x="406" y="1882"/>
                    <a:pt x="929" y="1882"/>
                  </a:cubicBezTo>
                  <a:cubicBezTo>
                    <a:pt x="1453" y="1882"/>
                    <a:pt x="1882" y="1453"/>
                    <a:pt x="1882" y="929"/>
                  </a:cubicBezTo>
                  <a:cubicBezTo>
                    <a:pt x="1882" y="429"/>
                    <a:pt x="1453"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5789875" y="3263225"/>
              <a:ext cx="47050" cy="47050"/>
            </a:xfrm>
            <a:custGeom>
              <a:avLst/>
              <a:gdLst/>
              <a:ahLst/>
              <a:cxnLst/>
              <a:rect l="l" t="t" r="r" b="b"/>
              <a:pathLst>
                <a:path w="1882" h="1882" extrusionOk="0">
                  <a:moveTo>
                    <a:pt x="953" y="0"/>
                  </a:moveTo>
                  <a:cubicBezTo>
                    <a:pt x="429" y="0"/>
                    <a:pt x="0" y="405"/>
                    <a:pt x="0" y="929"/>
                  </a:cubicBezTo>
                  <a:cubicBezTo>
                    <a:pt x="0" y="1453"/>
                    <a:pt x="429" y="1882"/>
                    <a:pt x="953" y="1882"/>
                  </a:cubicBezTo>
                  <a:cubicBezTo>
                    <a:pt x="1453" y="1882"/>
                    <a:pt x="1881" y="1453"/>
                    <a:pt x="1881" y="929"/>
                  </a:cubicBezTo>
                  <a:cubicBezTo>
                    <a:pt x="1881" y="405"/>
                    <a:pt x="145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5865475" y="3276325"/>
              <a:ext cx="73850" cy="47050"/>
            </a:xfrm>
            <a:custGeom>
              <a:avLst/>
              <a:gdLst/>
              <a:ahLst/>
              <a:cxnLst/>
              <a:rect l="l" t="t" r="r" b="b"/>
              <a:pathLst>
                <a:path w="2954" h="1882" extrusionOk="0">
                  <a:moveTo>
                    <a:pt x="548" y="0"/>
                  </a:moveTo>
                  <a:cubicBezTo>
                    <a:pt x="215" y="286"/>
                    <a:pt x="1" y="691"/>
                    <a:pt x="1" y="1143"/>
                  </a:cubicBezTo>
                  <a:lnTo>
                    <a:pt x="1" y="1596"/>
                  </a:lnTo>
                  <a:cubicBezTo>
                    <a:pt x="1" y="1739"/>
                    <a:pt x="143" y="1882"/>
                    <a:pt x="286" y="1882"/>
                  </a:cubicBezTo>
                  <a:lnTo>
                    <a:pt x="2668" y="1882"/>
                  </a:lnTo>
                  <a:cubicBezTo>
                    <a:pt x="2811" y="1882"/>
                    <a:pt x="2954" y="1739"/>
                    <a:pt x="2954" y="1596"/>
                  </a:cubicBezTo>
                  <a:lnTo>
                    <a:pt x="2954" y="1143"/>
                  </a:lnTo>
                  <a:cubicBezTo>
                    <a:pt x="2954" y="691"/>
                    <a:pt x="2739" y="286"/>
                    <a:pt x="2406" y="0"/>
                  </a:cubicBezTo>
                  <a:cubicBezTo>
                    <a:pt x="2132" y="203"/>
                    <a:pt x="1804" y="304"/>
                    <a:pt x="1477" y="304"/>
                  </a:cubicBezTo>
                  <a:cubicBezTo>
                    <a:pt x="1150" y="304"/>
                    <a:pt x="822" y="203"/>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5688050" y="3360275"/>
              <a:ext cx="73250" cy="46450"/>
            </a:xfrm>
            <a:custGeom>
              <a:avLst/>
              <a:gdLst/>
              <a:ahLst/>
              <a:cxnLst/>
              <a:rect l="l" t="t" r="r" b="b"/>
              <a:pathLst>
                <a:path w="2930" h="1858" extrusionOk="0">
                  <a:moveTo>
                    <a:pt x="549" y="0"/>
                  </a:moveTo>
                  <a:cubicBezTo>
                    <a:pt x="191" y="262"/>
                    <a:pt x="1" y="691"/>
                    <a:pt x="1" y="1120"/>
                  </a:cubicBezTo>
                  <a:lnTo>
                    <a:pt x="1" y="1596"/>
                  </a:lnTo>
                  <a:cubicBezTo>
                    <a:pt x="1" y="1739"/>
                    <a:pt x="120" y="1858"/>
                    <a:pt x="263" y="1858"/>
                  </a:cubicBezTo>
                  <a:lnTo>
                    <a:pt x="2644" y="1858"/>
                  </a:lnTo>
                  <a:cubicBezTo>
                    <a:pt x="2811" y="1858"/>
                    <a:pt x="2930" y="1739"/>
                    <a:pt x="2930" y="1596"/>
                  </a:cubicBezTo>
                  <a:lnTo>
                    <a:pt x="2930" y="1120"/>
                  </a:lnTo>
                  <a:cubicBezTo>
                    <a:pt x="2930" y="691"/>
                    <a:pt x="2716" y="262"/>
                    <a:pt x="2382" y="0"/>
                  </a:cubicBezTo>
                  <a:cubicBezTo>
                    <a:pt x="2108" y="191"/>
                    <a:pt x="1787" y="286"/>
                    <a:pt x="1465" y="286"/>
                  </a:cubicBezTo>
                  <a:cubicBezTo>
                    <a:pt x="1144" y="286"/>
                    <a:pt x="822" y="191"/>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5776775" y="3318000"/>
              <a:ext cx="73250" cy="47050"/>
            </a:xfrm>
            <a:custGeom>
              <a:avLst/>
              <a:gdLst/>
              <a:ahLst/>
              <a:cxnLst/>
              <a:rect l="l" t="t" r="r" b="b"/>
              <a:pathLst>
                <a:path w="2930" h="1882" extrusionOk="0">
                  <a:moveTo>
                    <a:pt x="548" y="0"/>
                  </a:moveTo>
                  <a:cubicBezTo>
                    <a:pt x="191" y="286"/>
                    <a:pt x="0" y="715"/>
                    <a:pt x="0" y="1144"/>
                  </a:cubicBezTo>
                  <a:lnTo>
                    <a:pt x="0" y="1596"/>
                  </a:lnTo>
                  <a:cubicBezTo>
                    <a:pt x="0" y="1763"/>
                    <a:pt x="119" y="1882"/>
                    <a:pt x="286" y="1882"/>
                  </a:cubicBezTo>
                  <a:lnTo>
                    <a:pt x="2667" y="1882"/>
                  </a:lnTo>
                  <a:cubicBezTo>
                    <a:pt x="2810" y="1882"/>
                    <a:pt x="2929" y="1763"/>
                    <a:pt x="2929" y="1596"/>
                  </a:cubicBezTo>
                  <a:lnTo>
                    <a:pt x="2929" y="1144"/>
                  </a:lnTo>
                  <a:cubicBezTo>
                    <a:pt x="2929" y="715"/>
                    <a:pt x="2739" y="286"/>
                    <a:pt x="2382" y="0"/>
                  </a:cubicBezTo>
                  <a:cubicBezTo>
                    <a:pt x="2108" y="203"/>
                    <a:pt x="1786" y="304"/>
                    <a:pt x="1465" y="304"/>
                  </a:cubicBezTo>
                  <a:cubicBezTo>
                    <a:pt x="1143" y="304"/>
                    <a:pt x="822" y="203"/>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5878575" y="3220950"/>
              <a:ext cx="47050" cy="47050"/>
            </a:xfrm>
            <a:custGeom>
              <a:avLst/>
              <a:gdLst/>
              <a:ahLst/>
              <a:cxnLst/>
              <a:rect l="l" t="t" r="r" b="b"/>
              <a:pathLst>
                <a:path w="1882" h="1882" extrusionOk="0">
                  <a:moveTo>
                    <a:pt x="953" y="1"/>
                  </a:moveTo>
                  <a:cubicBezTo>
                    <a:pt x="429" y="1"/>
                    <a:pt x="0" y="429"/>
                    <a:pt x="0" y="953"/>
                  </a:cubicBezTo>
                  <a:cubicBezTo>
                    <a:pt x="0" y="1477"/>
                    <a:pt x="429" y="1882"/>
                    <a:pt x="953" y="1882"/>
                  </a:cubicBezTo>
                  <a:cubicBezTo>
                    <a:pt x="1477" y="1882"/>
                    <a:pt x="1882" y="1477"/>
                    <a:pt x="1882" y="953"/>
                  </a:cubicBezTo>
                  <a:cubicBezTo>
                    <a:pt x="1882" y="429"/>
                    <a:pt x="1477" y="1"/>
                    <a:pt x="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73"/>
          <p:cNvGrpSpPr/>
          <p:nvPr/>
        </p:nvGrpSpPr>
        <p:grpSpPr>
          <a:xfrm>
            <a:off x="7811026" y="2886026"/>
            <a:ext cx="350425" cy="349675"/>
            <a:chOff x="6264975" y="3220950"/>
            <a:chExt cx="268525" cy="267950"/>
          </a:xfrm>
        </p:grpSpPr>
        <p:sp>
          <p:nvSpPr>
            <p:cNvPr id="6585" name="Google Shape;6585;p73"/>
            <p:cNvSpPr/>
            <p:nvPr/>
          </p:nvSpPr>
          <p:spPr>
            <a:xfrm>
              <a:off x="6322725" y="3276925"/>
              <a:ext cx="6550" cy="16100"/>
            </a:xfrm>
            <a:custGeom>
              <a:avLst/>
              <a:gdLst/>
              <a:ahLst/>
              <a:cxnLst/>
              <a:rect l="l" t="t" r="r" b="b"/>
              <a:pathLst>
                <a:path w="262" h="644" extrusionOk="0">
                  <a:moveTo>
                    <a:pt x="0" y="0"/>
                  </a:moveTo>
                  <a:lnTo>
                    <a:pt x="0" y="643"/>
                  </a:lnTo>
                  <a:cubicBezTo>
                    <a:pt x="119" y="596"/>
                    <a:pt x="191" y="477"/>
                    <a:pt x="214" y="357"/>
                  </a:cubicBezTo>
                  <a:cubicBezTo>
                    <a:pt x="262" y="191"/>
                    <a:pt x="167" y="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6266750" y="3221700"/>
              <a:ext cx="122075" cy="104050"/>
            </a:xfrm>
            <a:custGeom>
              <a:avLst/>
              <a:gdLst/>
              <a:ahLst/>
              <a:cxnLst/>
              <a:rect l="l" t="t" r="r" b="b"/>
              <a:pathLst>
                <a:path w="4883" h="4162" extrusionOk="0">
                  <a:moveTo>
                    <a:pt x="2084" y="661"/>
                  </a:moveTo>
                  <a:cubicBezTo>
                    <a:pt x="2162" y="661"/>
                    <a:pt x="2239" y="709"/>
                    <a:pt x="2239" y="804"/>
                  </a:cubicBezTo>
                  <a:lnTo>
                    <a:pt x="2239" y="923"/>
                  </a:lnTo>
                  <a:cubicBezTo>
                    <a:pt x="2382" y="947"/>
                    <a:pt x="2501" y="995"/>
                    <a:pt x="2596" y="1114"/>
                  </a:cubicBezTo>
                  <a:cubicBezTo>
                    <a:pt x="2668" y="1161"/>
                    <a:pt x="2668" y="1257"/>
                    <a:pt x="2596" y="1328"/>
                  </a:cubicBezTo>
                  <a:cubicBezTo>
                    <a:pt x="2561" y="1352"/>
                    <a:pt x="2519" y="1364"/>
                    <a:pt x="2480" y="1364"/>
                  </a:cubicBezTo>
                  <a:cubicBezTo>
                    <a:pt x="2441" y="1364"/>
                    <a:pt x="2406" y="1352"/>
                    <a:pt x="2382" y="1328"/>
                  </a:cubicBezTo>
                  <a:cubicBezTo>
                    <a:pt x="2334" y="1304"/>
                    <a:pt x="2287" y="1280"/>
                    <a:pt x="2263" y="1257"/>
                  </a:cubicBezTo>
                  <a:lnTo>
                    <a:pt x="2263" y="1876"/>
                  </a:lnTo>
                  <a:lnTo>
                    <a:pt x="2358" y="1923"/>
                  </a:lnTo>
                  <a:cubicBezTo>
                    <a:pt x="2668" y="2019"/>
                    <a:pt x="2834" y="2328"/>
                    <a:pt x="2787" y="2638"/>
                  </a:cubicBezTo>
                  <a:cubicBezTo>
                    <a:pt x="2739" y="2900"/>
                    <a:pt x="2525" y="3138"/>
                    <a:pt x="2263" y="3186"/>
                  </a:cubicBezTo>
                  <a:lnTo>
                    <a:pt x="2263" y="3352"/>
                  </a:lnTo>
                  <a:cubicBezTo>
                    <a:pt x="2263" y="3448"/>
                    <a:pt x="2180" y="3495"/>
                    <a:pt x="2096" y="3495"/>
                  </a:cubicBezTo>
                  <a:cubicBezTo>
                    <a:pt x="2013" y="3495"/>
                    <a:pt x="1929" y="3448"/>
                    <a:pt x="1929" y="3352"/>
                  </a:cubicBezTo>
                  <a:lnTo>
                    <a:pt x="1929" y="3209"/>
                  </a:lnTo>
                  <a:cubicBezTo>
                    <a:pt x="1787" y="3209"/>
                    <a:pt x="1620" y="3138"/>
                    <a:pt x="1501" y="3043"/>
                  </a:cubicBezTo>
                  <a:cubicBezTo>
                    <a:pt x="1406" y="2995"/>
                    <a:pt x="1406" y="2900"/>
                    <a:pt x="1453" y="2828"/>
                  </a:cubicBezTo>
                  <a:lnTo>
                    <a:pt x="1429" y="2805"/>
                  </a:lnTo>
                  <a:cubicBezTo>
                    <a:pt x="1456" y="2765"/>
                    <a:pt x="1496" y="2748"/>
                    <a:pt x="1539" y="2748"/>
                  </a:cubicBezTo>
                  <a:cubicBezTo>
                    <a:pt x="1575" y="2748"/>
                    <a:pt x="1612" y="2759"/>
                    <a:pt x="1644" y="2781"/>
                  </a:cubicBezTo>
                  <a:cubicBezTo>
                    <a:pt x="1739" y="2828"/>
                    <a:pt x="1810" y="2876"/>
                    <a:pt x="1929" y="2876"/>
                  </a:cubicBezTo>
                  <a:lnTo>
                    <a:pt x="1929" y="2090"/>
                  </a:lnTo>
                  <a:cubicBezTo>
                    <a:pt x="1834" y="2043"/>
                    <a:pt x="1739" y="1995"/>
                    <a:pt x="1644" y="1923"/>
                  </a:cubicBezTo>
                  <a:cubicBezTo>
                    <a:pt x="1501" y="1804"/>
                    <a:pt x="1429" y="1590"/>
                    <a:pt x="1477" y="1423"/>
                  </a:cubicBezTo>
                  <a:cubicBezTo>
                    <a:pt x="1525" y="1209"/>
                    <a:pt x="1667" y="1019"/>
                    <a:pt x="1882" y="947"/>
                  </a:cubicBezTo>
                  <a:lnTo>
                    <a:pt x="1929" y="947"/>
                  </a:lnTo>
                  <a:lnTo>
                    <a:pt x="1929" y="804"/>
                  </a:lnTo>
                  <a:cubicBezTo>
                    <a:pt x="1929" y="709"/>
                    <a:pt x="2007" y="661"/>
                    <a:pt x="2084" y="661"/>
                  </a:cubicBezTo>
                  <a:close/>
                  <a:moveTo>
                    <a:pt x="2103" y="1"/>
                  </a:moveTo>
                  <a:cubicBezTo>
                    <a:pt x="1026" y="1"/>
                    <a:pt x="0" y="833"/>
                    <a:pt x="0" y="2090"/>
                  </a:cubicBezTo>
                  <a:cubicBezTo>
                    <a:pt x="0" y="3233"/>
                    <a:pt x="929" y="4162"/>
                    <a:pt x="2096" y="4162"/>
                  </a:cubicBezTo>
                  <a:cubicBezTo>
                    <a:pt x="3954" y="4162"/>
                    <a:pt x="4882" y="1923"/>
                    <a:pt x="3573" y="614"/>
                  </a:cubicBezTo>
                  <a:cubicBezTo>
                    <a:pt x="3142" y="190"/>
                    <a:pt x="2616" y="1"/>
                    <a:pt x="2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6310800" y="3253700"/>
              <a:ext cx="4200" cy="11325"/>
            </a:xfrm>
            <a:custGeom>
              <a:avLst/>
              <a:gdLst/>
              <a:ahLst/>
              <a:cxnLst/>
              <a:rect l="l" t="t" r="r" b="b"/>
              <a:pathLst>
                <a:path w="168" h="453" extrusionOk="0">
                  <a:moveTo>
                    <a:pt x="167" y="0"/>
                  </a:moveTo>
                  <a:cubicBezTo>
                    <a:pt x="96" y="24"/>
                    <a:pt x="25" y="120"/>
                    <a:pt x="25" y="191"/>
                  </a:cubicBezTo>
                  <a:cubicBezTo>
                    <a:pt x="1" y="262"/>
                    <a:pt x="25" y="334"/>
                    <a:pt x="72" y="405"/>
                  </a:cubicBezTo>
                  <a:lnTo>
                    <a:pt x="167" y="453"/>
                  </a:lnTo>
                  <a:lnTo>
                    <a:pt x="1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6366175" y="3379325"/>
              <a:ext cx="67900" cy="109575"/>
            </a:xfrm>
            <a:custGeom>
              <a:avLst/>
              <a:gdLst/>
              <a:ahLst/>
              <a:cxnLst/>
              <a:rect l="l" t="t" r="r" b="b"/>
              <a:pathLst>
                <a:path w="2716" h="4383" extrusionOk="0">
                  <a:moveTo>
                    <a:pt x="334" y="0"/>
                  </a:moveTo>
                  <a:cubicBezTo>
                    <a:pt x="143" y="0"/>
                    <a:pt x="0" y="143"/>
                    <a:pt x="0" y="310"/>
                  </a:cubicBezTo>
                  <a:lnTo>
                    <a:pt x="0" y="4073"/>
                  </a:lnTo>
                  <a:cubicBezTo>
                    <a:pt x="0" y="4239"/>
                    <a:pt x="143" y="4382"/>
                    <a:pt x="334" y="4382"/>
                  </a:cubicBezTo>
                  <a:lnTo>
                    <a:pt x="2406" y="4382"/>
                  </a:lnTo>
                  <a:cubicBezTo>
                    <a:pt x="2572" y="4382"/>
                    <a:pt x="2715" y="4239"/>
                    <a:pt x="2715" y="4073"/>
                  </a:cubicBezTo>
                  <a:lnTo>
                    <a:pt x="2715" y="310"/>
                  </a:lnTo>
                  <a:cubicBezTo>
                    <a:pt x="2715" y="143"/>
                    <a:pt x="2572" y="0"/>
                    <a:pt x="2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6465600" y="3347775"/>
              <a:ext cx="67900" cy="141125"/>
            </a:xfrm>
            <a:custGeom>
              <a:avLst/>
              <a:gdLst/>
              <a:ahLst/>
              <a:cxnLst/>
              <a:rect l="l" t="t" r="r" b="b"/>
              <a:pathLst>
                <a:path w="2716" h="5645" extrusionOk="0">
                  <a:moveTo>
                    <a:pt x="310" y="0"/>
                  </a:moveTo>
                  <a:cubicBezTo>
                    <a:pt x="143" y="0"/>
                    <a:pt x="1" y="143"/>
                    <a:pt x="1" y="310"/>
                  </a:cubicBezTo>
                  <a:lnTo>
                    <a:pt x="1" y="5335"/>
                  </a:lnTo>
                  <a:cubicBezTo>
                    <a:pt x="1" y="5501"/>
                    <a:pt x="143" y="5644"/>
                    <a:pt x="310" y="5644"/>
                  </a:cubicBezTo>
                  <a:lnTo>
                    <a:pt x="2406" y="5644"/>
                  </a:lnTo>
                  <a:cubicBezTo>
                    <a:pt x="2572" y="5644"/>
                    <a:pt x="2715" y="5501"/>
                    <a:pt x="2715" y="5335"/>
                  </a:cubicBezTo>
                  <a:lnTo>
                    <a:pt x="2715" y="310"/>
                  </a:lnTo>
                  <a:cubicBezTo>
                    <a:pt x="2715" y="143"/>
                    <a:pt x="2572" y="0"/>
                    <a:pt x="2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6266750" y="3410275"/>
              <a:ext cx="67900" cy="78625"/>
            </a:xfrm>
            <a:custGeom>
              <a:avLst/>
              <a:gdLst/>
              <a:ahLst/>
              <a:cxnLst/>
              <a:rect l="l" t="t" r="r" b="b"/>
              <a:pathLst>
                <a:path w="2716" h="3145" extrusionOk="0">
                  <a:moveTo>
                    <a:pt x="334" y="1"/>
                  </a:moveTo>
                  <a:cubicBezTo>
                    <a:pt x="143" y="1"/>
                    <a:pt x="0" y="144"/>
                    <a:pt x="0" y="334"/>
                  </a:cubicBezTo>
                  <a:lnTo>
                    <a:pt x="0" y="2835"/>
                  </a:lnTo>
                  <a:cubicBezTo>
                    <a:pt x="0" y="3001"/>
                    <a:pt x="143" y="3144"/>
                    <a:pt x="334" y="3144"/>
                  </a:cubicBezTo>
                  <a:lnTo>
                    <a:pt x="2406" y="3144"/>
                  </a:lnTo>
                  <a:cubicBezTo>
                    <a:pt x="2572" y="3144"/>
                    <a:pt x="2715" y="3001"/>
                    <a:pt x="2715" y="2835"/>
                  </a:cubicBezTo>
                  <a:lnTo>
                    <a:pt x="2715" y="334"/>
                  </a:lnTo>
                  <a:cubicBezTo>
                    <a:pt x="2715" y="144"/>
                    <a:pt x="2572" y="1"/>
                    <a:pt x="2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6264975" y="3220950"/>
              <a:ext cx="268525" cy="162550"/>
            </a:xfrm>
            <a:custGeom>
              <a:avLst/>
              <a:gdLst/>
              <a:ahLst/>
              <a:cxnLst/>
              <a:rect l="l" t="t" r="r" b="b"/>
              <a:pathLst>
                <a:path w="10741" h="6502" extrusionOk="0">
                  <a:moveTo>
                    <a:pt x="8764" y="1"/>
                  </a:moveTo>
                  <a:cubicBezTo>
                    <a:pt x="8383" y="48"/>
                    <a:pt x="8383" y="596"/>
                    <a:pt x="8764" y="644"/>
                  </a:cubicBezTo>
                  <a:lnTo>
                    <a:pt x="9645" y="644"/>
                  </a:lnTo>
                  <a:cubicBezTo>
                    <a:pt x="9502" y="763"/>
                    <a:pt x="9359" y="906"/>
                    <a:pt x="9216" y="1049"/>
                  </a:cubicBezTo>
                  <a:cubicBezTo>
                    <a:pt x="7335" y="2906"/>
                    <a:pt x="4477" y="5692"/>
                    <a:pt x="381" y="5859"/>
                  </a:cubicBezTo>
                  <a:cubicBezTo>
                    <a:pt x="0" y="5907"/>
                    <a:pt x="0" y="6454"/>
                    <a:pt x="381" y="6502"/>
                  </a:cubicBezTo>
                  <a:cubicBezTo>
                    <a:pt x="4715" y="6311"/>
                    <a:pt x="7668" y="3430"/>
                    <a:pt x="9645" y="1501"/>
                  </a:cubicBezTo>
                  <a:lnTo>
                    <a:pt x="10097" y="1049"/>
                  </a:lnTo>
                  <a:lnTo>
                    <a:pt x="10097" y="2001"/>
                  </a:lnTo>
                  <a:cubicBezTo>
                    <a:pt x="10121" y="2192"/>
                    <a:pt x="10270" y="2287"/>
                    <a:pt x="10419" y="2287"/>
                  </a:cubicBezTo>
                  <a:cubicBezTo>
                    <a:pt x="10568" y="2287"/>
                    <a:pt x="10717" y="2192"/>
                    <a:pt x="10740" y="2001"/>
                  </a:cubicBezTo>
                  <a:lnTo>
                    <a:pt x="10740" y="334"/>
                  </a:lnTo>
                  <a:cubicBezTo>
                    <a:pt x="10740" y="144"/>
                    <a:pt x="10597" y="1"/>
                    <a:pt x="10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73"/>
          <p:cNvGrpSpPr/>
          <p:nvPr/>
        </p:nvGrpSpPr>
        <p:grpSpPr>
          <a:xfrm>
            <a:off x="7812560" y="3443880"/>
            <a:ext cx="350425" cy="350425"/>
            <a:chOff x="6266150" y="3648425"/>
            <a:chExt cx="268525" cy="268525"/>
          </a:xfrm>
        </p:grpSpPr>
        <p:sp>
          <p:nvSpPr>
            <p:cNvPr id="6593" name="Google Shape;6593;p73"/>
            <p:cNvSpPr/>
            <p:nvPr/>
          </p:nvSpPr>
          <p:spPr>
            <a:xfrm>
              <a:off x="6362000" y="3648425"/>
              <a:ext cx="172675" cy="151850"/>
            </a:xfrm>
            <a:custGeom>
              <a:avLst/>
              <a:gdLst/>
              <a:ahLst/>
              <a:cxnLst/>
              <a:rect l="l" t="t" r="r" b="b"/>
              <a:pathLst>
                <a:path w="6907" h="6074" extrusionOk="0">
                  <a:moveTo>
                    <a:pt x="2811" y="1263"/>
                  </a:moveTo>
                  <a:cubicBezTo>
                    <a:pt x="3192" y="1310"/>
                    <a:pt x="3192" y="1858"/>
                    <a:pt x="2811" y="1882"/>
                  </a:cubicBezTo>
                  <a:lnTo>
                    <a:pt x="1549" y="1882"/>
                  </a:lnTo>
                  <a:cubicBezTo>
                    <a:pt x="1168" y="1858"/>
                    <a:pt x="1168" y="1310"/>
                    <a:pt x="1549" y="1263"/>
                  </a:cubicBezTo>
                  <a:close/>
                  <a:moveTo>
                    <a:pt x="2799" y="2549"/>
                  </a:moveTo>
                  <a:cubicBezTo>
                    <a:pt x="2948" y="2549"/>
                    <a:pt x="3097" y="2644"/>
                    <a:pt x="3120" y="2834"/>
                  </a:cubicBezTo>
                  <a:lnTo>
                    <a:pt x="3120" y="4501"/>
                  </a:lnTo>
                  <a:cubicBezTo>
                    <a:pt x="3097" y="4692"/>
                    <a:pt x="2948" y="4787"/>
                    <a:pt x="2799" y="4787"/>
                  </a:cubicBezTo>
                  <a:cubicBezTo>
                    <a:pt x="2650" y="4787"/>
                    <a:pt x="2501" y="4692"/>
                    <a:pt x="2478" y="4501"/>
                  </a:cubicBezTo>
                  <a:lnTo>
                    <a:pt x="2478" y="2834"/>
                  </a:lnTo>
                  <a:cubicBezTo>
                    <a:pt x="2501" y="2644"/>
                    <a:pt x="2650" y="2549"/>
                    <a:pt x="2799" y="2549"/>
                  </a:cubicBezTo>
                  <a:close/>
                  <a:moveTo>
                    <a:pt x="4061" y="1929"/>
                  </a:moveTo>
                  <a:cubicBezTo>
                    <a:pt x="4210" y="1929"/>
                    <a:pt x="4359" y="2025"/>
                    <a:pt x="4383" y="2215"/>
                  </a:cubicBezTo>
                  <a:lnTo>
                    <a:pt x="4383" y="4501"/>
                  </a:lnTo>
                  <a:cubicBezTo>
                    <a:pt x="4359" y="4692"/>
                    <a:pt x="4210" y="4787"/>
                    <a:pt x="4061" y="4787"/>
                  </a:cubicBezTo>
                  <a:cubicBezTo>
                    <a:pt x="3912" y="4787"/>
                    <a:pt x="3763" y="4692"/>
                    <a:pt x="3740" y="4501"/>
                  </a:cubicBezTo>
                  <a:lnTo>
                    <a:pt x="3740" y="2215"/>
                  </a:lnTo>
                  <a:cubicBezTo>
                    <a:pt x="3763" y="2025"/>
                    <a:pt x="3912" y="1929"/>
                    <a:pt x="4061" y="1929"/>
                  </a:cubicBezTo>
                  <a:close/>
                  <a:moveTo>
                    <a:pt x="5311" y="1286"/>
                  </a:moveTo>
                  <a:cubicBezTo>
                    <a:pt x="5460" y="1286"/>
                    <a:pt x="5609" y="1382"/>
                    <a:pt x="5621" y="1572"/>
                  </a:cubicBezTo>
                  <a:lnTo>
                    <a:pt x="5621" y="4501"/>
                  </a:lnTo>
                  <a:cubicBezTo>
                    <a:pt x="5609" y="4692"/>
                    <a:pt x="5460" y="4787"/>
                    <a:pt x="5311" y="4787"/>
                  </a:cubicBezTo>
                  <a:cubicBezTo>
                    <a:pt x="5163" y="4787"/>
                    <a:pt x="5014" y="4692"/>
                    <a:pt x="5002" y="4501"/>
                  </a:cubicBezTo>
                  <a:lnTo>
                    <a:pt x="5002" y="1572"/>
                  </a:lnTo>
                  <a:cubicBezTo>
                    <a:pt x="5014" y="1382"/>
                    <a:pt x="5163" y="1286"/>
                    <a:pt x="5311" y="1286"/>
                  </a:cubicBezTo>
                  <a:close/>
                  <a:moveTo>
                    <a:pt x="1549" y="3150"/>
                  </a:moveTo>
                  <a:cubicBezTo>
                    <a:pt x="1704" y="3150"/>
                    <a:pt x="1858" y="3251"/>
                    <a:pt x="1858" y="3453"/>
                  </a:cubicBezTo>
                  <a:lnTo>
                    <a:pt x="1858" y="4501"/>
                  </a:lnTo>
                  <a:cubicBezTo>
                    <a:pt x="1858" y="4716"/>
                    <a:pt x="1704" y="4823"/>
                    <a:pt x="1549" y="4823"/>
                  </a:cubicBezTo>
                  <a:cubicBezTo>
                    <a:pt x="1394" y="4823"/>
                    <a:pt x="1239" y="4716"/>
                    <a:pt x="1239" y="4501"/>
                  </a:cubicBezTo>
                  <a:lnTo>
                    <a:pt x="1239" y="3453"/>
                  </a:lnTo>
                  <a:cubicBezTo>
                    <a:pt x="1239" y="3251"/>
                    <a:pt x="1394" y="3150"/>
                    <a:pt x="1549" y="3150"/>
                  </a:cubicBezTo>
                  <a:close/>
                  <a:moveTo>
                    <a:pt x="930" y="0"/>
                  </a:moveTo>
                  <a:cubicBezTo>
                    <a:pt x="406" y="0"/>
                    <a:pt x="1" y="429"/>
                    <a:pt x="1" y="953"/>
                  </a:cubicBezTo>
                  <a:lnTo>
                    <a:pt x="1" y="5144"/>
                  </a:lnTo>
                  <a:cubicBezTo>
                    <a:pt x="1" y="5644"/>
                    <a:pt x="406" y="6073"/>
                    <a:pt x="930" y="6073"/>
                  </a:cubicBezTo>
                  <a:lnTo>
                    <a:pt x="2620" y="6073"/>
                  </a:lnTo>
                  <a:lnTo>
                    <a:pt x="3120" y="5216"/>
                  </a:lnTo>
                  <a:cubicBezTo>
                    <a:pt x="3182" y="5123"/>
                    <a:pt x="3283" y="5071"/>
                    <a:pt x="3392" y="5071"/>
                  </a:cubicBezTo>
                  <a:cubicBezTo>
                    <a:pt x="3452" y="5071"/>
                    <a:pt x="3514" y="5087"/>
                    <a:pt x="3573" y="5120"/>
                  </a:cubicBezTo>
                  <a:cubicBezTo>
                    <a:pt x="3716" y="5192"/>
                    <a:pt x="3763" y="5406"/>
                    <a:pt x="3668" y="5549"/>
                  </a:cubicBezTo>
                  <a:lnTo>
                    <a:pt x="3359" y="6073"/>
                  </a:lnTo>
                  <a:lnTo>
                    <a:pt x="5954" y="6073"/>
                  </a:lnTo>
                  <a:cubicBezTo>
                    <a:pt x="6478" y="6073"/>
                    <a:pt x="6883" y="5644"/>
                    <a:pt x="6907" y="5144"/>
                  </a:cubicBezTo>
                  <a:lnTo>
                    <a:pt x="6907" y="953"/>
                  </a:lnTo>
                  <a:cubicBezTo>
                    <a:pt x="6883" y="429"/>
                    <a:pt x="6478" y="0"/>
                    <a:pt x="5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6289975" y="3780600"/>
              <a:ext cx="62525" cy="62525"/>
            </a:xfrm>
            <a:custGeom>
              <a:avLst/>
              <a:gdLst/>
              <a:ahLst/>
              <a:cxnLst/>
              <a:rect l="l" t="t" r="r" b="b"/>
              <a:pathLst>
                <a:path w="2501" h="2501" extrusionOk="0">
                  <a:moveTo>
                    <a:pt x="1239" y="0"/>
                  </a:moveTo>
                  <a:cubicBezTo>
                    <a:pt x="548" y="0"/>
                    <a:pt x="0" y="548"/>
                    <a:pt x="0" y="1262"/>
                  </a:cubicBezTo>
                  <a:cubicBezTo>
                    <a:pt x="0" y="1953"/>
                    <a:pt x="548" y="2501"/>
                    <a:pt x="1239" y="2501"/>
                  </a:cubicBezTo>
                  <a:cubicBezTo>
                    <a:pt x="1929" y="2501"/>
                    <a:pt x="2501" y="1953"/>
                    <a:pt x="2501" y="1262"/>
                  </a:cubicBezTo>
                  <a:cubicBezTo>
                    <a:pt x="2501" y="548"/>
                    <a:pt x="1929"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6266150" y="3800825"/>
              <a:ext cx="179225" cy="116125"/>
            </a:xfrm>
            <a:custGeom>
              <a:avLst/>
              <a:gdLst/>
              <a:ahLst/>
              <a:cxnLst/>
              <a:rect l="l" t="t" r="r" b="b"/>
              <a:pathLst>
                <a:path w="7169" h="4645" extrusionOk="0">
                  <a:moveTo>
                    <a:pt x="6431" y="1"/>
                  </a:moveTo>
                  <a:lnTo>
                    <a:pt x="5526" y="1501"/>
                  </a:lnTo>
                  <a:lnTo>
                    <a:pt x="3763" y="1501"/>
                  </a:lnTo>
                  <a:cubicBezTo>
                    <a:pt x="3404" y="2054"/>
                    <a:pt x="2812" y="2342"/>
                    <a:pt x="2210" y="2342"/>
                  </a:cubicBezTo>
                  <a:cubicBezTo>
                    <a:pt x="1776" y="2342"/>
                    <a:pt x="1337" y="2192"/>
                    <a:pt x="977" y="1882"/>
                  </a:cubicBezTo>
                  <a:cubicBezTo>
                    <a:pt x="358" y="2287"/>
                    <a:pt x="1" y="2978"/>
                    <a:pt x="1" y="3692"/>
                  </a:cubicBezTo>
                  <a:lnTo>
                    <a:pt x="1" y="4335"/>
                  </a:lnTo>
                  <a:cubicBezTo>
                    <a:pt x="1" y="4502"/>
                    <a:pt x="120" y="4645"/>
                    <a:pt x="310" y="4645"/>
                  </a:cubicBezTo>
                  <a:lnTo>
                    <a:pt x="4073" y="4645"/>
                  </a:lnTo>
                  <a:cubicBezTo>
                    <a:pt x="4240" y="4645"/>
                    <a:pt x="4383" y="4502"/>
                    <a:pt x="4383" y="4335"/>
                  </a:cubicBezTo>
                  <a:lnTo>
                    <a:pt x="4383" y="3692"/>
                  </a:lnTo>
                  <a:cubicBezTo>
                    <a:pt x="4383" y="3382"/>
                    <a:pt x="4311" y="3049"/>
                    <a:pt x="4168" y="2763"/>
                  </a:cubicBezTo>
                  <a:lnTo>
                    <a:pt x="5430" y="2763"/>
                  </a:lnTo>
                  <a:cubicBezTo>
                    <a:pt x="5764" y="2763"/>
                    <a:pt x="6050" y="2478"/>
                    <a:pt x="6050" y="2120"/>
                  </a:cubicBezTo>
                  <a:cubicBezTo>
                    <a:pt x="6050" y="2049"/>
                    <a:pt x="6050" y="1977"/>
                    <a:pt x="6026" y="1906"/>
                  </a:cubicBezTo>
                  <a:lnTo>
                    <a:pt x="7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73"/>
          <p:cNvGrpSpPr/>
          <p:nvPr/>
        </p:nvGrpSpPr>
        <p:grpSpPr>
          <a:xfrm>
            <a:off x="7069819" y="3443880"/>
            <a:ext cx="323999" cy="349740"/>
            <a:chOff x="5697000" y="3648425"/>
            <a:chExt cx="248275" cy="268000"/>
          </a:xfrm>
        </p:grpSpPr>
        <p:sp>
          <p:nvSpPr>
            <p:cNvPr id="6597" name="Google Shape;6597;p73"/>
            <p:cNvSpPr/>
            <p:nvPr/>
          </p:nvSpPr>
          <p:spPr>
            <a:xfrm>
              <a:off x="5723175" y="3754400"/>
              <a:ext cx="67900" cy="67900"/>
            </a:xfrm>
            <a:custGeom>
              <a:avLst/>
              <a:gdLst/>
              <a:ahLst/>
              <a:cxnLst/>
              <a:rect l="l" t="t" r="r" b="b"/>
              <a:pathLst>
                <a:path w="2716" h="2716" extrusionOk="0">
                  <a:moveTo>
                    <a:pt x="1358" y="0"/>
                  </a:moveTo>
                  <a:cubicBezTo>
                    <a:pt x="620" y="0"/>
                    <a:pt x="1" y="596"/>
                    <a:pt x="1" y="1358"/>
                  </a:cubicBezTo>
                  <a:cubicBezTo>
                    <a:pt x="1" y="2096"/>
                    <a:pt x="620" y="2715"/>
                    <a:pt x="1358" y="2715"/>
                  </a:cubicBezTo>
                  <a:cubicBezTo>
                    <a:pt x="2120" y="2715"/>
                    <a:pt x="2716" y="2096"/>
                    <a:pt x="2716" y="1358"/>
                  </a:cubicBezTo>
                  <a:cubicBezTo>
                    <a:pt x="2716" y="596"/>
                    <a:pt x="2120"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5697000" y="3754400"/>
              <a:ext cx="164925" cy="162025"/>
            </a:xfrm>
            <a:custGeom>
              <a:avLst/>
              <a:gdLst/>
              <a:ahLst/>
              <a:cxnLst/>
              <a:rect l="l" t="t" r="r" b="b"/>
              <a:pathLst>
                <a:path w="6597" h="6481" extrusionOk="0">
                  <a:moveTo>
                    <a:pt x="5977" y="0"/>
                  </a:moveTo>
                  <a:cubicBezTo>
                    <a:pt x="5620" y="0"/>
                    <a:pt x="5334" y="286"/>
                    <a:pt x="5334" y="620"/>
                  </a:cubicBezTo>
                  <a:lnTo>
                    <a:pt x="5334" y="2501"/>
                  </a:lnTo>
                  <a:lnTo>
                    <a:pt x="4025" y="2501"/>
                  </a:lnTo>
                  <a:cubicBezTo>
                    <a:pt x="3638" y="3054"/>
                    <a:pt x="3026" y="3342"/>
                    <a:pt x="2404" y="3342"/>
                  </a:cubicBezTo>
                  <a:cubicBezTo>
                    <a:pt x="1954" y="3342"/>
                    <a:pt x="1499" y="3192"/>
                    <a:pt x="1119" y="2882"/>
                  </a:cubicBezTo>
                  <a:cubicBezTo>
                    <a:pt x="429" y="3311"/>
                    <a:pt x="0" y="4096"/>
                    <a:pt x="0" y="4906"/>
                  </a:cubicBezTo>
                  <a:lnTo>
                    <a:pt x="0" y="6168"/>
                  </a:lnTo>
                  <a:cubicBezTo>
                    <a:pt x="0" y="6335"/>
                    <a:pt x="143" y="6478"/>
                    <a:pt x="310" y="6478"/>
                  </a:cubicBezTo>
                  <a:lnTo>
                    <a:pt x="4501" y="6478"/>
                  </a:lnTo>
                  <a:cubicBezTo>
                    <a:pt x="4513" y="6480"/>
                    <a:pt x="4525" y="6480"/>
                    <a:pt x="4538" y="6480"/>
                  </a:cubicBezTo>
                  <a:cubicBezTo>
                    <a:pt x="4691" y="6480"/>
                    <a:pt x="4833" y="6345"/>
                    <a:pt x="4811" y="6168"/>
                  </a:cubicBezTo>
                  <a:lnTo>
                    <a:pt x="4811" y="4906"/>
                  </a:lnTo>
                  <a:cubicBezTo>
                    <a:pt x="4811" y="4501"/>
                    <a:pt x="4715" y="4120"/>
                    <a:pt x="4525" y="3763"/>
                  </a:cubicBezTo>
                  <a:lnTo>
                    <a:pt x="5644" y="3763"/>
                  </a:lnTo>
                  <a:cubicBezTo>
                    <a:pt x="6168" y="3763"/>
                    <a:pt x="6597" y="3334"/>
                    <a:pt x="6597" y="2834"/>
                  </a:cubicBezTo>
                  <a:lnTo>
                    <a:pt x="6597" y="620"/>
                  </a:lnTo>
                  <a:cubicBezTo>
                    <a:pt x="6597" y="286"/>
                    <a:pt x="6311" y="0"/>
                    <a:pt x="5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5897025" y="3704375"/>
              <a:ext cx="6575" cy="16100"/>
            </a:xfrm>
            <a:custGeom>
              <a:avLst/>
              <a:gdLst/>
              <a:ahLst/>
              <a:cxnLst/>
              <a:rect l="l" t="t" r="r" b="b"/>
              <a:pathLst>
                <a:path w="263" h="644" extrusionOk="0">
                  <a:moveTo>
                    <a:pt x="1" y="1"/>
                  </a:moveTo>
                  <a:lnTo>
                    <a:pt x="1" y="644"/>
                  </a:lnTo>
                  <a:cubicBezTo>
                    <a:pt x="120" y="596"/>
                    <a:pt x="191" y="477"/>
                    <a:pt x="215" y="358"/>
                  </a:cubicBezTo>
                  <a:cubicBezTo>
                    <a:pt x="263" y="191"/>
                    <a:pt x="167" y="2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5885125" y="3681175"/>
              <a:ext cx="4200" cy="11325"/>
            </a:xfrm>
            <a:custGeom>
              <a:avLst/>
              <a:gdLst/>
              <a:ahLst/>
              <a:cxnLst/>
              <a:rect l="l" t="t" r="r" b="b"/>
              <a:pathLst>
                <a:path w="168" h="453" extrusionOk="0">
                  <a:moveTo>
                    <a:pt x="167" y="0"/>
                  </a:moveTo>
                  <a:cubicBezTo>
                    <a:pt x="72" y="24"/>
                    <a:pt x="24" y="119"/>
                    <a:pt x="24" y="191"/>
                  </a:cubicBezTo>
                  <a:cubicBezTo>
                    <a:pt x="0" y="262"/>
                    <a:pt x="24" y="334"/>
                    <a:pt x="72" y="405"/>
                  </a:cubicBezTo>
                  <a:lnTo>
                    <a:pt x="167" y="453"/>
                  </a:lnTo>
                  <a:lnTo>
                    <a:pt x="1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5823800" y="3648425"/>
              <a:ext cx="121475" cy="104650"/>
            </a:xfrm>
            <a:custGeom>
              <a:avLst/>
              <a:gdLst/>
              <a:ahLst/>
              <a:cxnLst/>
              <a:rect l="l" t="t" r="r" b="b"/>
              <a:pathLst>
                <a:path w="4859" h="4186" extrusionOk="0">
                  <a:moveTo>
                    <a:pt x="2775" y="697"/>
                  </a:moveTo>
                  <a:cubicBezTo>
                    <a:pt x="2852" y="697"/>
                    <a:pt x="2930" y="751"/>
                    <a:pt x="2930" y="858"/>
                  </a:cubicBezTo>
                  <a:lnTo>
                    <a:pt x="2930" y="977"/>
                  </a:lnTo>
                  <a:cubicBezTo>
                    <a:pt x="3073" y="977"/>
                    <a:pt x="3192" y="1048"/>
                    <a:pt x="3287" y="1143"/>
                  </a:cubicBezTo>
                  <a:cubicBezTo>
                    <a:pt x="3378" y="1271"/>
                    <a:pt x="3274" y="1398"/>
                    <a:pt x="3157" y="1398"/>
                  </a:cubicBezTo>
                  <a:cubicBezTo>
                    <a:pt x="3120" y="1398"/>
                    <a:pt x="3083" y="1386"/>
                    <a:pt x="3049" y="1358"/>
                  </a:cubicBezTo>
                  <a:cubicBezTo>
                    <a:pt x="3025" y="1334"/>
                    <a:pt x="2977" y="1310"/>
                    <a:pt x="2930" y="1286"/>
                  </a:cubicBezTo>
                  <a:lnTo>
                    <a:pt x="2930" y="1906"/>
                  </a:lnTo>
                  <a:lnTo>
                    <a:pt x="3025" y="1953"/>
                  </a:lnTo>
                  <a:cubicBezTo>
                    <a:pt x="3335" y="2048"/>
                    <a:pt x="3501" y="2334"/>
                    <a:pt x="3454" y="2644"/>
                  </a:cubicBezTo>
                  <a:cubicBezTo>
                    <a:pt x="3406" y="2930"/>
                    <a:pt x="3192" y="3144"/>
                    <a:pt x="2930" y="3215"/>
                  </a:cubicBezTo>
                  <a:lnTo>
                    <a:pt x="2930" y="3358"/>
                  </a:lnTo>
                  <a:cubicBezTo>
                    <a:pt x="2930" y="3465"/>
                    <a:pt x="2846" y="3519"/>
                    <a:pt x="2766" y="3519"/>
                  </a:cubicBezTo>
                  <a:cubicBezTo>
                    <a:pt x="2686" y="3519"/>
                    <a:pt x="2608" y="3465"/>
                    <a:pt x="2620" y="3358"/>
                  </a:cubicBezTo>
                  <a:lnTo>
                    <a:pt x="2620" y="3215"/>
                  </a:lnTo>
                  <a:cubicBezTo>
                    <a:pt x="2453" y="3215"/>
                    <a:pt x="2287" y="3168"/>
                    <a:pt x="2168" y="3072"/>
                  </a:cubicBezTo>
                  <a:cubicBezTo>
                    <a:pt x="1995" y="2976"/>
                    <a:pt x="2085" y="2771"/>
                    <a:pt x="2227" y="2771"/>
                  </a:cubicBezTo>
                  <a:cubicBezTo>
                    <a:pt x="2261" y="2771"/>
                    <a:pt x="2298" y="2783"/>
                    <a:pt x="2334" y="2810"/>
                  </a:cubicBezTo>
                  <a:cubicBezTo>
                    <a:pt x="2406" y="2858"/>
                    <a:pt x="2501" y="2906"/>
                    <a:pt x="2620" y="2906"/>
                  </a:cubicBezTo>
                  <a:lnTo>
                    <a:pt x="2620" y="2120"/>
                  </a:lnTo>
                  <a:cubicBezTo>
                    <a:pt x="2501" y="2072"/>
                    <a:pt x="2406" y="2025"/>
                    <a:pt x="2334" y="1953"/>
                  </a:cubicBezTo>
                  <a:cubicBezTo>
                    <a:pt x="2191" y="1834"/>
                    <a:pt x="2120" y="1620"/>
                    <a:pt x="2168" y="1453"/>
                  </a:cubicBezTo>
                  <a:cubicBezTo>
                    <a:pt x="2191" y="1239"/>
                    <a:pt x="2358" y="1048"/>
                    <a:pt x="2572" y="977"/>
                  </a:cubicBezTo>
                  <a:lnTo>
                    <a:pt x="2620" y="977"/>
                  </a:lnTo>
                  <a:lnTo>
                    <a:pt x="2620" y="858"/>
                  </a:lnTo>
                  <a:cubicBezTo>
                    <a:pt x="2620" y="751"/>
                    <a:pt x="2697" y="697"/>
                    <a:pt x="2775" y="697"/>
                  </a:cubicBezTo>
                  <a:close/>
                  <a:moveTo>
                    <a:pt x="2787" y="0"/>
                  </a:moveTo>
                  <a:cubicBezTo>
                    <a:pt x="929" y="0"/>
                    <a:pt x="1" y="2239"/>
                    <a:pt x="1310" y="3573"/>
                  </a:cubicBezTo>
                  <a:cubicBezTo>
                    <a:pt x="1733" y="3996"/>
                    <a:pt x="2254" y="4185"/>
                    <a:pt x="2764" y="4185"/>
                  </a:cubicBezTo>
                  <a:cubicBezTo>
                    <a:pt x="3833" y="4185"/>
                    <a:pt x="4859" y="3353"/>
                    <a:pt x="4859" y="2096"/>
                  </a:cubicBezTo>
                  <a:cubicBezTo>
                    <a:pt x="4859" y="929"/>
                    <a:pt x="3930" y="0"/>
                    <a:pt x="2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73"/>
          <p:cNvGrpSpPr/>
          <p:nvPr/>
        </p:nvGrpSpPr>
        <p:grpSpPr>
          <a:xfrm>
            <a:off x="6312266" y="3443880"/>
            <a:ext cx="329480" cy="349642"/>
            <a:chOff x="5116500" y="3648425"/>
            <a:chExt cx="252475" cy="267925"/>
          </a:xfrm>
        </p:grpSpPr>
        <p:sp>
          <p:nvSpPr>
            <p:cNvPr id="6603" name="Google Shape;6603;p73"/>
            <p:cNvSpPr/>
            <p:nvPr/>
          </p:nvSpPr>
          <p:spPr>
            <a:xfrm>
              <a:off x="5139725" y="3754400"/>
              <a:ext cx="63125" cy="62525"/>
            </a:xfrm>
            <a:custGeom>
              <a:avLst/>
              <a:gdLst/>
              <a:ahLst/>
              <a:cxnLst/>
              <a:rect l="l" t="t" r="r" b="b"/>
              <a:pathLst>
                <a:path w="2525" h="2501" extrusionOk="0">
                  <a:moveTo>
                    <a:pt x="1263" y="0"/>
                  </a:moveTo>
                  <a:cubicBezTo>
                    <a:pt x="572" y="0"/>
                    <a:pt x="1" y="548"/>
                    <a:pt x="1" y="1263"/>
                  </a:cubicBezTo>
                  <a:cubicBezTo>
                    <a:pt x="1" y="1953"/>
                    <a:pt x="572" y="2501"/>
                    <a:pt x="1263" y="2501"/>
                  </a:cubicBezTo>
                  <a:cubicBezTo>
                    <a:pt x="1953" y="2501"/>
                    <a:pt x="2525" y="1953"/>
                    <a:pt x="2525" y="1263"/>
                  </a:cubicBezTo>
                  <a:cubicBezTo>
                    <a:pt x="2525" y="548"/>
                    <a:pt x="1953"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5116500" y="3648425"/>
              <a:ext cx="252475" cy="267925"/>
            </a:xfrm>
            <a:custGeom>
              <a:avLst/>
              <a:gdLst/>
              <a:ahLst/>
              <a:cxnLst/>
              <a:rect l="l" t="t" r="r" b="b"/>
              <a:pathLst>
                <a:path w="10099" h="10717" extrusionOk="0">
                  <a:moveTo>
                    <a:pt x="5812" y="0"/>
                  </a:moveTo>
                  <a:cubicBezTo>
                    <a:pt x="5621" y="0"/>
                    <a:pt x="5478" y="143"/>
                    <a:pt x="5478" y="310"/>
                  </a:cubicBezTo>
                  <a:lnTo>
                    <a:pt x="5478" y="6549"/>
                  </a:lnTo>
                  <a:lnTo>
                    <a:pt x="3764" y="6549"/>
                  </a:lnTo>
                  <a:cubicBezTo>
                    <a:pt x="3406" y="7086"/>
                    <a:pt x="2817" y="7368"/>
                    <a:pt x="2218" y="7368"/>
                  </a:cubicBezTo>
                  <a:cubicBezTo>
                    <a:pt x="1781" y="7368"/>
                    <a:pt x="1339" y="7218"/>
                    <a:pt x="977" y="6907"/>
                  </a:cubicBezTo>
                  <a:cubicBezTo>
                    <a:pt x="358" y="7311"/>
                    <a:pt x="1" y="8002"/>
                    <a:pt x="1" y="8740"/>
                  </a:cubicBezTo>
                  <a:lnTo>
                    <a:pt x="1" y="10407"/>
                  </a:lnTo>
                  <a:cubicBezTo>
                    <a:pt x="1" y="10574"/>
                    <a:pt x="120" y="10717"/>
                    <a:pt x="310" y="10717"/>
                  </a:cubicBezTo>
                  <a:lnTo>
                    <a:pt x="4073" y="10717"/>
                  </a:lnTo>
                  <a:cubicBezTo>
                    <a:pt x="4240" y="10717"/>
                    <a:pt x="4383" y="10574"/>
                    <a:pt x="4359" y="10407"/>
                  </a:cubicBezTo>
                  <a:lnTo>
                    <a:pt x="4359" y="8740"/>
                  </a:lnTo>
                  <a:cubicBezTo>
                    <a:pt x="4359" y="8407"/>
                    <a:pt x="4288" y="8097"/>
                    <a:pt x="4145" y="7788"/>
                  </a:cubicBezTo>
                  <a:lnTo>
                    <a:pt x="6097" y="7788"/>
                  </a:lnTo>
                  <a:cubicBezTo>
                    <a:pt x="6931" y="7788"/>
                    <a:pt x="6931" y="6526"/>
                    <a:pt x="6097" y="6526"/>
                  </a:cubicBezTo>
                  <a:lnTo>
                    <a:pt x="6097" y="3144"/>
                  </a:lnTo>
                  <a:lnTo>
                    <a:pt x="9765" y="3144"/>
                  </a:lnTo>
                  <a:cubicBezTo>
                    <a:pt x="9884" y="3144"/>
                    <a:pt x="9979" y="3072"/>
                    <a:pt x="10027" y="2977"/>
                  </a:cubicBezTo>
                  <a:cubicBezTo>
                    <a:pt x="10098" y="2882"/>
                    <a:pt x="10098" y="2763"/>
                    <a:pt x="10027" y="2668"/>
                  </a:cubicBezTo>
                  <a:lnTo>
                    <a:pt x="9312" y="1572"/>
                  </a:lnTo>
                  <a:lnTo>
                    <a:pt x="10027" y="500"/>
                  </a:lnTo>
                  <a:cubicBezTo>
                    <a:pt x="10098" y="405"/>
                    <a:pt x="10098" y="262"/>
                    <a:pt x="10027" y="167"/>
                  </a:cubicBezTo>
                  <a:cubicBezTo>
                    <a:pt x="9979" y="72"/>
                    <a:pt x="9860" y="0"/>
                    <a:pt x="9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3"/>
          <p:cNvGrpSpPr/>
          <p:nvPr/>
        </p:nvGrpSpPr>
        <p:grpSpPr>
          <a:xfrm>
            <a:off x="5544665" y="3444272"/>
            <a:ext cx="352742" cy="349642"/>
            <a:chOff x="4528300" y="3648725"/>
            <a:chExt cx="270300" cy="267925"/>
          </a:xfrm>
        </p:grpSpPr>
        <p:sp>
          <p:nvSpPr>
            <p:cNvPr id="6606" name="Google Shape;6606;p73"/>
            <p:cNvSpPr/>
            <p:nvPr/>
          </p:nvSpPr>
          <p:spPr>
            <a:xfrm>
              <a:off x="4574725" y="3655575"/>
              <a:ext cx="60750" cy="64325"/>
            </a:xfrm>
            <a:custGeom>
              <a:avLst/>
              <a:gdLst/>
              <a:ahLst/>
              <a:cxnLst/>
              <a:rect l="l" t="t" r="r" b="b"/>
              <a:pathLst>
                <a:path w="2430" h="2573" extrusionOk="0">
                  <a:moveTo>
                    <a:pt x="1882" y="0"/>
                  </a:moveTo>
                  <a:cubicBezTo>
                    <a:pt x="1168" y="214"/>
                    <a:pt x="548" y="596"/>
                    <a:pt x="1" y="1072"/>
                  </a:cubicBezTo>
                  <a:lnTo>
                    <a:pt x="1501" y="2572"/>
                  </a:lnTo>
                  <a:cubicBezTo>
                    <a:pt x="1763" y="2358"/>
                    <a:pt x="2073" y="2167"/>
                    <a:pt x="2430" y="2048"/>
                  </a:cubicBez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4583650" y="3716900"/>
              <a:ext cx="147675" cy="105400"/>
            </a:xfrm>
            <a:custGeom>
              <a:avLst/>
              <a:gdLst/>
              <a:ahLst/>
              <a:cxnLst/>
              <a:rect l="l" t="t" r="r" b="b"/>
              <a:pathLst>
                <a:path w="5907" h="4216" extrusionOk="0">
                  <a:moveTo>
                    <a:pt x="3192" y="0"/>
                  </a:moveTo>
                  <a:cubicBezTo>
                    <a:pt x="2978" y="0"/>
                    <a:pt x="2740" y="48"/>
                    <a:pt x="2525" y="95"/>
                  </a:cubicBezTo>
                  <a:cubicBezTo>
                    <a:pt x="715" y="572"/>
                    <a:pt x="1" y="2739"/>
                    <a:pt x="1120" y="4215"/>
                  </a:cubicBezTo>
                  <a:cubicBezTo>
                    <a:pt x="1311" y="3667"/>
                    <a:pt x="1716" y="3215"/>
                    <a:pt x="2239" y="2953"/>
                  </a:cubicBezTo>
                  <a:cubicBezTo>
                    <a:pt x="1978" y="2691"/>
                    <a:pt x="1835" y="2358"/>
                    <a:pt x="1835" y="2000"/>
                  </a:cubicBezTo>
                  <a:cubicBezTo>
                    <a:pt x="1835" y="1215"/>
                    <a:pt x="2467" y="629"/>
                    <a:pt x="3186" y="629"/>
                  </a:cubicBezTo>
                  <a:cubicBezTo>
                    <a:pt x="3360" y="629"/>
                    <a:pt x="3539" y="664"/>
                    <a:pt x="3716" y="738"/>
                  </a:cubicBezTo>
                  <a:cubicBezTo>
                    <a:pt x="4621" y="1095"/>
                    <a:pt x="4859" y="2262"/>
                    <a:pt x="4168" y="2953"/>
                  </a:cubicBezTo>
                  <a:cubicBezTo>
                    <a:pt x="4383" y="3048"/>
                    <a:pt x="4573" y="3191"/>
                    <a:pt x="4740" y="3358"/>
                  </a:cubicBezTo>
                  <a:cubicBezTo>
                    <a:pt x="4978" y="3596"/>
                    <a:pt x="5169" y="3882"/>
                    <a:pt x="5264" y="4215"/>
                  </a:cubicBezTo>
                  <a:cubicBezTo>
                    <a:pt x="5335" y="4120"/>
                    <a:pt x="5407" y="4025"/>
                    <a:pt x="5454" y="3929"/>
                  </a:cubicBezTo>
                  <a:cubicBezTo>
                    <a:pt x="5812" y="3334"/>
                    <a:pt x="5907" y="2620"/>
                    <a:pt x="5716" y="1953"/>
                  </a:cubicBezTo>
                  <a:cubicBezTo>
                    <a:pt x="5431" y="810"/>
                    <a:pt x="4383" y="0"/>
                    <a:pt x="3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4726550" y="3693675"/>
              <a:ext cx="64325" cy="60150"/>
            </a:xfrm>
            <a:custGeom>
              <a:avLst/>
              <a:gdLst/>
              <a:ahLst/>
              <a:cxnLst/>
              <a:rect l="l" t="t" r="r" b="b"/>
              <a:pathLst>
                <a:path w="2573" h="2406" extrusionOk="0">
                  <a:moveTo>
                    <a:pt x="1501" y="0"/>
                  </a:moveTo>
                  <a:lnTo>
                    <a:pt x="0" y="1477"/>
                  </a:lnTo>
                  <a:cubicBezTo>
                    <a:pt x="239" y="1763"/>
                    <a:pt x="405" y="2072"/>
                    <a:pt x="524" y="2406"/>
                  </a:cubicBezTo>
                  <a:lnTo>
                    <a:pt x="2572" y="1858"/>
                  </a:lnTo>
                  <a:cubicBezTo>
                    <a:pt x="2334" y="1167"/>
                    <a:pt x="1977" y="548"/>
                    <a:pt x="1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4743825" y="3755575"/>
              <a:ext cx="54775" cy="54225"/>
            </a:xfrm>
            <a:custGeom>
              <a:avLst/>
              <a:gdLst/>
              <a:ahLst/>
              <a:cxnLst/>
              <a:rect l="l" t="t" r="r" b="b"/>
              <a:pathLst>
                <a:path w="2191" h="2169" extrusionOk="0">
                  <a:moveTo>
                    <a:pt x="2048" y="1"/>
                  </a:moveTo>
                  <a:lnTo>
                    <a:pt x="0" y="549"/>
                  </a:lnTo>
                  <a:cubicBezTo>
                    <a:pt x="48" y="906"/>
                    <a:pt x="48" y="1263"/>
                    <a:pt x="0" y="1620"/>
                  </a:cubicBezTo>
                  <a:lnTo>
                    <a:pt x="2048" y="2168"/>
                  </a:lnTo>
                  <a:cubicBezTo>
                    <a:pt x="2191" y="1454"/>
                    <a:pt x="2191" y="715"/>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4645575" y="3748450"/>
              <a:ext cx="36350" cy="36925"/>
            </a:xfrm>
            <a:custGeom>
              <a:avLst/>
              <a:gdLst/>
              <a:ahLst/>
              <a:cxnLst/>
              <a:rect l="l" t="t" r="r" b="b"/>
              <a:pathLst>
                <a:path w="1454" h="1477" extrusionOk="0">
                  <a:moveTo>
                    <a:pt x="715" y="0"/>
                  </a:moveTo>
                  <a:cubicBezTo>
                    <a:pt x="310" y="0"/>
                    <a:pt x="1" y="334"/>
                    <a:pt x="1" y="738"/>
                  </a:cubicBezTo>
                  <a:cubicBezTo>
                    <a:pt x="1" y="1143"/>
                    <a:pt x="310" y="1477"/>
                    <a:pt x="715" y="1477"/>
                  </a:cubicBezTo>
                  <a:cubicBezTo>
                    <a:pt x="1120" y="1477"/>
                    <a:pt x="1453" y="1143"/>
                    <a:pt x="1453" y="738"/>
                  </a:cubicBezTo>
                  <a:cubicBezTo>
                    <a:pt x="1453" y="334"/>
                    <a:pt x="1120"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4692025" y="3845475"/>
              <a:ext cx="60750" cy="64325"/>
            </a:xfrm>
            <a:custGeom>
              <a:avLst/>
              <a:gdLst/>
              <a:ahLst/>
              <a:cxnLst/>
              <a:rect l="l" t="t" r="r" b="b"/>
              <a:pathLst>
                <a:path w="2430" h="2573" extrusionOk="0">
                  <a:moveTo>
                    <a:pt x="929" y="1"/>
                  </a:moveTo>
                  <a:cubicBezTo>
                    <a:pt x="643" y="215"/>
                    <a:pt x="334" y="406"/>
                    <a:pt x="0" y="525"/>
                  </a:cubicBezTo>
                  <a:lnTo>
                    <a:pt x="548" y="2573"/>
                  </a:lnTo>
                  <a:cubicBezTo>
                    <a:pt x="1239" y="2335"/>
                    <a:pt x="1882" y="1978"/>
                    <a:pt x="2429" y="1477"/>
                  </a:cubicBezTo>
                  <a:lnTo>
                    <a:pt x="9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4624750" y="3800975"/>
              <a:ext cx="78000" cy="47150"/>
            </a:xfrm>
            <a:custGeom>
              <a:avLst/>
              <a:gdLst/>
              <a:ahLst/>
              <a:cxnLst/>
              <a:rect l="l" t="t" r="r" b="b"/>
              <a:pathLst>
                <a:path w="3120" h="1886" extrusionOk="0">
                  <a:moveTo>
                    <a:pt x="1560" y="1"/>
                  </a:moveTo>
                  <a:cubicBezTo>
                    <a:pt x="840" y="1"/>
                    <a:pt x="119" y="459"/>
                    <a:pt x="0" y="1376"/>
                  </a:cubicBezTo>
                  <a:cubicBezTo>
                    <a:pt x="72" y="1424"/>
                    <a:pt x="167" y="1471"/>
                    <a:pt x="238" y="1543"/>
                  </a:cubicBezTo>
                  <a:cubicBezTo>
                    <a:pt x="658" y="1769"/>
                    <a:pt x="1120" y="1885"/>
                    <a:pt x="1583" y="1885"/>
                  </a:cubicBezTo>
                  <a:cubicBezTo>
                    <a:pt x="1803" y="1885"/>
                    <a:pt x="2023" y="1859"/>
                    <a:pt x="2239" y="1805"/>
                  </a:cubicBezTo>
                  <a:cubicBezTo>
                    <a:pt x="2548" y="1709"/>
                    <a:pt x="2858" y="1567"/>
                    <a:pt x="3120" y="1376"/>
                  </a:cubicBezTo>
                  <a:cubicBezTo>
                    <a:pt x="3001" y="459"/>
                    <a:pt x="2280" y="1"/>
                    <a:pt x="1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4536625" y="3810950"/>
              <a:ext cx="64325" cy="60750"/>
            </a:xfrm>
            <a:custGeom>
              <a:avLst/>
              <a:gdLst/>
              <a:ahLst/>
              <a:cxnLst/>
              <a:rect l="l" t="t" r="r" b="b"/>
              <a:pathLst>
                <a:path w="2573" h="2430" extrusionOk="0">
                  <a:moveTo>
                    <a:pt x="2025" y="1"/>
                  </a:moveTo>
                  <a:cubicBezTo>
                    <a:pt x="2026" y="3"/>
                    <a:pt x="2026" y="5"/>
                    <a:pt x="2027" y="6"/>
                  </a:cubicBezTo>
                  <a:lnTo>
                    <a:pt x="2027" y="6"/>
                  </a:lnTo>
                  <a:lnTo>
                    <a:pt x="2049" y="1"/>
                  </a:lnTo>
                  <a:close/>
                  <a:moveTo>
                    <a:pt x="2027" y="6"/>
                  </a:moveTo>
                  <a:lnTo>
                    <a:pt x="1" y="548"/>
                  </a:lnTo>
                  <a:cubicBezTo>
                    <a:pt x="215" y="1239"/>
                    <a:pt x="596" y="1882"/>
                    <a:pt x="1072" y="2430"/>
                  </a:cubicBezTo>
                  <a:lnTo>
                    <a:pt x="2573" y="929"/>
                  </a:lnTo>
                  <a:cubicBezTo>
                    <a:pt x="2336" y="669"/>
                    <a:pt x="2170" y="338"/>
                    <a:pt x="2027" y="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4636650" y="3862750"/>
              <a:ext cx="53600" cy="53900"/>
            </a:xfrm>
            <a:custGeom>
              <a:avLst/>
              <a:gdLst/>
              <a:ahLst/>
              <a:cxnLst/>
              <a:rect l="l" t="t" r="r" b="b"/>
              <a:pathLst>
                <a:path w="2144" h="2156" extrusionOk="0">
                  <a:moveTo>
                    <a:pt x="548" y="1"/>
                  </a:moveTo>
                  <a:lnTo>
                    <a:pt x="0" y="2049"/>
                  </a:lnTo>
                  <a:cubicBezTo>
                    <a:pt x="346" y="2120"/>
                    <a:pt x="703" y="2156"/>
                    <a:pt x="1063" y="2156"/>
                  </a:cubicBezTo>
                  <a:cubicBezTo>
                    <a:pt x="1423" y="2156"/>
                    <a:pt x="1787" y="2120"/>
                    <a:pt x="2144" y="2049"/>
                  </a:cubicBezTo>
                  <a:lnTo>
                    <a:pt x="1620" y="1"/>
                  </a:lnTo>
                  <a:cubicBezTo>
                    <a:pt x="1429" y="24"/>
                    <a:pt x="1263" y="24"/>
                    <a:pt x="1072" y="48"/>
                  </a:cubicBezTo>
                  <a:cubicBezTo>
                    <a:pt x="905" y="48"/>
                    <a:pt x="715" y="24"/>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4692025" y="3655575"/>
              <a:ext cx="60150" cy="64325"/>
            </a:xfrm>
            <a:custGeom>
              <a:avLst/>
              <a:gdLst/>
              <a:ahLst/>
              <a:cxnLst/>
              <a:rect l="l" t="t" r="r" b="b"/>
              <a:pathLst>
                <a:path w="2406" h="2573" extrusionOk="0">
                  <a:moveTo>
                    <a:pt x="548" y="0"/>
                  </a:moveTo>
                  <a:lnTo>
                    <a:pt x="0" y="2048"/>
                  </a:lnTo>
                  <a:cubicBezTo>
                    <a:pt x="167" y="2096"/>
                    <a:pt x="334" y="2191"/>
                    <a:pt x="476" y="2263"/>
                  </a:cubicBezTo>
                  <a:cubicBezTo>
                    <a:pt x="643" y="2358"/>
                    <a:pt x="786" y="2453"/>
                    <a:pt x="929" y="2572"/>
                  </a:cubicBezTo>
                  <a:lnTo>
                    <a:pt x="2405" y="1072"/>
                  </a:lnTo>
                  <a:cubicBezTo>
                    <a:pt x="1858" y="596"/>
                    <a:pt x="1239" y="238"/>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4726550" y="3810950"/>
              <a:ext cx="64325" cy="60150"/>
            </a:xfrm>
            <a:custGeom>
              <a:avLst/>
              <a:gdLst/>
              <a:ahLst/>
              <a:cxnLst/>
              <a:rect l="l" t="t" r="r" b="b"/>
              <a:pathLst>
                <a:path w="2573" h="2406" extrusionOk="0">
                  <a:moveTo>
                    <a:pt x="524" y="1"/>
                  </a:moveTo>
                  <a:cubicBezTo>
                    <a:pt x="453" y="167"/>
                    <a:pt x="381" y="334"/>
                    <a:pt x="286" y="477"/>
                  </a:cubicBezTo>
                  <a:cubicBezTo>
                    <a:pt x="215" y="644"/>
                    <a:pt x="96" y="787"/>
                    <a:pt x="0" y="929"/>
                  </a:cubicBezTo>
                  <a:lnTo>
                    <a:pt x="1477" y="2406"/>
                  </a:lnTo>
                  <a:cubicBezTo>
                    <a:pt x="1953" y="1858"/>
                    <a:pt x="2334" y="1239"/>
                    <a:pt x="2572" y="548"/>
                  </a:cubicBezTo>
                  <a:lnTo>
                    <a:pt x="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4574725" y="3845475"/>
              <a:ext cx="60750" cy="64325"/>
            </a:xfrm>
            <a:custGeom>
              <a:avLst/>
              <a:gdLst/>
              <a:ahLst/>
              <a:cxnLst/>
              <a:rect l="l" t="t" r="r" b="b"/>
              <a:pathLst>
                <a:path w="2430" h="2573" extrusionOk="0">
                  <a:moveTo>
                    <a:pt x="1501" y="1"/>
                  </a:moveTo>
                  <a:lnTo>
                    <a:pt x="1" y="1477"/>
                  </a:lnTo>
                  <a:cubicBezTo>
                    <a:pt x="286" y="1716"/>
                    <a:pt x="572" y="1930"/>
                    <a:pt x="906" y="2120"/>
                  </a:cubicBezTo>
                  <a:cubicBezTo>
                    <a:pt x="1215" y="2287"/>
                    <a:pt x="1549" y="2454"/>
                    <a:pt x="1882" y="2573"/>
                  </a:cubicBezTo>
                  <a:lnTo>
                    <a:pt x="2430" y="525"/>
                  </a:lnTo>
                  <a:cubicBezTo>
                    <a:pt x="2239" y="453"/>
                    <a:pt x="2096" y="382"/>
                    <a:pt x="1930" y="287"/>
                  </a:cubicBezTo>
                  <a:cubicBezTo>
                    <a:pt x="1787" y="191"/>
                    <a:pt x="1644" y="96"/>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4636650" y="3648725"/>
              <a:ext cx="54200" cy="53900"/>
            </a:xfrm>
            <a:custGeom>
              <a:avLst/>
              <a:gdLst/>
              <a:ahLst/>
              <a:cxnLst/>
              <a:rect l="l" t="t" r="r" b="b"/>
              <a:pathLst>
                <a:path w="2168" h="2156" extrusionOk="0">
                  <a:moveTo>
                    <a:pt x="1084" y="0"/>
                  </a:moveTo>
                  <a:cubicBezTo>
                    <a:pt x="721" y="0"/>
                    <a:pt x="358" y="36"/>
                    <a:pt x="0" y="107"/>
                  </a:cubicBezTo>
                  <a:lnTo>
                    <a:pt x="548" y="2155"/>
                  </a:lnTo>
                  <a:cubicBezTo>
                    <a:pt x="727" y="2120"/>
                    <a:pt x="905" y="2102"/>
                    <a:pt x="1084" y="2102"/>
                  </a:cubicBezTo>
                  <a:cubicBezTo>
                    <a:pt x="1263" y="2102"/>
                    <a:pt x="1441" y="2120"/>
                    <a:pt x="1620" y="2155"/>
                  </a:cubicBezTo>
                  <a:lnTo>
                    <a:pt x="2168" y="107"/>
                  </a:lnTo>
                  <a:cubicBezTo>
                    <a:pt x="1810" y="36"/>
                    <a:pt x="1447" y="0"/>
                    <a:pt x="1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4536625" y="3693675"/>
              <a:ext cx="64325" cy="60150"/>
            </a:xfrm>
            <a:custGeom>
              <a:avLst/>
              <a:gdLst/>
              <a:ahLst/>
              <a:cxnLst/>
              <a:rect l="l" t="t" r="r" b="b"/>
              <a:pathLst>
                <a:path w="2573" h="2406" extrusionOk="0">
                  <a:moveTo>
                    <a:pt x="1072" y="0"/>
                  </a:moveTo>
                  <a:cubicBezTo>
                    <a:pt x="834" y="286"/>
                    <a:pt x="620" y="572"/>
                    <a:pt x="453" y="905"/>
                  </a:cubicBezTo>
                  <a:cubicBezTo>
                    <a:pt x="263" y="1215"/>
                    <a:pt x="120" y="1548"/>
                    <a:pt x="1" y="1882"/>
                  </a:cubicBezTo>
                  <a:lnTo>
                    <a:pt x="2049" y="2406"/>
                  </a:lnTo>
                  <a:cubicBezTo>
                    <a:pt x="2096" y="2239"/>
                    <a:pt x="2192" y="2096"/>
                    <a:pt x="2263" y="1929"/>
                  </a:cubicBezTo>
                  <a:cubicBezTo>
                    <a:pt x="2358" y="1786"/>
                    <a:pt x="2453" y="1643"/>
                    <a:pt x="2573" y="1501"/>
                  </a:cubicBez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4528300" y="3755575"/>
              <a:ext cx="55375" cy="54225"/>
            </a:xfrm>
            <a:custGeom>
              <a:avLst/>
              <a:gdLst/>
              <a:ahLst/>
              <a:cxnLst/>
              <a:rect l="l" t="t" r="r" b="b"/>
              <a:pathLst>
                <a:path w="2215" h="2169" extrusionOk="0">
                  <a:moveTo>
                    <a:pt x="167" y="1"/>
                  </a:moveTo>
                  <a:cubicBezTo>
                    <a:pt x="0" y="715"/>
                    <a:pt x="0" y="1454"/>
                    <a:pt x="167" y="2168"/>
                  </a:cubicBezTo>
                  <a:lnTo>
                    <a:pt x="2215" y="1620"/>
                  </a:lnTo>
                  <a:cubicBezTo>
                    <a:pt x="2167" y="1263"/>
                    <a:pt x="2167" y="906"/>
                    <a:pt x="2215" y="549"/>
                  </a:cubicBezTo>
                  <a:lnTo>
                    <a:pt x="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73"/>
          <p:cNvGrpSpPr/>
          <p:nvPr/>
        </p:nvGrpSpPr>
        <p:grpSpPr>
          <a:xfrm>
            <a:off x="4836866" y="3443880"/>
            <a:ext cx="255649" cy="350490"/>
            <a:chOff x="3985925" y="3648425"/>
            <a:chExt cx="195900" cy="268575"/>
          </a:xfrm>
        </p:grpSpPr>
        <p:sp>
          <p:nvSpPr>
            <p:cNvPr id="6622" name="Google Shape;6622;p73"/>
            <p:cNvSpPr/>
            <p:nvPr/>
          </p:nvSpPr>
          <p:spPr>
            <a:xfrm>
              <a:off x="4056175" y="3648425"/>
              <a:ext cx="57775" cy="57775"/>
            </a:xfrm>
            <a:custGeom>
              <a:avLst/>
              <a:gdLst/>
              <a:ahLst/>
              <a:cxnLst/>
              <a:rect l="l" t="t" r="r" b="b"/>
              <a:pathLst>
                <a:path w="2311" h="2311" extrusionOk="0">
                  <a:moveTo>
                    <a:pt x="1143" y="0"/>
                  </a:moveTo>
                  <a:cubicBezTo>
                    <a:pt x="500" y="0"/>
                    <a:pt x="0" y="524"/>
                    <a:pt x="0" y="1167"/>
                  </a:cubicBezTo>
                  <a:cubicBezTo>
                    <a:pt x="0" y="1786"/>
                    <a:pt x="500" y="2310"/>
                    <a:pt x="1143" y="2310"/>
                  </a:cubicBezTo>
                  <a:cubicBezTo>
                    <a:pt x="1786" y="2310"/>
                    <a:pt x="2310" y="1786"/>
                    <a:pt x="2310" y="1167"/>
                  </a:cubicBezTo>
                  <a:cubicBezTo>
                    <a:pt x="2310" y="524"/>
                    <a:pt x="1786" y="0"/>
                    <a:pt x="1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3985925" y="3703575"/>
              <a:ext cx="195900" cy="88950"/>
            </a:xfrm>
            <a:custGeom>
              <a:avLst/>
              <a:gdLst/>
              <a:ahLst/>
              <a:cxnLst/>
              <a:rect l="l" t="t" r="r" b="b"/>
              <a:pathLst>
                <a:path w="7836" h="3558" extrusionOk="0">
                  <a:moveTo>
                    <a:pt x="1637" y="1"/>
                  </a:moveTo>
                  <a:cubicBezTo>
                    <a:pt x="1594" y="1"/>
                    <a:pt x="1548" y="11"/>
                    <a:pt x="1501" y="33"/>
                  </a:cubicBezTo>
                  <a:lnTo>
                    <a:pt x="667" y="462"/>
                  </a:lnTo>
                  <a:cubicBezTo>
                    <a:pt x="572" y="509"/>
                    <a:pt x="500" y="604"/>
                    <a:pt x="500" y="724"/>
                  </a:cubicBezTo>
                  <a:lnTo>
                    <a:pt x="500" y="2295"/>
                  </a:lnTo>
                  <a:lnTo>
                    <a:pt x="405" y="2295"/>
                  </a:lnTo>
                  <a:cubicBezTo>
                    <a:pt x="143" y="2295"/>
                    <a:pt x="0" y="2581"/>
                    <a:pt x="143" y="2795"/>
                  </a:cubicBezTo>
                  <a:lnTo>
                    <a:pt x="548" y="3415"/>
                  </a:lnTo>
                  <a:cubicBezTo>
                    <a:pt x="596" y="3510"/>
                    <a:pt x="715" y="3557"/>
                    <a:pt x="810" y="3557"/>
                  </a:cubicBezTo>
                  <a:lnTo>
                    <a:pt x="7097" y="3557"/>
                  </a:lnTo>
                  <a:cubicBezTo>
                    <a:pt x="7192" y="3557"/>
                    <a:pt x="7287" y="3510"/>
                    <a:pt x="7359" y="3415"/>
                  </a:cubicBezTo>
                  <a:lnTo>
                    <a:pt x="7764" y="2795"/>
                  </a:lnTo>
                  <a:cubicBezTo>
                    <a:pt x="7835" y="2700"/>
                    <a:pt x="7835" y="2557"/>
                    <a:pt x="7764" y="2462"/>
                  </a:cubicBezTo>
                  <a:lnTo>
                    <a:pt x="7788" y="2462"/>
                  </a:lnTo>
                  <a:cubicBezTo>
                    <a:pt x="7740" y="2367"/>
                    <a:pt x="7621" y="2295"/>
                    <a:pt x="7526" y="2295"/>
                  </a:cubicBezTo>
                  <a:lnTo>
                    <a:pt x="7406" y="2295"/>
                  </a:lnTo>
                  <a:lnTo>
                    <a:pt x="7406" y="724"/>
                  </a:lnTo>
                  <a:cubicBezTo>
                    <a:pt x="7406" y="604"/>
                    <a:pt x="7335" y="509"/>
                    <a:pt x="7240" y="462"/>
                  </a:cubicBezTo>
                  <a:lnTo>
                    <a:pt x="6406" y="33"/>
                  </a:lnTo>
                  <a:cubicBezTo>
                    <a:pt x="6363" y="16"/>
                    <a:pt x="6321" y="8"/>
                    <a:pt x="6281" y="8"/>
                  </a:cubicBezTo>
                  <a:cubicBezTo>
                    <a:pt x="5994" y="8"/>
                    <a:pt x="5828" y="416"/>
                    <a:pt x="6121" y="604"/>
                  </a:cubicBezTo>
                  <a:lnTo>
                    <a:pt x="6787" y="938"/>
                  </a:lnTo>
                  <a:lnTo>
                    <a:pt x="6787" y="2295"/>
                  </a:lnTo>
                  <a:lnTo>
                    <a:pt x="1119" y="2295"/>
                  </a:lnTo>
                  <a:lnTo>
                    <a:pt x="1119" y="938"/>
                  </a:lnTo>
                  <a:lnTo>
                    <a:pt x="1786" y="604"/>
                  </a:lnTo>
                  <a:cubicBezTo>
                    <a:pt x="2075" y="419"/>
                    <a:pt x="1917" y="1"/>
                    <a:pt x="1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4066875" y="3839525"/>
              <a:ext cx="35750" cy="37550"/>
            </a:xfrm>
            <a:custGeom>
              <a:avLst/>
              <a:gdLst/>
              <a:ahLst/>
              <a:cxnLst/>
              <a:rect l="l" t="t" r="r" b="b"/>
              <a:pathLst>
                <a:path w="1430" h="1502" extrusionOk="0">
                  <a:moveTo>
                    <a:pt x="1" y="1"/>
                  </a:moveTo>
                  <a:lnTo>
                    <a:pt x="215" y="1501"/>
                  </a:lnTo>
                  <a:lnTo>
                    <a:pt x="1239" y="1501"/>
                  </a:lnTo>
                  <a:lnTo>
                    <a:pt x="1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3989850" y="3808575"/>
              <a:ext cx="188400" cy="108425"/>
            </a:xfrm>
            <a:custGeom>
              <a:avLst/>
              <a:gdLst/>
              <a:ahLst/>
              <a:cxnLst/>
              <a:rect l="l" t="t" r="r" b="b"/>
              <a:pathLst>
                <a:path w="7536" h="4337" extrusionOk="0">
                  <a:moveTo>
                    <a:pt x="4868" y="620"/>
                  </a:moveTo>
                  <a:cubicBezTo>
                    <a:pt x="4939" y="620"/>
                    <a:pt x="5035" y="643"/>
                    <a:pt x="5106" y="715"/>
                  </a:cubicBezTo>
                  <a:cubicBezTo>
                    <a:pt x="5154" y="786"/>
                    <a:pt x="5178" y="882"/>
                    <a:pt x="5178" y="977"/>
                  </a:cubicBezTo>
                  <a:lnTo>
                    <a:pt x="4892" y="3096"/>
                  </a:lnTo>
                  <a:cubicBezTo>
                    <a:pt x="4868" y="3263"/>
                    <a:pt x="4725" y="3382"/>
                    <a:pt x="4582" y="3382"/>
                  </a:cubicBezTo>
                  <a:lnTo>
                    <a:pt x="3011" y="3382"/>
                  </a:lnTo>
                  <a:cubicBezTo>
                    <a:pt x="2844" y="3358"/>
                    <a:pt x="2725" y="3263"/>
                    <a:pt x="2701" y="3096"/>
                  </a:cubicBezTo>
                  <a:lnTo>
                    <a:pt x="2415" y="977"/>
                  </a:lnTo>
                  <a:cubicBezTo>
                    <a:pt x="2391" y="882"/>
                    <a:pt x="2415" y="786"/>
                    <a:pt x="2487" y="715"/>
                  </a:cubicBezTo>
                  <a:cubicBezTo>
                    <a:pt x="2534" y="643"/>
                    <a:pt x="2629" y="620"/>
                    <a:pt x="2725" y="620"/>
                  </a:cubicBezTo>
                  <a:close/>
                  <a:moveTo>
                    <a:pt x="1058" y="0"/>
                  </a:moveTo>
                  <a:lnTo>
                    <a:pt x="1558" y="3715"/>
                  </a:lnTo>
                  <a:lnTo>
                    <a:pt x="462" y="3715"/>
                  </a:lnTo>
                  <a:cubicBezTo>
                    <a:pt x="447" y="3714"/>
                    <a:pt x="432" y="3713"/>
                    <a:pt x="418" y="3713"/>
                  </a:cubicBezTo>
                  <a:cubicBezTo>
                    <a:pt x="1" y="3713"/>
                    <a:pt x="1" y="4337"/>
                    <a:pt x="418" y="4337"/>
                  </a:cubicBezTo>
                  <a:cubicBezTo>
                    <a:pt x="432" y="4337"/>
                    <a:pt x="447" y="4336"/>
                    <a:pt x="462" y="4335"/>
                  </a:cubicBezTo>
                  <a:lnTo>
                    <a:pt x="7154" y="4335"/>
                  </a:lnTo>
                  <a:cubicBezTo>
                    <a:pt x="7535" y="4287"/>
                    <a:pt x="7535" y="3739"/>
                    <a:pt x="7154" y="3715"/>
                  </a:cubicBezTo>
                  <a:lnTo>
                    <a:pt x="7154" y="3692"/>
                  </a:lnTo>
                  <a:lnTo>
                    <a:pt x="6035" y="3692"/>
                  </a:lnTo>
                  <a:lnTo>
                    <a:pt x="65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4030575" y="3709750"/>
              <a:ext cx="108375" cy="35750"/>
            </a:xfrm>
            <a:custGeom>
              <a:avLst/>
              <a:gdLst/>
              <a:ahLst/>
              <a:cxnLst/>
              <a:rect l="l" t="t" r="r" b="b"/>
              <a:pathLst>
                <a:path w="4335" h="1430" extrusionOk="0">
                  <a:moveTo>
                    <a:pt x="953" y="0"/>
                  </a:moveTo>
                  <a:cubicBezTo>
                    <a:pt x="477" y="334"/>
                    <a:pt x="119" y="834"/>
                    <a:pt x="0" y="1429"/>
                  </a:cubicBezTo>
                  <a:lnTo>
                    <a:pt x="4335" y="1429"/>
                  </a:lnTo>
                  <a:cubicBezTo>
                    <a:pt x="4215" y="858"/>
                    <a:pt x="3882" y="334"/>
                    <a:pt x="3382" y="0"/>
                  </a:cubicBezTo>
                  <a:cubicBezTo>
                    <a:pt x="3037" y="322"/>
                    <a:pt x="2602" y="483"/>
                    <a:pt x="2167" y="483"/>
                  </a:cubicBezTo>
                  <a:cubicBezTo>
                    <a:pt x="1733" y="483"/>
                    <a:pt x="1298" y="322"/>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73"/>
          <p:cNvGrpSpPr/>
          <p:nvPr/>
        </p:nvGrpSpPr>
        <p:grpSpPr>
          <a:xfrm>
            <a:off x="4036607" y="3443880"/>
            <a:ext cx="348826" cy="349740"/>
            <a:chOff x="3372700" y="3648425"/>
            <a:chExt cx="267300" cy="268000"/>
          </a:xfrm>
        </p:grpSpPr>
        <p:sp>
          <p:nvSpPr>
            <p:cNvPr id="6628" name="Google Shape;6628;p73"/>
            <p:cNvSpPr/>
            <p:nvPr/>
          </p:nvSpPr>
          <p:spPr>
            <a:xfrm>
              <a:off x="3479850" y="3648425"/>
              <a:ext cx="52425" cy="52425"/>
            </a:xfrm>
            <a:custGeom>
              <a:avLst/>
              <a:gdLst/>
              <a:ahLst/>
              <a:cxnLst/>
              <a:rect l="l" t="t" r="r" b="b"/>
              <a:pathLst>
                <a:path w="2097" h="2097" extrusionOk="0">
                  <a:moveTo>
                    <a:pt x="1049" y="0"/>
                  </a:moveTo>
                  <a:cubicBezTo>
                    <a:pt x="477" y="0"/>
                    <a:pt x="1" y="477"/>
                    <a:pt x="1" y="1048"/>
                  </a:cubicBezTo>
                  <a:cubicBezTo>
                    <a:pt x="1" y="1644"/>
                    <a:pt x="477" y="2096"/>
                    <a:pt x="1049" y="2096"/>
                  </a:cubicBezTo>
                  <a:cubicBezTo>
                    <a:pt x="1620" y="2096"/>
                    <a:pt x="2097" y="1644"/>
                    <a:pt x="2097" y="1048"/>
                  </a:cubicBezTo>
                  <a:cubicBezTo>
                    <a:pt x="2097" y="477"/>
                    <a:pt x="1620" y="0"/>
                    <a:pt x="1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3456650" y="3704975"/>
              <a:ext cx="98250" cy="32775"/>
            </a:xfrm>
            <a:custGeom>
              <a:avLst/>
              <a:gdLst/>
              <a:ahLst/>
              <a:cxnLst/>
              <a:rect l="l" t="t" r="r" b="b"/>
              <a:pathLst>
                <a:path w="3930" h="1311" extrusionOk="0">
                  <a:moveTo>
                    <a:pt x="810" y="1"/>
                  </a:moveTo>
                  <a:cubicBezTo>
                    <a:pt x="381" y="310"/>
                    <a:pt x="95" y="787"/>
                    <a:pt x="0" y="1311"/>
                  </a:cubicBezTo>
                  <a:lnTo>
                    <a:pt x="3930" y="1311"/>
                  </a:lnTo>
                  <a:cubicBezTo>
                    <a:pt x="3858" y="787"/>
                    <a:pt x="3572" y="310"/>
                    <a:pt x="3144" y="1"/>
                  </a:cubicBezTo>
                  <a:cubicBezTo>
                    <a:pt x="2810" y="310"/>
                    <a:pt x="2393" y="465"/>
                    <a:pt x="1977" y="465"/>
                  </a:cubicBezTo>
                  <a:cubicBezTo>
                    <a:pt x="1560" y="465"/>
                    <a:pt x="1143" y="310"/>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3428650" y="3753150"/>
              <a:ext cx="156825" cy="41825"/>
            </a:xfrm>
            <a:custGeom>
              <a:avLst/>
              <a:gdLst/>
              <a:ahLst/>
              <a:cxnLst/>
              <a:rect l="l" t="t" r="r" b="b"/>
              <a:pathLst>
                <a:path w="6273" h="1673" extrusionOk="0">
                  <a:moveTo>
                    <a:pt x="5856" y="0"/>
                  </a:moveTo>
                  <a:cubicBezTo>
                    <a:pt x="5842" y="0"/>
                    <a:pt x="5827" y="1"/>
                    <a:pt x="5812" y="3"/>
                  </a:cubicBezTo>
                  <a:lnTo>
                    <a:pt x="382" y="3"/>
                  </a:lnTo>
                  <a:cubicBezTo>
                    <a:pt x="1" y="50"/>
                    <a:pt x="1" y="598"/>
                    <a:pt x="382" y="622"/>
                  </a:cubicBezTo>
                  <a:lnTo>
                    <a:pt x="691" y="622"/>
                  </a:lnTo>
                  <a:lnTo>
                    <a:pt x="691" y="1360"/>
                  </a:lnTo>
                  <a:cubicBezTo>
                    <a:pt x="668" y="1527"/>
                    <a:pt x="811" y="1670"/>
                    <a:pt x="1001" y="1670"/>
                  </a:cubicBezTo>
                  <a:lnTo>
                    <a:pt x="5169" y="1670"/>
                  </a:lnTo>
                  <a:cubicBezTo>
                    <a:pt x="5183" y="1671"/>
                    <a:pt x="5196" y="1672"/>
                    <a:pt x="5210" y="1672"/>
                  </a:cubicBezTo>
                  <a:cubicBezTo>
                    <a:pt x="5379" y="1672"/>
                    <a:pt x="5502" y="1537"/>
                    <a:pt x="5502" y="1360"/>
                  </a:cubicBezTo>
                  <a:lnTo>
                    <a:pt x="5502" y="622"/>
                  </a:lnTo>
                  <a:lnTo>
                    <a:pt x="5812" y="622"/>
                  </a:lnTo>
                  <a:cubicBezTo>
                    <a:pt x="5827" y="623"/>
                    <a:pt x="5842" y="624"/>
                    <a:pt x="5856" y="624"/>
                  </a:cubicBezTo>
                  <a:cubicBezTo>
                    <a:pt x="6273" y="624"/>
                    <a:pt x="6273" y="0"/>
                    <a:pt x="58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3385800" y="3811550"/>
              <a:ext cx="52400" cy="52425"/>
            </a:xfrm>
            <a:custGeom>
              <a:avLst/>
              <a:gdLst/>
              <a:ahLst/>
              <a:cxnLst/>
              <a:rect l="l" t="t" r="r" b="b"/>
              <a:pathLst>
                <a:path w="2096" h="2097" extrusionOk="0">
                  <a:moveTo>
                    <a:pt x="1048" y="1"/>
                  </a:moveTo>
                  <a:cubicBezTo>
                    <a:pt x="453" y="1"/>
                    <a:pt x="0" y="477"/>
                    <a:pt x="0" y="1048"/>
                  </a:cubicBezTo>
                  <a:cubicBezTo>
                    <a:pt x="0" y="1644"/>
                    <a:pt x="453" y="2096"/>
                    <a:pt x="1048" y="2096"/>
                  </a:cubicBezTo>
                  <a:cubicBezTo>
                    <a:pt x="1620" y="2096"/>
                    <a:pt x="2096" y="1644"/>
                    <a:pt x="2096" y="1048"/>
                  </a:cubicBezTo>
                  <a:cubicBezTo>
                    <a:pt x="2096" y="477"/>
                    <a:pt x="1620"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3372700" y="3869300"/>
              <a:ext cx="78600" cy="47050"/>
            </a:xfrm>
            <a:custGeom>
              <a:avLst/>
              <a:gdLst/>
              <a:ahLst/>
              <a:cxnLst/>
              <a:rect l="l" t="t" r="r" b="b"/>
              <a:pathLst>
                <a:path w="3144" h="1882" extrusionOk="0">
                  <a:moveTo>
                    <a:pt x="2644" y="1"/>
                  </a:moveTo>
                  <a:cubicBezTo>
                    <a:pt x="2358" y="262"/>
                    <a:pt x="1953" y="429"/>
                    <a:pt x="1572" y="429"/>
                  </a:cubicBezTo>
                  <a:cubicBezTo>
                    <a:pt x="1167" y="429"/>
                    <a:pt x="786" y="286"/>
                    <a:pt x="477" y="24"/>
                  </a:cubicBezTo>
                  <a:cubicBezTo>
                    <a:pt x="167" y="310"/>
                    <a:pt x="0" y="739"/>
                    <a:pt x="0" y="1167"/>
                  </a:cubicBezTo>
                  <a:lnTo>
                    <a:pt x="0" y="1572"/>
                  </a:lnTo>
                  <a:cubicBezTo>
                    <a:pt x="0" y="1739"/>
                    <a:pt x="143" y="1882"/>
                    <a:pt x="310" y="1882"/>
                  </a:cubicBezTo>
                  <a:lnTo>
                    <a:pt x="2810" y="1882"/>
                  </a:lnTo>
                  <a:cubicBezTo>
                    <a:pt x="3001" y="1882"/>
                    <a:pt x="3144" y="1739"/>
                    <a:pt x="3144" y="1572"/>
                  </a:cubicBezTo>
                  <a:lnTo>
                    <a:pt x="3144" y="1144"/>
                  </a:lnTo>
                  <a:cubicBezTo>
                    <a:pt x="3144" y="715"/>
                    <a:pt x="2953" y="310"/>
                    <a:pt x="2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3573925" y="3811550"/>
              <a:ext cx="52425" cy="52425"/>
            </a:xfrm>
            <a:custGeom>
              <a:avLst/>
              <a:gdLst/>
              <a:ahLst/>
              <a:cxnLst/>
              <a:rect l="l" t="t" r="r" b="b"/>
              <a:pathLst>
                <a:path w="2097" h="2097" extrusionOk="0">
                  <a:moveTo>
                    <a:pt x="1048" y="1"/>
                  </a:moveTo>
                  <a:cubicBezTo>
                    <a:pt x="477" y="1"/>
                    <a:pt x="1" y="477"/>
                    <a:pt x="1" y="1048"/>
                  </a:cubicBezTo>
                  <a:cubicBezTo>
                    <a:pt x="1" y="1644"/>
                    <a:pt x="477" y="2096"/>
                    <a:pt x="1048" y="2096"/>
                  </a:cubicBezTo>
                  <a:cubicBezTo>
                    <a:pt x="1620" y="2096"/>
                    <a:pt x="2096" y="1644"/>
                    <a:pt x="2096" y="1048"/>
                  </a:cubicBezTo>
                  <a:cubicBezTo>
                    <a:pt x="2096" y="477"/>
                    <a:pt x="1620"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3560825" y="3869900"/>
              <a:ext cx="79175" cy="46525"/>
            </a:xfrm>
            <a:custGeom>
              <a:avLst/>
              <a:gdLst/>
              <a:ahLst/>
              <a:cxnLst/>
              <a:rect l="l" t="t" r="r" b="b"/>
              <a:pathLst>
                <a:path w="3167" h="1861" extrusionOk="0">
                  <a:moveTo>
                    <a:pt x="501" y="0"/>
                  </a:moveTo>
                  <a:cubicBezTo>
                    <a:pt x="167" y="286"/>
                    <a:pt x="1" y="715"/>
                    <a:pt x="1" y="1143"/>
                  </a:cubicBezTo>
                  <a:lnTo>
                    <a:pt x="1" y="1548"/>
                  </a:lnTo>
                  <a:cubicBezTo>
                    <a:pt x="1" y="1715"/>
                    <a:pt x="144" y="1858"/>
                    <a:pt x="310" y="1858"/>
                  </a:cubicBezTo>
                  <a:lnTo>
                    <a:pt x="2835" y="1858"/>
                  </a:lnTo>
                  <a:cubicBezTo>
                    <a:pt x="2847" y="1860"/>
                    <a:pt x="2859" y="1860"/>
                    <a:pt x="2871" y="1860"/>
                  </a:cubicBezTo>
                  <a:cubicBezTo>
                    <a:pt x="3025" y="1860"/>
                    <a:pt x="3166" y="1725"/>
                    <a:pt x="3144" y="1548"/>
                  </a:cubicBezTo>
                  <a:lnTo>
                    <a:pt x="3144" y="1120"/>
                  </a:lnTo>
                  <a:cubicBezTo>
                    <a:pt x="3144" y="691"/>
                    <a:pt x="2977" y="286"/>
                    <a:pt x="2668" y="0"/>
                  </a:cubicBezTo>
                  <a:cubicBezTo>
                    <a:pt x="2346" y="262"/>
                    <a:pt x="1959" y="393"/>
                    <a:pt x="1575" y="393"/>
                  </a:cubicBezTo>
                  <a:cubicBezTo>
                    <a:pt x="1191" y="393"/>
                    <a:pt x="810" y="262"/>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3479850" y="3811550"/>
              <a:ext cx="52425" cy="52425"/>
            </a:xfrm>
            <a:custGeom>
              <a:avLst/>
              <a:gdLst/>
              <a:ahLst/>
              <a:cxnLst/>
              <a:rect l="l" t="t" r="r" b="b"/>
              <a:pathLst>
                <a:path w="2097" h="2097" extrusionOk="0">
                  <a:moveTo>
                    <a:pt x="1049" y="1"/>
                  </a:moveTo>
                  <a:cubicBezTo>
                    <a:pt x="477" y="1"/>
                    <a:pt x="1" y="477"/>
                    <a:pt x="1" y="1048"/>
                  </a:cubicBezTo>
                  <a:cubicBezTo>
                    <a:pt x="1" y="1644"/>
                    <a:pt x="477" y="2096"/>
                    <a:pt x="1049" y="2096"/>
                  </a:cubicBezTo>
                  <a:cubicBezTo>
                    <a:pt x="1620" y="2096"/>
                    <a:pt x="2097" y="1644"/>
                    <a:pt x="2097" y="1048"/>
                  </a:cubicBezTo>
                  <a:cubicBezTo>
                    <a:pt x="2097" y="477"/>
                    <a:pt x="1620"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3466750" y="3869300"/>
              <a:ext cx="78625" cy="47125"/>
            </a:xfrm>
            <a:custGeom>
              <a:avLst/>
              <a:gdLst/>
              <a:ahLst/>
              <a:cxnLst/>
              <a:rect l="l" t="t" r="r" b="b"/>
              <a:pathLst>
                <a:path w="3145" h="1885" extrusionOk="0">
                  <a:moveTo>
                    <a:pt x="2668" y="1"/>
                  </a:moveTo>
                  <a:cubicBezTo>
                    <a:pt x="2359" y="262"/>
                    <a:pt x="1978" y="405"/>
                    <a:pt x="1573" y="405"/>
                  </a:cubicBezTo>
                  <a:lnTo>
                    <a:pt x="1573" y="429"/>
                  </a:lnTo>
                  <a:cubicBezTo>
                    <a:pt x="1168" y="429"/>
                    <a:pt x="787" y="286"/>
                    <a:pt x="477" y="24"/>
                  </a:cubicBezTo>
                  <a:cubicBezTo>
                    <a:pt x="168" y="310"/>
                    <a:pt x="1" y="739"/>
                    <a:pt x="1" y="1167"/>
                  </a:cubicBezTo>
                  <a:lnTo>
                    <a:pt x="1" y="1572"/>
                  </a:lnTo>
                  <a:cubicBezTo>
                    <a:pt x="1" y="1749"/>
                    <a:pt x="124" y="1884"/>
                    <a:pt x="274" y="1884"/>
                  </a:cubicBezTo>
                  <a:cubicBezTo>
                    <a:pt x="286" y="1884"/>
                    <a:pt x="298" y="1884"/>
                    <a:pt x="311" y="1882"/>
                  </a:cubicBezTo>
                  <a:lnTo>
                    <a:pt x="2835" y="1882"/>
                  </a:lnTo>
                  <a:cubicBezTo>
                    <a:pt x="2847" y="1884"/>
                    <a:pt x="2859" y="1884"/>
                    <a:pt x="2871" y="1884"/>
                  </a:cubicBezTo>
                  <a:cubicBezTo>
                    <a:pt x="3022" y="1884"/>
                    <a:pt x="3144" y="1749"/>
                    <a:pt x="3144" y="1572"/>
                  </a:cubicBezTo>
                  <a:lnTo>
                    <a:pt x="3144" y="1144"/>
                  </a:lnTo>
                  <a:cubicBezTo>
                    <a:pt x="3144" y="715"/>
                    <a:pt x="2954" y="310"/>
                    <a:pt x="2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3"/>
          <p:cNvGrpSpPr/>
          <p:nvPr/>
        </p:nvGrpSpPr>
        <p:grpSpPr>
          <a:xfrm>
            <a:off x="3270931" y="3443880"/>
            <a:ext cx="359364" cy="349609"/>
            <a:chOff x="2785975" y="3648425"/>
            <a:chExt cx="275375" cy="267900"/>
          </a:xfrm>
        </p:grpSpPr>
        <p:sp>
          <p:nvSpPr>
            <p:cNvPr id="6638" name="Google Shape;6638;p73"/>
            <p:cNvSpPr/>
            <p:nvPr/>
          </p:nvSpPr>
          <p:spPr>
            <a:xfrm>
              <a:off x="2967250" y="3648425"/>
              <a:ext cx="67900" cy="68500"/>
            </a:xfrm>
            <a:custGeom>
              <a:avLst/>
              <a:gdLst/>
              <a:ahLst/>
              <a:cxnLst/>
              <a:rect l="l" t="t" r="r" b="b"/>
              <a:pathLst>
                <a:path w="2716" h="2740" extrusionOk="0">
                  <a:moveTo>
                    <a:pt x="1358" y="0"/>
                  </a:moveTo>
                  <a:cubicBezTo>
                    <a:pt x="596" y="0"/>
                    <a:pt x="1" y="620"/>
                    <a:pt x="1" y="1358"/>
                  </a:cubicBezTo>
                  <a:cubicBezTo>
                    <a:pt x="1" y="2120"/>
                    <a:pt x="596" y="2739"/>
                    <a:pt x="1358" y="2739"/>
                  </a:cubicBezTo>
                  <a:cubicBezTo>
                    <a:pt x="2096" y="2739"/>
                    <a:pt x="2715" y="2120"/>
                    <a:pt x="2715" y="1358"/>
                  </a:cubicBezTo>
                  <a:cubicBezTo>
                    <a:pt x="2715" y="620"/>
                    <a:pt x="2096" y="0"/>
                    <a:pt x="1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785975" y="3830000"/>
              <a:ext cx="93775" cy="86325"/>
            </a:xfrm>
            <a:custGeom>
              <a:avLst/>
              <a:gdLst/>
              <a:ahLst/>
              <a:cxnLst/>
              <a:rect l="l" t="t" r="r" b="b"/>
              <a:pathLst>
                <a:path w="3751" h="3453" extrusionOk="0">
                  <a:moveTo>
                    <a:pt x="2655" y="1"/>
                  </a:moveTo>
                  <a:lnTo>
                    <a:pt x="536" y="2120"/>
                  </a:lnTo>
                  <a:cubicBezTo>
                    <a:pt x="0" y="2693"/>
                    <a:pt x="511" y="3452"/>
                    <a:pt x="1112" y="3452"/>
                  </a:cubicBezTo>
                  <a:cubicBezTo>
                    <a:pt x="1285" y="3452"/>
                    <a:pt x="1466" y="3389"/>
                    <a:pt x="1631" y="3240"/>
                  </a:cubicBezTo>
                  <a:lnTo>
                    <a:pt x="3751" y="1120"/>
                  </a:lnTo>
                  <a:cubicBezTo>
                    <a:pt x="3298" y="834"/>
                    <a:pt x="2917" y="453"/>
                    <a:pt x="2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961300" y="3720450"/>
              <a:ext cx="100050" cy="69700"/>
            </a:xfrm>
            <a:custGeom>
              <a:avLst/>
              <a:gdLst/>
              <a:ahLst/>
              <a:cxnLst/>
              <a:rect l="l" t="t" r="r" b="b"/>
              <a:pathLst>
                <a:path w="4002" h="2788" extrusionOk="0">
                  <a:moveTo>
                    <a:pt x="310" y="1"/>
                  </a:moveTo>
                  <a:cubicBezTo>
                    <a:pt x="191" y="72"/>
                    <a:pt x="96" y="168"/>
                    <a:pt x="0" y="239"/>
                  </a:cubicBezTo>
                  <a:cubicBezTo>
                    <a:pt x="858" y="811"/>
                    <a:pt x="1358" y="1763"/>
                    <a:pt x="1382" y="2787"/>
                  </a:cubicBezTo>
                  <a:lnTo>
                    <a:pt x="3692" y="2787"/>
                  </a:lnTo>
                  <a:cubicBezTo>
                    <a:pt x="3858" y="2787"/>
                    <a:pt x="4001" y="2644"/>
                    <a:pt x="4001" y="2454"/>
                  </a:cubicBezTo>
                  <a:lnTo>
                    <a:pt x="4001" y="2049"/>
                  </a:lnTo>
                  <a:cubicBezTo>
                    <a:pt x="4001" y="1215"/>
                    <a:pt x="3573" y="453"/>
                    <a:pt x="2882" y="1"/>
                  </a:cubicBezTo>
                  <a:cubicBezTo>
                    <a:pt x="2513" y="311"/>
                    <a:pt x="2054" y="465"/>
                    <a:pt x="1596" y="465"/>
                  </a:cubicBezTo>
                  <a:cubicBezTo>
                    <a:pt x="1138" y="465"/>
                    <a:pt x="679" y="31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857100" y="3729400"/>
              <a:ext cx="123275" cy="123250"/>
            </a:xfrm>
            <a:custGeom>
              <a:avLst/>
              <a:gdLst/>
              <a:ahLst/>
              <a:cxnLst/>
              <a:rect l="l" t="t" r="r" b="b"/>
              <a:pathLst>
                <a:path w="4931" h="4930" extrusionOk="0">
                  <a:moveTo>
                    <a:pt x="2478" y="0"/>
                  </a:moveTo>
                  <a:cubicBezTo>
                    <a:pt x="1120" y="0"/>
                    <a:pt x="1" y="1119"/>
                    <a:pt x="1" y="2477"/>
                  </a:cubicBezTo>
                  <a:cubicBezTo>
                    <a:pt x="1" y="3834"/>
                    <a:pt x="1120" y="4930"/>
                    <a:pt x="2478" y="4930"/>
                  </a:cubicBezTo>
                  <a:cubicBezTo>
                    <a:pt x="3835" y="4930"/>
                    <a:pt x="4931" y="3834"/>
                    <a:pt x="4931" y="2477"/>
                  </a:cubicBezTo>
                  <a:cubicBezTo>
                    <a:pt x="4931" y="1119"/>
                    <a:pt x="3835" y="0"/>
                    <a:pt x="2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2" name="Google Shape;6642;p73"/>
          <p:cNvGrpSpPr/>
          <p:nvPr/>
        </p:nvGrpSpPr>
        <p:grpSpPr>
          <a:xfrm>
            <a:off x="2524667" y="3444207"/>
            <a:ext cx="351991" cy="350099"/>
            <a:chOff x="2214125" y="3648675"/>
            <a:chExt cx="269725" cy="268275"/>
          </a:xfrm>
        </p:grpSpPr>
        <p:sp>
          <p:nvSpPr>
            <p:cNvPr id="6643" name="Google Shape;6643;p73"/>
            <p:cNvSpPr/>
            <p:nvPr/>
          </p:nvSpPr>
          <p:spPr>
            <a:xfrm>
              <a:off x="2361175" y="3732975"/>
              <a:ext cx="36350" cy="36925"/>
            </a:xfrm>
            <a:custGeom>
              <a:avLst/>
              <a:gdLst/>
              <a:ahLst/>
              <a:cxnLst/>
              <a:rect l="l" t="t" r="r" b="b"/>
              <a:pathLst>
                <a:path w="1454" h="1477" extrusionOk="0">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406425" y="3648675"/>
              <a:ext cx="77425" cy="75975"/>
            </a:xfrm>
            <a:custGeom>
              <a:avLst/>
              <a:gdLst/>
              <a:ahLst/>
              <a:cxnLst/>
              <a:rect l="l" t="t" r="r" b="b"/>
              <a:pathLst>
                <a:path w="3097" h="3039" extrusionOk="0">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363550" y="3824650"/>
              <a:ext cx="71475" cy="78825"/>
            </a:xfrm>
            <a:custGeom>
              <a:avLst/>
              <a:gdLst/>
              <a:ahLst/>
              <a:cxnLst/>
              <a:rect l="l" t="t" r="r" b="b"/>
              <a:pathLst>
                <a:path w="2859" h="3153" extrusionOk="0">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226625" y="3696050"/>
              <a:ext cx="79200" cy="71475"/>
            </a:xfrm>
            <a:custGeom>
              <a:avLst/>
              <a:gdLst/>
              <a:ahLst/>
              <a:cxnLst/>
              <a:rect l="l" t="t" r="r" b="b"/>
              <a:pathLst>
                <a:path w="3168" h="2859" extrusionOk="0">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214125" y="3822275"/>
              <a:ext cx="94075" cy="94675"/>
            </a:xfrm>
            <a:custGeom>
              <a:avLst/>
              <a:gdLst/>
              <a:ahLst/>
              <a:cxnLst/>
              <a:rect l="l" t="t" r="r" b="b"/>
              <a:pathLst>
                <a:path w="3763" h="3787" extrusionOk="0">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256400" y="3657350"/>
              <a:ext cx="217325" cy="216950"/>
            </a:xfrm>
            <a:custGeom>
              <a:avLst/>
              <a:gdLst/>
              <a:ahLst/>
              <a:cxnLst/>
              <a:rect l="l" t="t" r="r" b="b"/>
              <a:pathLst>
                <a:path w="8693" h="8678" extrusionOk="0">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73"/>
          <p:cNvGrpSpPr/>
          <p:nvPr/>
        </p:nvGrpSpPr>
        <p:grpSpPr>
          <a:xfrm>
            <a:off x="1769464" y="3443880"/>
            <a:ext cx="349675" cy="349642"/>
            <a:chOff x="1635425" y="3648425"/>
            <a:chExt cx="267950" cy="267925"/>
          </a:xfrm>
        </p:grpSpPr>
        <p:sp>
          <p:nvSpPr>
            <p:cNvPr id="6650" name="Google Shape;6650;p73"/>
            <p:cNvSpPr/>
            <p:nvPr/>
          </p:nvSpPr>
          <p:spPr>
            <a:xfrm>
              <a:off x="1683050" y="3863950"/>
              <a:ext cx="172675" cy="52400"/>
            </a:xfrm>
            <a:custGeom>
              <a:avLst/>
              <a:gdLst/>
              <a:ahLst/>
              <a:cxnLst/>
              <a:rect l="l" t="t" r="r" b="b"/>
              <a:pathLst>
                <a:path w="6907" h="2096" extrusionOk="0">
                  <a:moveTo>
                    <a:pt x="5550" y="738"/>
                  </a:moveTo>
                  <a:cubicBezTo>
                    <a:pt x="5931" y="786"/>
                    <a:pt x="5931" y="1334"/>
                    <a:pt x="5550" y="1381"/>
                  </a:cubicBezTo>
                  <a:lnTo>
                    <a:pt x="5145" y="1381"/>
                  </a:lnTo>
                  <a:cubicBezTo>
                    <a:pt x="4764" y="1334"/>
                    <a:pt x="4764" y="786"/>
                    <a:pt x="5145" y="738"/>
                  </a:cubicBezTo>
                  <a:close/>
                  <a:moveTo>
                    <a:pt x="1831" y="736"/>
                  </a:moveTo>
                  <a:cubicBezTo>
                    <a:pt x="2255" y="736"/>
                    <a:pt x="2248" y="1382"/>
                    <a:pt x="1810" y="1382"/>
                  </a:cubicBezTo>
                  <a:cubicBezTo>
                    <a:pt x="1802" y="1382"/>
                    <a:pt x="1795" y="1382"/>
                    <a:pt x="1787" y="1381"/>
                  </a:cubicBezTo>
                  <a:lnTo>
                    <a:pt x="1382" y="1381"/>
                  </a:lnTo>
                  <a:cubicBezTo>
                    <a:pt x="1374" y="1382"/>
                    <a:pt x="1367" y="1382"/>
                    <a:pt x="1359" y="1382"/>
                  </a:cubicBezTo>
                  <a:cubicBezTo>
                    <a:pt x="921" y="1382"/>
                    <a:pt x="914" y="736"/>
                    <a:pt x="1337" y="736"/>
                  </a:cubicBezTo>
                  <a:cubicBezTo>
                    <a:pt x="1352" y="736"/>
                    <a:pt x="1367" y="737"/>
                    <a:pt x="1382" y="738"/>
                  </a:cubicBezTo>
                  <a:lnTo>
                    <a:pt x="1787" y="738"/>
                  </a:lnTo>
                  <a:cubicBezTo>
                    <a:pt x="1802" y="737"/>
                    <a:pt x="1817" y="736"/>
                    <a:pt x="1831" y="736"/>
                  </a:cubicBezTo>
                  <a:close/>
                  <a:moveTo>
                    <a:pt x="3927" y="736"/>
                  </a:moveTo>
                  <a:cubicBezTo>
                    <a:pt x="4351" y="736"/>
                    <a:pt x="4344" y="1382"/>
                    <a:pt x="3906" y="1382"/>
                  </a:cubicBezTo>
                  <a:cubicBezTo>
                    <a:pt x="3898" y="1382"/>
                    <a:pt x="3890" y="1382"/>
                    <a:pt x="3883" y="1381"/>
                  </a:cubicBezTo>
                  <a:lnTo>
                    <a:pt x="3049" y="1381"/>
                  </a:lnTo>
                  <a:cubicBezTo>
                    <a:pt x="2668" y="1334"/>
                    <a:pt x="2668" y="786"/>
                    <a:pt x="3049" y="738"/>
                  </a:cubicBezTo>
                  <a:lnTo>
                    <a:pt x="3883" y="738"/>
                  </a:lnTo>
                  <a:cubicBezTo>
                    <a:pt x="3898" y="737"/>
                    <a:pt x="3913" y="736"/>
                    <a:pt x="3927" y="736"/>
                  </a:cubicBezTo>
                  <a:close/>
                  <a:moveTo>
                    <a:pt x="1" y="0"/>
                  </a:moveTo>
                  <a:lnTo>
                    <a:pt x="1" y="953"/>
                  </a:lnTo>
                  <a:cubicBezTo>
                    <a:pt x="1" y="1572"/>
                    <a:pt x="501" y="2096"/>
                    <a:pt x="1144" y="2096"/>
                  </a:cubicBezTo>
                  <a:lnTo>
                    <a:pt x="5740" y="2096"/>
                  </a:lnTo>
                  <a:cubicBezTo>
                    <a:pt x="6383" y="2096"/>
                    <a:pt x="6907" y="1596"/>
                    <a:pt x="6907" y="953"/>
                  </a:cubicBezTo>
                  <a:lnTo>
                    <a:pt x="69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1635425" y="3741825"/>
              <a:ext cx="108375" cy="75700"/>
            </a:xfrm>
            <a:custGeom>
              <a:avLst/>
              <a:gdLst/>
              <a:ahLst/>
              <a:cxnLst/>
              <a:rect l="l" t="t" r="r" b="b"/>
              <a:pathLst>
                <a:path w="4335" h="3028" extrusionOk="0">
                  <a:moveTo>
                    <a:pt x="2906" y="884"/>
                  </a:moveTo>
                  <a:cubicBezTo>
                    <a:pt x="3287" y="932"/>
                    <a:pt x="3287" y="1480"/>
                    <a:pt x="2906" y="1504"/>
                  </a:cubicBezTo>
                  <a:lnTo>
                    <a:pt x="1429" y="1504"/>
                  </a:lnTo>
                  <a:cubicBezTo>
                    <a:pt x="1415" y="1505"/>
                    <a:pt x="1402" y="1506"/>
                    <a:pt x="1388" y="1506"/>
                  </a:cubicBezTo>
                  <a:cubicBezTo>
                    <a:pt x="1219" y="1506"/>
                    <a:pt x="1096" y="1370"/>
                    <a:pt x="1096" y="1194"/>
                  </a:cubicBezTo>
                  <a:cubicBezTo>
                    <a:pt x="1096" y="1027"/>
                    <a:pt x="1239" y="884"/>
                    <a:pt x="1429" y="884"/>
                  </a:cubicBezTo>
                  <a:close/>
                  <a:moveTo>
                    <a:pt x="274" y="1"/>
                  </a:moveTo>
                  <a:cubicBezTo>
                    <a:pt x="123" y="1"/>
                    <a:pt x="1" y="136"/>
                    <a:pt x="1" y="313"/>
                  </a:cubicBezTo>
                  <a:lnTo>
                    <a:pt x="1" y="2099"/>
                  </a:lnTo>
                  <a:cubicBezTo>
                    <a:pt x="1" y="2266"/>
                    <a:pt x="143" y="2408"/>
                    <a:pt x="310" y="2408"/>
                  </a:cubicBezTo>
                  <a:lnTo>
                    <a:pt x="2882" y="2408"/>
                  </a:lnTo>
                  <a:lnTo>
                    <a:pt x="3835" y="2980"/>
                  </a:lnTo>
                  <a:cubicBezTo>
                    <a:pt x="3882" y="3004"/>
                    <a:pt x="3954" y="3028"/>
                    <a:pt x="4001" y="3028"/>
                  </a:cubicBezTo>
                  <a:cubicBezTo>
                    <a:pt x="4097" y="3028"/>
                    <a:pt x="4168" y="3004"/>
                    <a:pt x="4216" y="2932"/>
                  </a:cubicBezTo>
                  <a:cubicBezTo>
                    <a:pt x="4287" y="2885"/>
                    <a:pt x="4311" y="2790"/>
                    <a:pt x="4311" y="2694"/>
                  </a:cubicBezTo>
                  <a:lnTo>
                    <a:pt x="4311" y="313"/>
                  </a:lnTo>
                  <a:cubicBezTo>
                    <a:pt x="4335" y="146"/>
                    <a:pt x="4192" y="3"/>
                    <a:pt x="4025" y="3"/>
                  </a:cubicBezTo>
                  <a:lnTo>
                    <a:pt x="310" y="3"/>
                  </a:lnTo>
                  <a:cubicBezTo>
                    <a:pt x="298" y="1"/>
                    <a:pt x="286"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1683050" y="3648425"/>
              <a:ext cx="172675" cy="200050"/>
            </a:xfrm>
            <a:custGeom>
              <a:avLst/>
              <a:gdLst/>
              <a:ahLst/>
              <a:cxnLst/>
              <a:rect l="l" t="t" r="r" b="b"/>
              <a:pathLst>
                <a:path w="6907" h="8002" extrusionOk="0">
                  <a:moveTo>
                    <a:pt x="1144" y="0"/>
                  </a:moveTo>
                  <a:cubicBezTo>
                    <a:pt x="501" y="0"/>
                    <a:pt x="1" y="524"/>
                    <a:pt x="1" y="1167"/>
                  </a:cubicBezTo>
                  <a:lnTo>
                    <a:pt x="1" y="3096"/>
                  </a:lnTo>
                  <a:lnTo>
                    <a:pt x="2073" y="3096"/>
                  </a:lnTo>
                  <a:cubicBezTo>
                    <a:pt x="2597" y="3096"/>
                    <a:pt x="3025" y="3525"/>
                    <a:pt x="3025" y="4049"/>
                  </a:cubicBezTo>
                  <a:lnTo>
                    <a:pt x="3025" y="6454"/>
                  </a:lnTo>
                  <a:cubicBezTo>
                    <a:pt x="3025" y="6692"/>
                    <a:pt x="2906" y="6954"/>
                    <a:pt x="2716" y="7121"/>
                  </a:cubicBezTo>
                  <a:cubicBezTo>
                    <a:pt x="2549" y="7288"/>
                    <a:pt x="2311" y="7407"/>
                    <a:pt x="2073" y="7407"/>
                  </a:cubicBezTo>
                  <a:cubicBezTo>
                    <a:pt x="1882" y="7383"/>
                    <a:pt x="1715" y="7359"/>
                    <a:pt x="1573" y="7264"/>
                  </a:cubicBezTo>
                  <a:lnTo>
                    <a:pt x="858" y="6764"/>
                  </a:lnTo>
                  <a:lnTo>
                    <a:pt x="1" y="6764"/>
                  </a:lnTo>
                  <a:lnTo>
                    <a:pt x="1" y="8002"/>
                  </a:lnTo>
                  <a:lnTo>
                    <a:pt x="6907" y="8002"/>
                  </a:lnTo>
                  <a:lnTo>
                    <a:pt x="6907" y="4287"/>
                  </a:lnTo>
                  <a:lnTo>
                    <a:pt x="6121" y="4287"/>
                  </a:lnTo>
                  <a:lnTo>
                    <a:pt x="5311" y="4787"/>
                  </a:lnTo>
                  <a:cubicBezTo>
                    <a:pt x="5162" y="4876"/>
                    <a:pt x="4993" y="4920"/>
                    <a:pt x="4823" y="4920"/>
                  </a:cubicBezTo>
                  <a:cubicBezTo>
                    <a:pt x="4586" y="4920"/>
                    <a:pt x="4349" y="4835"/>
                    <a:pt x="4168" y="4668"/>
                  </a:cubicBezTo>
                  <a:cubicBezTo>
                    <a:pt x="3978" y="4477"/>
                    <a:pt x="3883" y="4239"/>
                    <a:pt x="3883" y="3977"/>
                  </a:cubicBezTo>
                  <a:lnTo>
                    <a:pt x="3883" y="1572"/>
                  </a:lnTo>
                  <a:cubicBezTo>
                    <a:pt x="3883" y="1048"/>
                    <a:pt x="4311" y="643"/>
                    <a:pt x="4835" y="643"/>
                  </a:cubicBezTo>
                  <a:lnTo>
                    <a:pt x="6812" y="643"/>
                  </a:lnTo>
                  <a:cubicBezTo>
                    <a:pt x="6597" y="239"/>
                    <a:pt x="6216" y="0"/>
                    <a:pt x="5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1795575" y="3679375"/>
              <a:ext cx="107800" cy="76225"/>
            </a:xfrm>
            <a:custGeom>
              <a:avLst/>
              <a:gdLst/>
              <a:ahLst/>
              <a:cxnLst/>
              <a:rect l="l" t="t" r="r" b="b"/>
              <a:pathLst>
                <a:path w="4312" h="3049" extrusionOk="0">
                  <a:moveTo>
                    <a:pt x="2947" y="903"/>
                  </a:moveTo>
                  <a:cubicBezTo>
                    <a:pt x="3345" y="903"/>
                    <a:pt x="3345" y="1551"/>
                    <a:pt x="2947" y="1551"/>
                  </a:cubicBezTo>
                  <a:cubicBezTo>
                    <a:pt x="2934" y="1551"/>
                    <a:pt x="2920" y="1550"/>
                    <a:pt x="2906" y="1549"/>
                  </a:cubicBezTo>
                  <a:lnTo>
                    <a:pt x="1406" y="1549"/>
                  </a:lnTo>
                  <a:cubicBezTo>
                    <a:pt x="1392" y="1550"/>
                    <a:pt x="1378" y="1551"/>
                    <a:pt x="1365" y="1551"/>
                  </a:cubicBezTo>
                  <a:cubicBezTo>
                    <a:pt x="967" y="1551"/>
                    <a:pt x="967" y="903"/>
                    <a:pt x="1365" y="903"/>
                  </a:cubicBezTo>
                  <a:cubicBezTo>
                    <a:pt x="1378" y="903"/>
                    <a:pt x="1392" y="904"/>
                    <a:pt x="1406" y="906"/>
                  </a:cubicBezTo>
                  <a:lnTo>
                    <a:pt x="2906" y="906"/>
                  </a:lnTo>
                  <a:cubicBezTo>
                    <a:pt x="2920" y="904"/>
                    <a:pt x="2934" y="903"/>
                    <a:pt x="2947" y="903"/>
                  </a:cubicBezTo>
                  <a:close/>
                  <a:moveTo>
                    <a:pt x="4002" y="1"/>
                  </a:moveTo>
                  <a:lnTo>
                    <a:pt x="4002" y="25"/>
                  </a:lnTo>
                  <a:lnTo>
                    <a:pt x="310" y="25"/>
                  </a:lnTo>
                  <a:cubicBezTo>
                    <a:pt x="144" y="25"/>
                    <a:pt x="25" y="144"/>
                    <a:pt x="1" y="334"/>
                  </a:cubicBezTo>
                  <a:lnTo>
                    <a:pt x="1" y="2716"/>
                  </a:lnTo>
                  <a:cubicBezTo>
                    <a:pt x="1" y="2811"/>
                    <a:pt x="48" y="2882"/>
                    <a:pt x="96" y="2954"/>
                  </a:cubicBezTo>
                  <a:cubicBezTo>
                    <a:pt x="167" y="3001"/>
                    <a:pt x="239" y="3049"/>
                    <a:pt x="310" y="3049"/>
                  </a:cubicBezTo>
                  <a:cubicBezTo>
                    <a:pt x="382" y="3049"/>
                    <a:pt x="429" y="3025"/>
                    <a:pt x="477" y="3001"/>
                  </a:cubicBezTo>
                  <a:lnTo>
                    <a:pt x="1453" y="2406"/>
                  </a:lnTo>
                  <a:lnTo>
                    <a:pt x="4002" y="2406"/>
                  </a:lnTo>
                  <a:cubicBezTo>
                    <a:pt x="4168" y="2406"/>
                    <a:pt x="4311" y="2263"/>
                    <a:pt x="4311" y="2096"/>
                  </a:cubicBezTo>
                  <a:lnTo>
                    <a:pt x="4311" y="310"/>
                  </a:lnTo>
                  <a:cubicBezTo>
                    <a:pt x="4311" y="144"/>
                    <a:pt x="4168" y="1"/>
                    <a:pt x="4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73"/>
          <p:cNvGrpSpPr/>
          <p:nvPr/>
        </p:nvGrpSpPr>
        <p:grpSpPr>
          <a:xfrm>
            <a:off x="1009334" y="3444663"/>
            <a:ext cx="356918" cy="348859"/>
            <a:chOff x="1052950" y="3649025"/>
            <a:chExt cx="273500" cy="267325"/>
          </a:xfrm>
        </p:grpSpPr>
        <p:sp>
          <p:nvSpPr>
            <p:cNvPr id="6655" name="Google Shape;6655;p73"/>
            <p:cNvSpPr/>
            <p:nvPr/>
          </p:nvSpPr>
          <p:spPr>
            <a:xfrm>
              <a:off x="1160325" y="3720450"/>
              <a:ext cx="145300" cy="125425"/>
            </a:xfrm>
            <a:custGeom>
              <a:avLst/>
              <a:gdLst/>
              <a:ahLst/>
              <a:cxnLst/>
              <a:rect l="l" t="t" r="r" b="b"/>
              <a:pathLst>
                <a:path w="5812" h="5017" extrusionOk="0">
                  <a:moveTo>
                    <a:pt x="2501" y="1"/>
                  </a:moveTo>
                  <a:cubicBezTo>
                    <a:pt x="1215" y="1"/>
                    <a:pt x="167" y="930"/>
                    <a:pt x="1" y="2192"/>
                  </a:cubicBezTo>
                  <a:lnTo>
                    <a:pt x="953" y="2192"/>
                  </a:lnTo>
                  <a:cubicBezTo>
                    <a:pt x="1129" y="1337"/>
                    <a:pt x="1799" y="936"/>
                    <a:pt x="2471" y="936"/>
                  </a:cubicBezTo>
                  <a:cubicBezTo>
                    <a:pt x="3259" y="936"/>
                    <a:pt x="4049" y="1486"/>
                    <a:pt x="4049" y="2501"/>
                  </a:cubicBezTo>
                  <a:cubicBezTo>
                    <a:pt x="4049" y="3517"/>
                    <a:pt x="3259" y="4067"/>
                    <a:pt x="2471" y="4067"/>
                  </a:cubicBezTo>
                  <a:cubicBezTo>
                    <a:pt x="1799" y="4067"/>
                    <a:pt x="1129" y="3666"/>
                    <a:pt x="953" y="2811"/>
                  </a:cubicBezTo>
                  <a:lnTo>
                    <a:pt x="1" y="2811"/>
                  </a:lnTo>
                  <a:cubicBezTo>
                    <a:pt x="168" y="4182"/>
                    <a:pt x="1330" y="5017"/>
                    <a:pt x="2519" y="5017"/>
                  </a:cubicBezTo>
                  <a:cubicBezTo>
                    <a:pt x="3189" y="5017"/>
                    <a:pt x="3868" y="4752"/>
                    <a:pt x="4383" y="4168"/>
                  </a:cubicBezTo>
                  <a:cubicBezTo>
                    <a:pt x="5811" y="2549"/>
                    <a:pt x="4644" y="1"/>
                    <a:pt x="2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1200225" y="3759525"/>
              <a:ext cx="45850" cy="47100"/>
            </a:xfrm>
            <a:custGeom>
              <a:avLst/>
              <a:gdLst/>
              <a:ahLst/>
              <a:cxnLst/>
              <a:rect l="l" t="t" r="r" b="b"/>
              <a:pathLst>
                <a:path w="1834" h="1884" extrusionOk="0">
                  <a:moveTo>
                    <a:pt x="879" y="1"/>
                  </a:moveTo>
                  <a:cubicBezTo>
                    <a:pt x="517" y="1"/>
                    <a:pt x="154" y="197"/>
                    <a:pt x="0" y="629"/>
                  </a:cubicBezTo>
                  <a:lnTo>
                    <a:pt x="905" y="629"/>
                  </a:lnTo>
                  <a:cubicBezTo>
                    <a:pt x="1310" y="629"/>
                    <a:pt x="1310" y="1248"/>
                    <a:pt x="905" y="1248"/>
                  </a:cubicBezTo>
                  <a:lnTo>
                    <a:pt x="0" y="1248"/>
                  </a:lnTo>
                  <a:cubicBezTo>
                    <a:pt x="156" y="1683"/>
                    <a:pt x="522" y="1884"/>
                    <a:pt x="887" y="1884"/>
                  </a:cubicBezTo>
                  <a:cubicBezTo>
                    <a:pt x="1362" y="1884"/>
                    <a:pt x="1834" y="1544"/>
                    <a:pt x="1834" y="938"/>
                  </a:cubicBezTo>
                  <a:cubicBezTo>
                    <a:pt x="1834" y="343"/>
                    <a:pt x="1356" y="1"/>
                    <a:pt x="8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1269875" y="3862150"/>
              <a:ext cx="55400" cy="54200"/>
            </a:xfrm>
            <a:custGeom>
              <a:avLst/>
              <a:gdLst/>
              <a:ahLst/>
              <a:cxnLst/>
              <a:rect l="l" t="t" r="r" b="b"/>
              <a:pathLst>
                <a:path w="2216" h="2168" extrusionOk="0">
                  <a:moveTo>
                    <a:pt x="1596" y="1"/>
                  </a:moveTo>
                  <a:cubicBezTo>
                    <a:pt x="1144" y="501"/>
                    <a:pt x="596" y="882"/>
                    <a:pt x="1" y="1168"/>
                  </a:cubicBezTo>
                  <a:lnTo>
                    <a:pt x="596" y="2025"/>
                  </a:lnTo>
                  <a:cubicBezTo>
                    <a:pt x="643" y="2120"/>
                    <a:pt x="739" y="2168"/>
                    <a:pt x="858" y="2168"/>
                  </a:cubicBezTo>
                  <a:lnTo>
                    <a:pt x="1906" y="2168"/>
                  </a:lnTo>
                  <a:cubicBezTo>
                    <a:pt x="2001" y="2168"/>
                    <a:pt x="2096" y="2120"/>
                    <a:pt x="2144" y="2049"/>
                  </a:cubicBezTo>
                  <a:cubicBezTo>
                    <a:pt x="2215" y="1954"/>
                    <a:pt x="2215" y="1858"/>
                    <a:pt x="2191" y="1763"/>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1119850" y="3862150"/>
              <a:ext cx="55975" cy="54200"/>
            </a:xfrm>
            <a:custGeom>
              <a:avLst/>
              <a:gdLst/>
              <a:ahLst/>
              <a:cxnLst/>
              <a:rect l="l" t="t" r="r" b="b"/>
              <a:pathLst>
                <a:path w="2239" h="2168" extrusionOk="0">
                  <a:moveTo>
                    <a:pt x="643" y="1"/>
                  </a:moveTo>
                  <a:lnTo>
                    <a:pt x="48" y="1763"/>
                  </a:lnTo>
                  <a:cubicBezTo>
                    <a:pt x="0" y="1858"/>
                    <a:pt x="24" y="1954"/>
                    <a:pt x="72" y="2049"/>
                  </a:cubicBezTo>
                  <a:cubicBezTo>
                    <a:pt x="143" y="2120"/>
                    <a:pt x="238" y="2168"/>
                    <a:pt x="334" y="2168"/>
                  </a:cubicBezTo>
                  <a:lnTo>
                    <a:pt x="1381" y="2168"/>
                  </a:lnTo>
                  <a:cubicBezTo>
                    <a:pt x="1477" y="2168"/>
                    <a:pt x="1596" y="2120"/>
                    <a:pt x="1643" y="2025"/>
                  </a:cubicBezTo>
                  <a:lnTo>
                    <a:pt x="2239" y="1144"/>
                  </a:lnTo>
                  <a:cubicBezTo>
                    <a:pt x="1739" y="929"/>
                    <a:pt x="1310" y="644"/>
                    <a:pt x="905" y="287"/>
                  </a:cubicBezTo>
                  <a:cubicBezTo>
                    <a:pt x="810" y="191"/>
                    <a:pt x="715" y="96"/>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1052950" y="3681075"/>
              <a:ext cx="273500" cy="203825"/>
            </a:xfrm>
            <a:custGeom>
              <a:avLst/>
              <a:gdLst/>
              <a:ahLst/>
              <a:cxnLst/>
              <a:rect l="l" t="t" r="r" b="b"/>
              <a:pathLst>
                <a:path w="10940" h="8153" extrusionOk="0">
                  <a:moveTo>
                    <a:pt x="463" y="2903"/>
                  </a:moveTo>
                  <a:cubicBezTo>
                    <a:pt x="223" y="2903"/>
                    <a:pt x="0" y="3193"/>
                    <a:pt x="223" y="3433"/>
                  </a:cubicBezTo>
                  <a:lnTo>
                    <a:pt x="462" y="3767"/>
                  </a:lnTo>
                  <a:cubicBezTo>
                    <a:pt x="57" y="3767"/>
                    <a:pt x="57" y="4386"/>
                    <a:pt x="462" y="4386"/>
                  </a:cubicBezTo>
                  <a:lnTo>
                    <a:pt x="223" y="4719"/>
                  </a:lnTo>
                  <a:cubicBezTo>
                    <a:pt x="57" y="4934"/>
                    <a:pt x="200" y="5243"/>
                    <a:pt x="462" y="5243"/>
                  </a:cubicBezTo>
                  <a:cubicBezTo>
                    <a:pt x="557" y="5220"/>
                    <a:pt x="652" y="5196"/>
                    <a:pt x="723" y="5100"/>
                  </a:cubicBezTo>
                  <a:lnTo>
                    <a:pt x="1247" y="4386"/>
                  </a:lnTo>
                  <a:lnTo>
                    <a:pt x="1724" y="4386"/>
                  </a:lnTo>
                  <a:lnTo>
                    <a:pt x="1462" y="4719"/>
                  </a:lnTo>
                  <a:cubicBezTo>
                    <a:pt x="1319" y="4934"/>
                    <a:pt x="1462" y="5243"/>
                    <a:pt x="1724" y="5243"/>
                  </a:cubicBezTo>
                  <a:cubicBezTo>
                    <a:pt x="1819" y="5220"/>
                    <a:pt x="1914" y="5196"/>
                    <a:pt x="1986" y="5100"/>
                  </a:cubicBezTo>
                  <a:lnTo>
                    <a:pt x="2510" y="4386"/>
                  </a:lnTo>
                  <a:lnTo>
                    <a:pt x="2724" y="4386"/>
                  </a:lnTo>
                  <a:lnTo>
                    <a:pt x="2724" y="4076"/>
                  </a:lnTo>
                  <a:lnTo>
                    <a:pt x="2724" y="3767"/>
                  </a:lnTo>
                  <a:lnTo>
                    <a:pt x="2510" y="3767"/>
                  </a:lnTo>
                  <a:lnTo>
                    <a:pt x="1986" y="3052"/>
                  </a:lnTo>
                  <a:cubicBezTo>
                    <a:pt x="1913" y="2946"/>
                    <a:pt x="1817" y="2903"/>
                    <a:pt x="1724" y="2903"/>
                  </a:cubicBezTo>
                  <a:cubicBezTo>
                    <a:pt x="1483" y="2903"/>
                    <a:pt x="1256" y="3193"/>
                    <a:pt x="1462" y="3433"/>
                  </a:cubicBezTo>
                  <a:lnTo>
                    <a:pt x="1724" y="3767"/>
                  </a:lnTo>
                  <a:lnTo>
                    <a:pt x="1247" y="3767"/>
                  </a:lnTo>
                  <a:lnTo>
                    <a:pt x="723" y="3052"/>
                  </a:lnTo>
                  <a:cubicBezTo>
                    <a:pt x="650" y="2946"/>
                    <a:pt x="555" y="2903"/>
                    <a:pt x="463" y="2903"/>
                  </a:cubicBezTo>
                  <a:close/>
                  <a:moveTo>
                    <a:pt x="6760" y="0"/>
                  </a:moveTo>
                  <a:cubicBezTo>
                    <a:pt x="4648" y="0"/>
                    <a:pt x="2886" y="1636"/>
                    <a:pt x="2724" y="3767"/>
                  </a:cubicBezTo>
                  <a:lnTo>
                    <a:pt x="3653" y="3767"/>
                  </a:lnTo>
                  <a:cubicBezTo>
                    <a:pt x="3837" y="2015"/>
                    <a:pt x="5301" y="937"/>
                    <a:pt x="6802" y="937"/>
                  </a:cubicBezTo>
                  <a:cubicBezTo>
                    <a:pt x="7628" y="937"/>
                    <a:pt x="8464" y="1263"/>
                    <a:pt x="9106" y="1981"/>
                  </a:cubicBezTo>
                  <a:cubicBezTo>
                    <a:pt x="10940" y="3981"/>
                    <a:pt x="9511" y="7220"/>
                    <a:pt x="6796" y="7220"/>
                  </a:cubicBezTo>
                  <a:cubicBezTo>
                    <a:pt x="5177" y="7220"/>
                    <a:pt x="3819" y="6005"/>
                    <a:pt x="3653" y="4386"/>
                  </a:cubicBezTo>
                  <a:lnTo>
                    <a:pt x="2724" y="4386"/>
                  </a:lnTo>
                  <a:cubicBezTo>
                    <a:pt x="2886" y="6517"/>
                    <a:pt x="4648" y="8153"/>
                    <a:pt x="6760" y="8153"/>
                  </a:cubicBezTo>
                  <a:cubicBezTo>
                    <a:pt x="6820" y="8153"/>
                    <a:pt x="6879" y="8151"/>
                    <a:pt x="6939" y="8149"/>
                  </a:cubicBezTo>
                  <a:cubicBezTo>
                    <a:pt x="9130" y="8077"/>
                    <a:pt x="10868" y="6267"/>
                    <a:pt x="10868" y="4076"/>
                  </a:cubicBezTo>
                  <a:cubicBezTo>
                    <a:pt x="10868" y="1886"/>
                    <a:pt x="9130" y="76"/>
                    <a:pt x="6939" y="4"/>
                  </a:cubicBezTo>
                  <a:cubicBezTo>
                    <a:pt x="6879" y="2"/>
                    <a:pt x="6820" y="0"/>
                    <a:pt x="6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1203200" y="3649025"/>
              <a:ext cx="39325" cy="18475"/>
            </a:xfrm>
            <a:custGeom>
              <a:avLst/>
              <a:gdLst/>
              <a:ahLst/>
              <a:cxnLst/>
              <a:rect l="l" t="t" r="r" b="b"/>
              <a:pathLst>
                <a:path w="1573" h="739" extrusionOk="0">
                  <a:moveTo>
                    <a:pt x="310" y="0"/>
                  </a:moveTo>
                  <a:cubicBezTo>
                    <a:pt x="143" y="0"/>
                    <a:pt x="0" y="119"/>
                    <a:pt x="0" y="310"/>
                  </a:cubicBezTo>
                  <a:lnTo>
                    <a:pt x="0" y="738"/>
                  </a:lnTo>
                  <a:cubicBezTo>
                    <a:pt x="262" y="691"/>
                    <a:pt x="524" y="667"/>
                    <a:pt x="786" y="667"/>
                  </a:cubicBezTo>
                  <a:cubicBezTo>
                    <a:pt x="1048" y="667"/>
                    <a:pt x="1310" y="691"/>
                    <a:pt x="1572" y="738"/>
                  </a:cubicBezTo>
                  <a:lnTo>
                    <a:pt x="1572" y="310"/>
                  </a:lnTo>
                  <a:cubicBezTo>
                    <a:pt x="1572" y="119"/>
                    <a:pt x="1429" y="0"/>
                    <a:pt x="1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73"/>
          <p:cNvGrpSpPr/>
          <p:nvPr/>
        </p:nvGrpSpPr>
        <p:grpSpPr>
          <a:xfrm>
            <a:off x="1068960" y="4001136"/>
            <a:ext cx="282826" cy="349675"/>
            <a:chOff x="1081150" y="4076475"/>
            <a:chExt cx="216725" cy="267950"/>
          </a:xfrm>
        </p:grpSpPr>
        <p:sp>
          <p:nvSpPr>
            <p:cNvPr id="6662" name="Google Shape;6662;p73"/>
            <p:cNvSpPr/>
            <p:nvPr/>
          </p:nvSpPr>
          <p:spPr>
            <a:xfrm>
              <a:off x="1205575" y="4077075"/>
              <a:ext cx="92300" cy="164350"/>
            </a:xfrm>
            <a:custGeom>
              <a:avLst/>
              <a:gdLst/>
              <a:ahLst/>
              <a:cxnLst/>
              <a:rect l="l" t="t" r="r" b="b"/>
              <a:pathLst>
                <a:path w="3692" h="6574" extrusionOk="0">
                  <a:moveTo>
                    <a:pt x="1" y="1"/>
                  </a:moveTo>
                  <a:cubicBezTo>
                    <a:pt x="167" y="215"/>
                    <a:pt x="286" y="453"/>
                    <a:pt x="358" y="691"/>
                  </a:cubicBezTo>
                  <a:cubicBezTo>
                    <a:pt x="1930" y="1072"/>
                    <a:pt x="3049" y="2477"/>
                    <a:pt x="3049" y="4121"/>
                  </a:cubicBezTo>
                  <a:lnTo>
                    <a:pt x="3049" y="6573"/>
                  </a:lnTo>
                  <a:cubicBezTo>
                    <a:pt x="3454" y="6264"/>
                    <a:pt x="3692" y="5811"/>
                    <a:pt x="3692" y="5311"/>
                  </a:cubicBezTo>
                  <a:lnTo>
                    <a:pt x="3692" y="4121"/>
                  </a:lnTo>
                  <a:cubicBezTo>
                    <a:pt x="3692" y="2001"/>
                    <a:pt x="2096" y="23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1083525" y="4312250"/>
              <a:ext cx="213750" cy="32175"/>
            </a:xfrm>
            <a:custGeom>
              <a:avLst/>
              <a:gdLst/>
              <a:ahLst/>
              <a:cxnLst/>
              <a:rect l="l" t="t" r="r" b="b"/>
              <a:pathLst>
                <a:path w="8550" h="1287" extrusionOk="0">
                  <a:moveTo>
                    <a:pt x="977" y="0"/>
                  </a:moveTo>
                  <a:cubicBezTo>
                    <a:pt x="429" y="0"/>
                    <a:pt x="1" y="429"/>
                    <a:pt x="1" y="977"/>
                  </a:cubicBezTo>
                  <a:cubicBezTo>
                    <a:pt x="1" y="1143"/>
                    <a:pt x="120" y="1286"/>
                    <a:pt x="286" y="1286"/>
                  </a:cubicBezTo>
                  <a:lnTo>
                    <a:pt x="8240" y="1286"/>
                  </a:lnTo>
                  <a:cubicBezTo>
                    <a:pt x="8431" y="1286"/>
                    <a:pt x="8550" y="1143"/>
                    <a:pt x="8550" y="977"/>
                  </a:cubicBezTo>
                  <a:cubicBezTo>
                    <a:pt x="8550" y="453"/>
                    <a:pt x="8121" y="0"/>
                    <a:pt x="7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1081150" y="4076475"/>
              <a:ext cx="185175" cy="219725"/>
            </a:xfrm>
            <a:custGeom>
              <a:avLst/>
              <a:gdLst/>
              <a:ahLst/>
              <a:cxnLst/>
              <a:rect l="l" t="t" r="r" b="b"/>
              <a:pathLst>
                <a:path w="7407" h="8789" extrusionOk="0">
                  <a:moveTo>
                    <a:pt x="3412" y="3047"/>
                  </a:moveTo>
                  <a:cubicBezTo>
                    <a:pt x="3426" y="3047"/>
                    <a:pt x="3439" y="3047"/>
                    <a:pt x="3453" y="3049"/>
                  </a:cubicBezTo>
                  <a:cubicBezTo>
                    <a:pt x="3739" y="3049"/>
                    <a:pt x="3858" y="3383"/>
                    <a:pt x="3668" y="3573"/>
                  </a:cubicBezTo>
                  <a:cubicBezTo>
                    <a:pt x="3607" y="3634"/>
                    <a:pt x="3532" y="3661"/>
                    <a:pt x="3458" y="3661"/>
                  </a:cubicBezTo>
                  <a:cubicBezTo>
                    <a:pt x="3299" y="3661"/>
                    <a:pt x="3144" y="3537"/>
                    <a:pt x="3144" y="3359"/>
                  </a:cubicBezTo>
                  <a:cubicBezTo>
                    <a:pt x="3122" y="3182"/>
                    <a:pt x="3243" y="3047"/>
                    <a:pt x="3412" y="3047"/>
                  </a:cubicBezTo>
                  <a:close/>
                  <a:moveTo>
                    <a:pt x="5847" y="6240"/>
                  </a:moveTo>
                  <a:cubicBezTo>
                    <a:pt x="6019" y="6240"/>
                    <a:pt x="6192" y="6359"/>
                    <a:pt x="6168" y="6597"/>
                  </a:cubicBezTo>
                  <a:lnTo>
                    <a:pt x="6168" y="7860"/>
                  </a:lnTo>
                  <a:cubicBezTo>
                    <a:pt x="6144" y="8050"/>
                    <a:pt x="5996" y="8145"/>
                    <a:pt x="5847" y="8145"/>
                  </a:cubicBezTo>
                  <a:cubicBezTo>
                    <a:pt x="5698" y="8145"/>
                    <a:pt x="5549" y="8050"/>
                    <a:pt x="5525" y="7860"/>
                  </a:cubicBezTo>
                  <a:lnTo>
                    <a:pt x="5525" y="6597"/>
                  </a:lnTo>
                  <a:cubicBezTo>
                    <a:pt x="5501" y="6359"/>
                    <a:pt x="5674" y="6240"/>
                    <a:pt x="5847" y="6240"/>
                  </a:cubicBezTo>
                  <a:close/>
                  <a:moveTo>
                    <a:pt x="3191" y="1"/>
                  </a:moveTo>
                  <a:cubicBezTo>
                    <a:pt x="3025" y="1"/>
                    <a:pt x="2882" y="144"/>
                    <a:pt x="2882" y="310"/>
                  </a:cubicBezTo>
                  <a:lnTo>
                    <a:pt x="2882" y="1787"/>
                  </a:lnTo>
                  <a:cubicBezTo>
                    <a:pt x="2668" y="1930"/>
                    <a:pt x="2477" y="2097"/>
                    <a:pt x="2310" y="2311"/>
                  </a:cubicBezTo>
                  <a:lnTo>
                    <a:pt x="310" y="4692"/>
                  </a:lnTo>
                  <a:cubicBezTo>
                    <a:pt x="0" y="5073"/>
                    <a:pt x="24" y="5621"/>
                    <a:pt x="381" y="5978"/>
                  </a:cubicBezTo>
                  <a:lnTo>
                    <a:pt x="691" y="6264"/>
                  </a:lnTo>
                  <a:cubicBezTo>
                    <a:pt x="865" y="6452"/>
                    <a:pt x="1109" y="6544"/>
                    <a:pt x="1354" y="6544"/>
                  </a:cubicBezTo>
                  <a:cubicBezTo>
                    <a:pt x="1512" y="6544"/>
                    <a:pt x="1670" y="6506"/>
                    <a:pt x="1810" y="6431"/>
                  </a:cubicBezTo>
                  <a:lnTo>
                    <a:pt x="2787" y="5859"/>
                  </a:lnTo>
                  <a:lnTo>
                    <a:pt x="3763" y="5859"/>
                  </a:lnTo>
                  <a:cubicBezTo>
                    <a:pt x="4168" y="5859"/>
                    <a:pt x="4477" y="5526"/>
                    <a:pt x="4477" y="5121"/>
                  </a:cubicBezTo>
                  <a:cubicBezTo>
                    <a:pt x="4454" y="4895"/>
                    <a:pt x="4626" y="4782"/>
                    <a:pt x="4799" y="4782"/>
                  </a:cubicBezTo>
                  <a:cubicBezTo>
                    <a:pt x="4972" y="4782"/>
                    <a:pt x="5144" y="4895"/>
                    <a:pt x="5120" y="5121"/>
                  </a:cubicBezTo>
                  <a:cubicBezTo>
                    <a:pt x="5120" y="5883"/>
                    <a:pt x="4501" y="6478"/>
                    <a:pt x="3763" y="6502"/>
                  </a:cubicBezTo>
                  <a:lnTo>
                    <a:pt x="2501" y="6502"/>
                  </a:lnTo>
                  <a:cubicBezTo>
                    <a:pt x="1858" y="7098"/>
                    <a:pt x="1429" y="7907"/>
                    <a:pt x="1358" y="8788"/>
                  </a:cubicBezTo>
                  <a:lnTo>
                    <a:pt x="7407" y="8788"/>
                  </a:lnTo>
                  <a:lnTo>
                    <a:pt x="7407" y="4145"/>
                  </a:lnTo>
                  <a:cubicBezTo>
                    <a:pt x="7407" y="2644"/>
                    <a:pt x="6264" y="1382"/>
                    <a:pt x="4763" y="1263"/>
                  </a:cubicBezTo>
                  <a:lnTo>
                    <a:pt x="4763" y="1144"/>
                  </a:lnTo>
                  <a:cubicBezTo>
                    <a:pt x="4763" y="525"/>
                    <a:pt x="4239" y="1"/>
                    <a:pt x="3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73"/>
          <p:cNvGrpSpPr/>
          <p:nvPr/>
        </p:nvGrpSpPr>
        <p:grpSpPr>
          <a:xfrm>
            <a:off x="1768681" y="4002486"/>
            <a:ext cx="353851" cy="349675"/>
            <a:chOff x="1634825" y="4076475"/>
            <a:chExt cx="271150" cy="267950"/>
          </a:xfrm>
        </p:grpSpPr>
        <p:sp>
          <p:nvSpPr>
            <p:cNvPr id="6666" name="Google Shape;6666;p73"/>
            <p:cNvSpPr/>
            <p:nvPr/>
          </p:nvSpPr>
          <p:spPr>
            <a:xfrm>
              <a:off x="1655075" y="4297300"/>
              <a:ext cx="250900" cy="47125"/>
            </a:xfrm>
            <a:custGeom>
              <a:avLst/>
              <a:gdLst/>
              <a:ahLst/>
              <a:cxnLst/>
              <a:rect l="l" t="t" r="r" b="b"/>
              <a:pathLst>
                <a:path w="10036" h="1885" extrusionOk="0">
                  <a:moveTo>
                    <a:pt x="9619" y="1"/>
                  </a:moveTo>
                  <a:cubicBezTo>
                    <a:pt x="9604" y="1"/>
                    <a:pt x="9589" y="1"/>
                    <a:pt x="9574" y="3"/>
                  </a:cubicBezTo>
                  <a:lnTo>
                    <a:pt x="382" y="3"/>
                  </a:lnTo>
                  <a:cubicBezTo>
                    <a:pt x="0" y="27"/>
                    <a:pt x="0" y="598"/>
                    <a:pt x="382" y="622"/>
                  </a:cubicBezTo>
                  <a:lnTo>
                    <a:pt x="1024" y="622"/>
                  </a:lnTo>
                  <a:cubicBezTo>
                    <a:pt x="620" y="1146"/>
                    <a:pt x="1001" y="1884"/>
                    <a:pt x="1644" y="1884"/>
                  </a:cubicBezTo>
                  <a:cubicBezTo>
                    <a:pt x="2287" y="1884"/>
                    <a:pt x="2668" y="1146"/>
                    <a:pt x="2287" y="622"/>
                  </a:cubicBezTo>
                  <a:lnTo>
                    <a:pt x="4359" y="622"/>
                  </a:lnTo>
                  <a:cubicBezTo>
                    <a:pt x="3977" y="1146"/>
                    <a:pt x="4335" y="1884"/>
                    <a:pt x="4978" y="1884"/>
                  </a:cubicBezTo>
                  <a:cubicBezTo>
                    <a:pt x="5645" y="1884"/>
                    <a:pt x="6002" y="1146"/>
                    <a:pt x="5621" y="622"/>
                  </a:cubicBezTo>
                  <a:lnTo>
                    <a:pt x="7693" y="622"/>
                  </a:lnTo>
                  <a:cubicBezTo>
                    <a:pt x="7312" y="1146"/>
                    <a:pt x="7669" y="1884"/>
                    <a:pt x="8336" y="1884"/>
                  </a:cubicBezTo>
                  <a:cubicBezTo>
                    <a:pt x="8979" y="1884"/>
                    <a:pt x="9336" y="1146"/>
                    <a:pt x="8955" y="622"/>
                  </a:cubicBezTo>
                  <a:lnTo>
                    <a:pt x="9574" y="622"/>
                  </a:lnTo>
                  <a:cubicBezTo>
                    <a:pt x="9589" y="624"/>
                    <a:pt x="9604" y="624"/>
                    <a:pt x="9619" y="624"/>
                  </a:cubicBezTo>
                  <a:cubicBezTo>
                    <a:pt x="10035" y="624"/>
                    <a:pt x="10035" y="1"/>
                    <a:pt x="9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1634825" y="4076475"/>
              <a:ext cx="269125" cy="204850"/>
            </a:xfrm>
            <a:custGeom>
              <a:avLst/>
              <a:gdLst/>
              <a:ahLst/>
              <a:cxnLst/>
              <a:rect l="l" t="t" r="r" b="b"/>
              <a:pathLst>
                <a:path w="10765" h="8194" extrusionOk="0">
                  <a:moveTo>
                    <a:pt x="2641" y="2237"/>
                  </a:moveTo>
                  <a:cubicBezTo>
                    <a:pt x="3058" y="2237"/>
                    <a:pt x="3058" y="2861"/>
                    <a:pt x="2641" y="2861"/>
                  </a:cubicBezTo>
                  <a:cubicBezTo>
                    <a:pt x="2627" y="2861"/>
                    <a:pt x="2612" y="2860"/>
                    <a:pt x="2597" y="2859"/>
                  </a:cubicBezTo>
                  <a:cubicBezTo>
                    <a:pt x="2216" y="2835"/>
                    <a:pt x="2216" y="2287"/>
                    <a:pt x="2597" y="2239"/>
                  </a:cubicBezTo>
                  <a:cubicBezTo>
                    <a:pt x="2612" y="2238"/>
                    <a:pt x="2627" y="2237"/>
                    <a:pt x="2641" y="2237"/>
                  </a:cubicBezTo>
                  <a:close/>
                  <a:moveTo>
                    <a:pt x="2073" y="1"/>
                  </a:moveTo>
                  <a:cubicBezTo>
                    <a:pt x="1882" y="1"/>
                    <a:pt x="1739" y="144"/>
                    <a:pt x="1739" y="310"/>
                  </a:cubicBezTo>
                  <a:lnTo>
                    <a:pt x="1739" y="1430"/>
                  </a:lnTo>
                  <a:cubicBezTo>
                    <a:pt x="1692" y="1477"/>
                    <a:pt x="1620" y="1549"/>
                    <a:pt x="1573" y="1596"/>
                  </a:cubicBezTo>
                  <a:lnTo>
                    <a:pt x="215" y="3287"/>
                  </a:lnTo>
                  <a:cubicBezTo>
                    <a:pt x="25" y="3525"/>
                    <a:pt x="1" y="3883"/>
                    <a:pt x="167" y="4145"/>
                  </a:cubicBezTo>
                  <a:lnTo>
                    <a:pt x="477" y="4597"/>
                  </a:lnTo>
                  <a:cubicBezTo>
                    <a:pt x="614" y="4810"/>
                    <a:pt x="848" y="4926"/>
                    <a:pt x="1086" y="4926"/>
                  </a:cubicBezTo>
                  <a:cubicBezTo>
                    <a:pt x="1221" y="4926"/>
                    <a:pt x="1357" y="4889"/>
                    <a:pt x="1477" y="4811"/>
                  </a:cubicBezTo>
                  <a:lnTo>
                    <a:pt x="1477" y="4788"/>
                  </a:lnTo>
                  <a:lnTo>
                    <a:pt x="1930" y="4502"/>
                  </a:lnTo>
                  <a:lnTo>
                    <a:pt x="1930" y="8193"/>
                  </a:lnTo>
                  <a:lnTo>
                    <a:pt x="3216" y="8193"/>
                  </a:lnTo>
                  <a:lnTo>
                    <a:pt x="3502" y="6859"/>
                  </a:lnTo>
                  <a:cubicBezTo>
                    <a:pt x="4164" y="7102"/>
                    <a:pt x="4868" y="7243"/>
                    <a:pt x="5575" y="7243"/>
                  </a:cubicBezTo>
                  <a:cubicBezTo>
                    <a:pt x="5630" y="7243"/>
                    <a:pt x="5685" y="7242"/>
                    <a:pt x="5740" y="7240"/>
                  </a:cubicBezTo>
                  <a:cubicBezTo>
                    <a:pt x="6526" y="7240"/>
                    <a:pt x="7336" y="7098"/>
                    <a:pt x="8074" y="6836"/>
                  </a:cubicBezTo>
                  <a:lnTo>
                    <a:pt x="8407" y="8193"/>
                  </a:lnTo>
                  <a:lnTo>
                    <a:pt x="9669" y="8193"/>
                  </a:lnTo>
                  <a:lnTo>
                    <a:pt x="9669" y="5383"/>
                  </a:lnTo>
                  <a:cubicBezTo>
                    <a:pt x="9669" y="5026"/>
                    <a:pt x="9574" y="4692"/>
                    <a:pt x="9408" y="4407"/>
                  </a:cubicBezTo>
                  <a:lnTo>
                    <a:pt x="9408" y="4407"/>
                  </a:lnTo>
                  <a:cubicBezTo>
                    <a:pt x="9884" y="4716"/>
                    <a:pt x="10146" y="5240"/>
                    <a:pt x="10098" y="5788"/>
                  </a:cubicBezTo>
                  <a:cubicBezTo>
                    <a:pt x="10110" y="5978"/>
                    <a:pt x="10253" y="6074"/>
                    <a:pt x="10399" y="6074"/>
                  </a:cubicBezTo>
                  <a:cubicBezTo>
                    <a:pt x="10545" y="6074"/>
                    <a:pt x="10693" y="5978"/>
                    <a:pt x="10717" y="5788"/>
                  </a:cubicBezTo>
                  <a:cubicBezTo>
                    <a:pt x="10765" y="5073"/>
                    <a:pt x="10432" y="4383"/>
                    <a:pt x="9860" y="3954"/>
                  </a:cubicBezTo>
                  <a:cubicBezTo>
                    <a:pt x="9255" y="3587"/>
                    <a:pt x="8590" y="3376"/>
                    <a:pt x="7903" y="3376"/>
                  </a:cubicBezTo>
                  <a:cubicBezTo>
                    <a:pt x="7833" y="3376"/>
                    <a:pt x="7763" y="3378"/>
                    <a:pt x="7693" y="3383"/>
                  </a:cubicBezTo>
                  <a:lnTo>
                    <a:pt x="5026" y="3383"/>
                  </a:lnTo>
                  <a:lnTo>
                    <a:pt x="5026" y="3121"/>
                  </a:lnTo>
                  <a:cubicBezTo>
                    <a:pt x="5026" y="2620"/>
                    <a:pt x="4859" y="2120"/>
                    <a:pt x="4549" y="1716"/>
                  </a:cubicBezTo>
                  <a:cubicBezTo>
                    <a:pt x="4287" y="1382"/>
                    <a:pt x="3930" y="1120"/>
                    <a:pt x="3525" y="953"/>
                  </a:cubicBezTo>
                  <a:cubicBezTo>
                    <a:pt x="3430" y="406"/>
                    <a:pt x="2930" y="1"/>
                    <a:pt x="2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73"/>
          <p:cNvGrpSpPr/>
          <p:nvPr/>
        </p:nvGrpSpPr>
        <p:grpSpPr>
          <a:xfrm>
            <a:off x="2539414" y="4002486"/>
            <a:ext cx="320932" cy="350458"/>
            <a:chOff x="2225425" y="4076475"/>
            <a:chExt cx="245925" cy="268550"/>
          </a:xfrm>
        </p:grpSpPr>
        <p:sp>
          <p:nvSpPr>
            <p:cNvPr id="6669" name="Google Shape;6669;p73"/>
            <p:cNvSpPr/>
            <p:nvPr/>
          </p:nvSpPr>
          <p:spPr>
            <a:xfrm>
              <a:off x="2323675" y="4134225"/>
              <a:ext cx="49425" cy="47675"/>
            </a:xfrm>
            <a:custGeom>
              <a:avLst/>
              <a:gdLst/>
              <a:ahLst/>
              <a:cxnLst/>
              <a:rect l="l" t="t" r="r" b="b"/>
              <a:pathLst>
                <a:path w="1977" h="1907" extrusionOk="0">
                  <a:moveTo>
                    <a:pt x="1000" y="1"/>
                  </a:moveTo>
                  <a:lnTo>
                    <a:pt x="762" y="501"/>
                  </a:lnTo>
                  <a:cubicBezTo>
                    <a:pt x="715" y="572"/>
                    <a:pt x="619" y="644"/>
                    <a:pt x="524" y="668"/>
                  </a:cubicBezTo>
                  <a:lnTo>
                    <a:pt x="0" y="739"/>
                  </a:lnTo>
                  <a:lnTo>
                    <a:pt x="357" y="1120"/>
                  </a:lnTo>
                  <a:cubicBezTo>
                    <a:pt x="453" y="1192"/>
                    <a:pt x="476" y="1287"/>
                    <a:pt x="453" y="1382"/>
                  </a:cubicBezTo>
                  <a:lnTo>
                    <a:pt x="357" y="1906"/>
                  </a:lnTo>
                  <a:lnTo>
                    <a:pt x="834" y="1668"/>
                  </a:lnTo>
                  <a:cubicBezTo>
                    <a:pt x="881" y="1644"/>
                    <a:pt x="935" y="1632"/>
                    <a:pt x="988" y="1632"/>
                  </a:cubicBezTo>
                  <a:cubicBezTo>
                    <a:pt x="1042" y="1632"/>
                    <a:pt x="1096" y="1644"/>
                    <a:pt x="1143" y="1668"/>
                  </a:cubicBezTo>
                  <a:lnTo>
                    <a:pt x="1596" y="1906"/>
                  </a:lnTo>
                  <a:lnTo>
                    <a:pt x="1524" y="1382"/>
                  </a:lnTo>
                  <a:cubicBezTo>
                    <a:pt x="1500" y="1287"/>
                    <a:pt x="1524" y="1192"/>
                    <a:pt x="1596" y="1120"/>
                  </a:cubicBezTo>
                  <a:lnTo>
                    <a:pt x="1977" y="739"/>
                  </a:lnTo>
                  <a:lnTo>
                    <a:pt x="1453" y="668"/>
                  </a:lnTo>
                  <a:cubicBezTo>
                    <a:pt x="1358" y="644"/>
                    <a:pt x="1262" y="572"/>
                    <a:pt x="1215" y="501"/>
                  </a:cubicBezTo>
                  <a:lnTo>
                    <a:pt x="10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225425" y="4076475"/>
              <a:ext cx="245925" cy="268550"/>
            </a:xfrm>
            <a:custGeom>
              <a:avLst/>
              <a:gdLst/>
              <a:ahLst/>
              <a:cxnLst/>
              <a:rect l="l" t="t" r="r" b="b"/>
              <a:pathLst>
                <a:path w="9837" h="10742" extrusionOk="0">
                  <a:moveTo>
                    <a:pt x="1668" y="1525"/>
                  </a:moveTo>
                  <a:lnTo>
                    <a:pt x="1668" y="3716"/>
                  </a:lnTo>
                  <a:cubicBezTo>
                    <a:pt x="1668" y="4145"/>
                    <a:pt x="1763" y="4549"/>
                    <a:pt x="1906" y="4954"/>
                  </a:cubicBezTo>
                  <a:cubicBezTo>
                    <a:pt x="1144" y="4669"/>
                    <a:pt x="620" y="3906"/>
                    <a:pt x="620" y="3073"/>
                  </a:cubicBezTo>
                  <a:lnTo>
                    <a:pt x="620" y="2049"/>
                  </a:lnTo>
                  <a:cubicBezTo>
                    <a:pt x="620" y="1763"/>
                    <a:pt x="858" y="1525"/>
                    <a:pt x="1144" y="1525"/>
                  </a:cubicBezTo>
                  <a:close/>
                  <a:moveTo>
                    <a:pt x="8693" y="1525"/>
                  </a:moveTo>
                  <a:cubicBezTo>
                    <a:pt x="8979" y="1525"/>
                    <a:pt x="9217" y="1763"/>
                    <a:pt x="9217" y="2049"/>
                  </a:cubicBezTo>
                  <a:lnTo>
                    <a:pt x="9217" y="3097"/>
                  </a:lnTo>
                  <a:cubicBezTo>
                    <a:pt x="9217" y="3930"/>
                    <a:pt x="8693" y="4669"/>
                    <a:pt x="7931" y="4954"/>
                  </a:cubicBezTo>
                  <a:cubicBezTo>
                    <a:pt x="8074" y="4549"/>
                    <a:pt x="8169" y="4145"/>
                    <a:pt x="8169" y="3716"/>
                  </a:cubicBezTo>
                  <a:lnTo>
                    <a:pt x="8169" y="1525"/>
                  </a:lnTo>
                  <a:close/>
                  <a:moveTo>
                    <a:pt x="4907" y="1323"/>
                  </a:moveTo>
                  <a:cubicBezTo>
                    <a:pt x="5020" y="1323"/>
                    <a:pt x="5133" y="1382"/>
                    <a:pt x="5192" y="1501"/>
                  </a:cubicBezTo>
                  <a:lnTo>
                    <a:pt x="5621" y="2382"/>
                  </a:lnTo>
                  <a:lnTo>
                    <a:pt x="6621" y="2525"/>
                  </a:lnTo>
                  <a:cubicBezTo>
                    <a:pt x="6740" y="2549"/>
                    <a:pt x="6836" y="2620"/>
                    <a:pt x="6883" y="2740"/>
                  </a:cubicBezTo>
                  <a:cubicBezTo>
                    <a:pt x="6907" y="2859"/>
                    <a:pt x="6883" y="2978"/>
                    <a:pt x="6812" y="3073"/>
                  </a:cubicBezTo>
                  <a:lnTo>
                    <a:pt x="6097" y="3764"/>
                  </a:lnTo>
                  <a:lnTo>
                    <a:pt x="6264" y="4764"/>
                  </a:lnTo>
                  <a:cubicBezTo>
                    <a:pt x="6288" y="4883"/>
                    <a:pt x="6240" y="5002"/>
                    <a:pt x="6145" y="5050"/>
                  </a:cubicBezTo>
                  <a:cubicBezTo>
                    <a:pt x="6090" y="5091"/>
                    <a:pt x="6018" y="5117"/>
                    <a:pt x="5949" y="5117"/>
                  </a:cubicBezTo>
                  <a:cubicBezTo>
                    <a:pt x="5900" y="5117"/>
                    <a:pt x="5851" y="5103"/>
                    <a:pt x="5811" y="5073"/>
                  </a:cubicBezTo>
                  <a:lnTo>
                    <a:pt x="4907" y="4621"/>
                  </a:lnTo>
                  <a:lnTo>
                    <a:pt x="4025" y="5073"/>
                  </a:lnTo>
                  <a:cubicBezTo>
                    <a:pt x="3978" y="5097"/>
                    <a:pt x="3930" y="5121"/>
                    <a:pt x="3883" y="5121"/>
                  </a:cubicBezTo>
                  <a:cubicBezTo>
                    <a:pt x="3811" y="5121"/>
                    <a:pt x="3740" y="5097"/>
                    <a:pt x="3692" y="5050"/>
                  </a:cubicBezTo>
                  <a:cubicBezTo>
                    <a:pt x="3597" y="5002"/>
                    <a:pt x="3549" y="4883"/>
                    <a:pt x="3573" y="4764"/>
                  </a:cubicBezTo>
                  <a:lnTo>
                    <a:pt x="3740" y="3764"/>
                  </a:lnTo>
                  <a:lnTo>
                    <a:pt x="3001" y="3073"/>
                  </a:lnTo>
                  <a:cubicBezTo>
                    <a:pt x="2930" y="2978"/>
                    <a:pt x="2906" y="2859"/>
                    <a:pt x="2930" y="2740"/>
                  </a:cubicBezTo>
                  <a:cubicBezTo>
                    <a:pt x="2978" y="2620"/>
                    <a:pt x="3073" y="2549"/>
                    <a:pt x="3192" y="2525"/>
                  </a:cubicBezTo>
                  <a:lnTo>
                    <a:pt x="4192" y="2382"/>
                  </a:lnTo>
                  <a:lnTo>
                    <a:pt x="4621" y="1501"/>
                  </a:lnTo>
                  <a:cubicBezTo>
                    <a:pt x="4680" y="1382"/>
                    <a:pt x="4793" y="1323"/>
                    <a:pt x="4907" y="1323"/>
                  </a:cubicBezTo>
                  <a:close/>
                  <a:moveTo>
                    <a:pt x="1977" y="1"/>
                  </a:moveTo>
                  <a:cubicBezTo>
                    <a:pt x="1811" y="1"/>
                    <a:pt x="1692" y="144"/>
                    <a:pt x="1692" y="310"/>
                  </a:cubicBezTo>
                  <a:lnTo>
                    <a:pt x="1692" y="906"/>
                  </a:lnTo>
                  <a:lnTo>
                    <a:pt x="1144" y="906"/>
                  </a:lnTo>
                  <a:cubicBezTo>
                    <a:pt x="525" y="906"/>
                    <a:pt x="1" y="1406"/>
                    <a:pt x="1" y="2049"/>
                  </a:cubicBezTo>
                  <a:lnTo>
                    <a:pt x="1" y="3097"/>
                  </a:lnTo>
                  <a:cubicBezTo>
                    <a:pt x="1" y="4430"/>
                    <a:pt x="1001" y="5550"/>
                    <a:pt x="2335" y="5693"/>
                  </a:cubicBezTo>
                  <a:cubicBezTo>
                    <a:pt x="2787" y="6264"/>
                    <a:pt x="3382" y="6669"/>
                    <a:pt x="4073" y="6859"/>
                  </a:cubicBezTo>
                  <a:lnTo>
                    <a:pt x="4073" y="8860"/>
                  </a:lnTo>
                  <a:lnTo>
                    <a:pt x="3430" y="8860"/>
                  </a:lnTo>
                  <a:cubicBezTo>
                    <a:pt x="3413" y="8859"/>
                    <a:pt x="3396" y="8859"/>
                    <a:pt x="3380" y="8859"/>
                  </a:cubicBezTo>
                  <a:cubicBezTo>
                    <a:pt x="2901" y="8859"/>
                    <a:pt x="2496" y="9185"/>
                    <a:pt x="2335" y="9646"/>
                  </a:cubicBezTo>
                  <a:lnTo>
                    <a:pt x="2096" y="10313"/>
                  </a:lnTo>
                  <a:cubicBezTo>
                    <a:pt x="2073" y="10408"/>
                    <a:pt x="2096" y="10527"/>
                    <a:pt x="2144" y="10598"/>
                  </a:cubicBezTo>
                  <a:cubicBezTo>
                    <a:pt x="2216" y="10694"/>
                    <a:pt x="2311" y="10741"/>
                    <a:pt x="2406" y="10741"/>
                  </a:cubicBezTo>
                  <a:lnTo>
                    <a:pt x="7431" y="10741"/>
                  </a:lnTo>
                  <a:cubicBezTo>
                    <a:pt x="7526" y="10741"/>
                    <a:pt x="7621" y="10694"/>
                    <a:pt x="7693" y="10598"/>
                  </a:cubicBezTo>
                  <a:cubicBezTo>
                    <a:pt x="7740" y="10527"/>
                    <a:pt x="7764" y="10408"/>
                    <a:pt x="7740" y="10313"/>
                  </a:cubicBezTo>
                  <a:lnTo>
                    <a:pt x="7502" y="9646"/>
                  </a:lnTo>
                  <a:cubicBezTo>
                    <a:pt x="7341" y="9185"/>
                    <a:pt x="6936" y="8859"/>
                    <a:pt x="6457" y="8859"/>
                  </a:cubicBezTo>
                  <a:cubicBezTo>
                    <a:pt x="6440" y="8859"/>
                    <a:pt x="6424" y="8859"/>
                    <a:pt x="6407" y="8860"/>
                  </a:cubicBezTo>
                  <a:lnTo>
                    <a:pt x="5764" y="8860"/>
                  </a:lnTo>
                  <a:lnTo>
                    <a:pt x="5764" y="6859"/>
                  </a:lnTo>
                  <a:cubicBezTo>
                    <a:pt x="6454" y="6669"/>
                    <a:pt x="7050" y="6264"/>
                    <a:pt x="7502" y="5693"/>
                  </a:cubicBezTo>
                  <a:cubicBezTo>
                    <a:pt x="8836" y="5550"/>
                    <a:pt x="9836" y="4430"/>
                    <a:pt x="9836" y="3073"/>
                  </a:cubicBezTo>
                  <a:lnTo>
                    <a:pt x="9836" y="2049"/>
                  </a:lnTo>
                  <a:cubicBezTo>
                    <a:pt x="9836" y="1420"/>
                    <a:pt x="9335" y="905"/>
                    <a:pt x="8734" y="905"/>
                  </a:cubicBezTo>
                  <a:cubicBezTo>
                    <a:pt x="8720" y="905"/>
                    <a:pt x="8707" y="905"/>
                    <a:pt x="8693" y="906"/>
                  </a:cubicBezTo>
                  <a:lnTo>
                    <a:pt x="8169" y="906"/>
                  </a:lnTo>
                  <a:lnTo>
                    <a:pt x="8169" y="334"/>
                  </a:lnTo>
                  <a:cubicBezTo>
                    <a:pt x="8169" y="144"/>
                    <a:pt x="8026" y="1"/>
                    <a:pt x="7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73"/>
          <p:cNvGrpSpPr/>
          <p:nvPr/>
        </p:nvGrpSpPr>
        <p:grpSpPr>
          <a:xfrm>
            <a:off x="3300816" y="4001637"/>
            <a:ext cx="308502" cy="350523"/>
            <a:chOff x="2808875" y="4075825"/>
            <a:chExt cx="236400" cy="268600"/>
          </a:xfrm>
        </p:grpSpPr>
        <p:sp>
          <p:nvSpPr>
            <p:cNvPr id="6672" name="Google Shape;6672;p73"/>
            <p:cNvSpPr/>
            <p:nvPr/>
          </p:nvSpPr>
          <p:spPr>
            <a:xfrm>
              <a:off x="2904150" y="4152100"/>
              <a:ext cx="63125" cy="63125"/>
            </a:xfrm>
            <a:custGeom>
              <a:avLst/>
              <a:gdLst/>
              <a:ahLst/>
              <a:cxnLst/>
              <a:rect l="l" t="t" r="r" b="b"/>
              <a:pathLst>
                <a:path w="2525" h="2525" extrusionOk="0">
                  <a:moveTo>
                    <a:pt x="1262" y="0"/>
                  </a:moveTo>
                  <a:cubicBezTo>
                    <a:pt x="572" y="0"/>
                    <a:pt x="0" y="572"/>
                    <a:pt x="0" y="1262"/>
                  </a:cubicBezTo>
                  <a:cubicBezTo>
                    <a:pt x="0" y="1953"/>
                    <a:pt x="572" y="2525"/>
                    <a:pt x="1262" y="2525"/>
                  </a:cubicBezTo>
                  <a:cubicBezTo>
                    <a:pt x="1953" y="2525"/>
                    <a:pt x="2525" y="1953"/>
                    <a:pt x="2525" y="1262"/>
                  </a:cubicBezTo>
                  <a:cubicBezTo>
                    <a:pt x="2525" y="572"/>
                    <a:pt x="1953"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808875" y="4075825"/>
              <a:ext cx="236400" cy="268600"/>
            </a:xfrm>
            <a:custGeom>
              <a:avLst/>
              <a:gdLst/>
              <a:ahLst/>
              <a:cxnLst/>
              <a:rect l="l" t="t" r="r" b="b"/>
              <a:pathLst>
                <a:path w="9456" h="10744" extrusionOk="0">
                  <a:moveTo>
                    <a:pt x="5085" y="1605"/>
                  </a:moveTo>
                  <a:cubicBezTo>
                    <a:pt x="5246" y="1605"/>
                    <a:pt x="5407" y="1706"/>
                    <a:pt x="5407" y="1908"/>
                  </a:cubicBezTo>
                  <a:lnTo>
                    <a:pt x="5407" y="2456"/>
                  </a:lnTo>
                  <a:cubicBezTo>
                    <a:pt x="5835" y="2527"/>
                    <a:pt x="6240" y="2766"/>
                    <a:pt x="6526" y="3123"/>
                  </a:cubicBezTo>
                  <a:lnTo>
                    <a:pt x="7026" y="2837"/>
                  </a:lnTo>
                  <a:cubicBezTo>
                    <a:pt x="7063" y="2807"/>
                    <a:pt x="7102" y="2794"/>
                    <a:pt x="7141" y="2794"/>
                  </a:cubicBezTo>
                  <a:cubicBezTo>
                    <a:pt x="7375" y="2794"/>
                    <a:pt x="7598" y="3282"/>
                    <a:pt x="7312" y="3385"/>
                  </a:cubicBezTo>
                  <a:lnTo>
                    <a:pt x="6836" y="3671"/>
                  </a:lnTo>
                  <a:cubicBezTo>
                    <a:pt x="6907" y="3861"/>
                    <a:pt x="6955" y="4099"/>
                    <a:pt x="6955" y="4313"/>
                  </a:cubicBezTo>
                  <a:lnTo>
                    <a:pt x="6979" y="4313"/>
                  </a:lnTo>
                  <a:cubicBezTo>
                    <a:pt x="6979" y="4552"/>
                    <a:pt x="6931" y="4766"/>
                    <a:pt x="6860" y="4980"/>
                  </a:cubicBezTo>
                  <a:lnTo>
                    <a:pt x="7336" y="5242"/>
                  </a:lnTo>
                  <a:cubicBezTo>
                    <a:pt x="7631" y="5379"/>
                    <a:pt x="7536" y="5841"/>
                    <a:pt x="7216" y="5841"/>
                  </a:cubicBezTo>
                  <a:cubicBezTo>
                    <a:pt x="7201" y="5841"/>
                    <a:pt x="7185" y="5840"/>
                    <a:pt x="7169" y="5838"/>
                  </a:cubicBezTo>
                  <a:cubicBezTo>
                    <a:pt x="7121" y="5838"/>
                    <a:pt x="7050" y="5838"/>
                    <a:pt x="7026" y="5814"/>
                  </a:cubicBezTo>
                  <a:lnTo>
                    <a:pt x="6526" y="5528"/>
                  </a:lnTo>
                  <a:cubicBezTo>
                    <a:pt x="6240" y="5885"/>
                    <a:pt x="5835" y="6100"/>
                    <a:pt x="5407" y="6171"/>
                  </a:cubicBezTo>
                  <a:lnTo>
                    <a:pt x="5407" y="6743"/>
                  </a:lnTo>
                  <a:cubicBezTo>
                    <a:pt x="5407" y="6945"/>
                    <a:pt x="5246" y="7046"/>
                    <a:pt x="5085" y="7046"/>
                  </a:cubicBezTo>
                  <a:cubicBezTo>
                    <a:pt x="4925" y="7046"/>
                    <a:pt x="4764" y="6945"/>
                    <a:pt x="4764" y="6743"/>
                  </a:cubicBezTo>
                  <a:lnTo>
                    <a:pt x="4764" y="6171"/>
                  </a:lnTo>
                  <a:cubicBezTo>
                    <a:pt x="4335" y="6100"/>
                    <a:pt x="3930" y="5885"/>
                    <a:pt x="3645" y="5528"/>
                  </a:cubicBezTo>
                  <a:lnTo>
                    <a:pt x="3168" y="5814"/>
                  </a:lnTo>
                  <a:cubicBezTo>
                    <a:pt x="3121" y="5838"/>
                    <a:pt x="3049" y="5838"/>
                    <a:pt x="3002" y="5838"/>
                  </a:cubicBezTo>
                  <a:cubicBezTo>
                    <a:pt x="2985" y="5840"/>
                    <a:pt x="2970" y="5841"/>
                    <a:pt x="2955" y="5841"/>
                  </a:cubicBezTo>
                  <a:cubicBezTo>
                    <a:pt x="2634" y="5841"/>
                    <a:pt x="2539" y="5379"/>
                    <a:pt x="2835" y="5242"/>
                  </a:cubicBezTo>
                  <a:lnTo>
                    <a:pt x="3311" y="4980"/>
                  </a:lnTo>
                  <a:cubicBezTo>
                    <a:pt x="3168" y="4552"/>
                    <a:pt x="3168" y="4075"/>
                    <a:pt x="3311" y="3671"/>
                  </a:cubicBezTo>
                  <a:lnTo>
                    <a:pt x="2835" y="3385"/>
                  </a:lnTo>
                  <a:cubicBezTo>
                    <a:pt x="2531" y="3202"/>
                    <a:pt x="2710" y="2796"/>
                    <a:pt x="3004" y="2796"/>
                  </a:cubicBezTo>
                  <a:cubicBezTo>
                    <a:pt x="3056" y="2796"/>
                    <a:pt x="3111" y="2809"/>
                    <a:pt x="3168" y="2837"/>
                  </a:cubicBezTo>
                  <a:lnTo>
                    <a:pt x="3645" y="3123"/>
                  </a:lnTo>
                  <a:cubicBezTo>
                    <a:pt x="3930" y="2766"/>
                    <a:pt x="4335" y="2527"/>
                    <a:pt x="4764" y="2456"/>
                  </a:cubicBezTo>
                  <a:lnTo>
                    <a:pt x="4764" y="1908"/>
                  </a:lnTo>
                  <a:cubicBezTo>
                    <a:pt x="4764" y="1706"/>
                    <a:pt x="4925" y="1605"/>
                    <a:pt x="5085" y="1605"/>
                  </a:cubicBezTo>
                  <a:close/>
                  <a:moveTo>
                    <a:pt x="5046" y="1"/>
                  </a:moveTo>
                  <a:cubicBezTo>
                    <a:pt x="5000" y="1"/>
                    <a:pt x="4953" y="2"/>
                    <a:pt x="4907" y="3"/>
                  </a:cubicBezTo>
                  <a:cubicBezTo>
                    <a:pt x="2621" y="98"/>
                    <a:pt x="811"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1" y="10743"/>
                  </a:cubicBezTo>
                  <a:lnTo>
                    <a:pt x="7788" y="10743"/>
                  </a:lnTo>
                  <a:cubicBezTo>
                    <a:pt x="7979" y="10743"/>
                    <a:pt x="8122" y="10600"/>
                    <a:pt x="8122" y="10434"/>
                  </a:cubicBezTo>
                  <a:lnTo>
                    <a:pt x="8122" y="7338"/>
                  </a:lnTo>
                  <a:cubicBezTo>
                    <a:pt x="9003" y="6457"/>
                    <a:pt x="9455" y="5195"/>
                    <a:pt x="9360" y="3932"/>
                  </a:cubicBezTo>
                  <a:cubicBezTo>
                    <a:pt x="9173" y="1692"/>
                    <a:pt x="7295"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73"/>
          <p:cNvGrpSpPr/>
          <p:nvPr/>
        </p:nvGrpSpPr>
        <p:grpSpPr>
          <a:xfrm>
            <a:off x="4056019" y="4001637"/>
            <a:ext cx="308469" cy="350523"/>
            <a:chOff x="3387575" y="4075825"/>
            <a:chExt cx="236375" cy="268600"/>
          </a:xfrm>
        </p:grpSpPr>
        <p:sp>
          <p:nvSpPr>
            <p:cNvPr id="6675" name="Google Shape;6675;p73"/>
            <p:cNvSpPr/>
            <p:nvPr/>
          </p:nvSpPr>
          <p:spPr>
            <a:xfrm>
              <a:off x="3491175" y="4249150"/>
              <a:ext cx="47050" cy="16100"/>
            </a:xfrm>
            <a:custGeom>
              <a:avLst/>
              <a:gdLst/>
              <a:ahLst/>
              <a:cxnLst/>
              <a:rect l="l" t="t" r="r" b="b"/>
              <a:pathLst>
                <a:path w="1882" h="644" extrusionOk="0">
                  <a:moveTo>
                    <a:pt x="0" y="0"/>
                  </a:moveTo>
                  <a:lnTo>
                    <a:pt x="0" y="548"/>
                  </a:lnTo>
                  <a:cubicBezTo>
                    <a:pt x="0" y="595"/>
                    <a:pt x="24" y="643"/>
                    <a:pt x="96" y="643"/>
                  </a:cubicBezTo>
                  <a:lnTo>
                    <a:pt x="1763" y="643"/>
                  </a:lnTo>
                  <a:cubicBezTo>
                    <a:pt x="1834" y="643"/>
                    <a:pt x="1882" y="595"/>
                    <a:pt x="1882" y="548"/>
                  </a:cubicBez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3447975" y="4123750"/>
              <a:ext cx="130150" cy="109925"/>
            </a:xfrm>
            <a:custGeom>
              <a:avLst/>
              <a:gdLst/>
              <a:ahLst/>
              <a:cxnLst/>
              <a:rect l="l" t="t" r="r" b="b"/>
              <a:pathLst>
                <a:path w="5206" h="4397" extrusionOk="0">
                  <a:moveTo>
                    <a:pt x="2642" y="0"/>
                  </a:moveTo>
                  <a:cubicBezTo>
                    <a:pt x="962" y="0"/>
                    <a:pt x="0" y="2008"/>
                    <a:pt x="1181" y="3301"/>
                  </a:cubicBezTo>
                  <a:cubicBezTo>
                    <a:pt x="1443" y="3611"/>
                    <a:pt x="1633" y="3992"/>
                    <a:pt x="1681" y="4397"/>
                  </a:cubicBezTo>
                  <a:lnTo>
                    <a:pt x="2348" y="4397"/>
                  </a:lnTo>
                  <a:lnTo>
                    <a:pt x="2348" y="2730"/>
                  </a:lnTo>
                  <a:lnTo>
                    <a:pt x="1800" y="2206"/>
                  </a:lnTo>
                  <a:cubicBezTo>
                    <a:pt x="1580" y="1968"/>
                    <a:pt x="1783" y="1660"/>
                    <a:pt x="2029" y="1660"/>
                  </a:cubicBezTo>
                  <a:cubicBezTo>
                    <a:pt x="2103" y="1660"/>
                    <a:pt x="2181" y="1687"/>
                    <a:pt x="2252" y="1754"/>
                  </a:cubicBezTo>
                  <a:lnTo>
                    <a:pt x="2657" y="2158"/>
                  </a:lnTo>
                  <a:lnTo>
                    <a:pt x="3062" y="1754"/>
                  </a:lnTo>
                  <a:cubicBezTo>
                    <a:pt x="3128" y="1687"/>
                    <a:pt x="3203" y="1660"/>
                    <a:pt x="3276" y="1660"/>
                  </a:cubicBezTo>
                  <a:cubicBezTo>
                    <a:pt x="3517" y="1660"/>
                    <a:pt x="3734" y="1968"/>
                    <a:pt x="3514" y="2206"/>
                  </a:cubicBezTo>
                  <a:lnTo>
                    <a:pt x="2967" y="2730"/>
                  </a:lnTo>
                  <a:lnTo>
                    <a:pt x="2967" y="4397"/>
                  </a:lnTo>
                  <a:lnTo>
                    <a:pt x="3634" y="4397"/>
                  </a:lnTo>
                  <a:cubicBezTo>
                    <a:pt x="3681" y="3992"/>
                    <a:pt x="3872" y="3611"/>
                    <a:pt x="4157" y="3301"/>
                  </a:cubicBezTo>
                  <a:cubicBezTo>
                    <a:pt x="5205" y="2087"/>
                    <a:pt x="4467" y="182"/>
                    <a:pt x="2895" y="15"/>
                  </a:cubicBezTo>
                  <a:cubicBezTo>
                    <a:pt x="2809" y="5"/>
                    <a:pt x="2725" y="0"/>
                    <a:pt x="2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3387575" y="4075825"/>
              <a:ext cx="236375" cy="268600"/>
            </a:xfrm>
            <a:custGeom>
              <a:avLst/>
              <a:gdLst/>
              <a:ahLst/>
              <a:cxnLst/>
              <a:rect l="l" t="t" r="r" b="b"/>
              <a:pathLst>
                <a:path w="9455" h="10744" extrusionOk="0">
                  <a:moveTo>
                    <a:pt x="5097" y="1313"/>
                  </a:moveTo>
                  <a:cubicBezTo>
                    <a:pt x="7335" y="1313"/>
                    <a:pt x="8526" y="3956"/>
                    <a:pt x="7050" y="5647"/>
                  </a:cubicBezTo>
                  <a:lnTo>
                    <a:pt x="7050" y="5623"/>
                  </a:lnTo>
                  <a:cubicBezTo>
                    <a:pt x="6788" y="5885"/>
                    <a:pt x="6645" y="6242"/>
                    <a:pt x="6645" y="6600"/>
                  </a:cubicBezTo>
                  <a:lnTo>
                    <a:pt x="6645" y="7481"/>
                  </a:lnTo>
                  <a:cubicBezTo>
                    <a:pt x="6645" y="7862"/>
                    <a:pt x="6311" y="8195"/>
                    <a:pt x="5907" y="8195"/>
                  </a:cubicBezTo>
                  <a:lnTo>
                    <a:pt x="4240" y="8195"/>
                  </a:lnTo>
                  <a:cubicBezTo>
                    <a:pt x="3835" y="8195"/>
                    <a:pt x="3501" y="7862"/>
                    <a:pt x="3525" y="7481"/>
                  </a:cubicBezTo>
                  <a:lnTo>
                    <a:pt x="3525" y="6623"/>
                  </a:lnTo>
                  <a:cubicBezTo>
                    <a:pt x="3501" y="6266"/>
                    <a:pt x="3382" y="5909"/>
                    <a:pt x="3120" y="5647"/>
                  </a:cubicBezTo>
                  <a:cubicBezTo>
                    <a:pt x="1644" y="3956"/>
                    <a:pt x="2835" y="1313"/>
                    <a:pt x="5097" y="1313"/>
                  </a:cubicBezTo>
                  <a:close/>
                  <a:moveTo>
                    <a:pt x="5044" y="1"/>
                  </a:moveTo>
                  <a:cubicBezTo>
                    <a:pt x="4998" y="1"/>
                    <a:pt x="4952" y="2"/>
                    <a:pt x="4906" y="3"/>
                  </a:cubicBezTo>
                  <a:cubicBezTo>
                    <a:pt x="2620" y="98"/>
                    <a:pt x="810"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0" y="10743"/>
                  </a:cubicBezTo>
                  <a:lnTo>
                    <a:pt x="7788" y="10743"/>
                  </a:lnTo>
                  <a:cubicBezTo>
                    <a:pt x="7978" y="10743"/>
                    <a:pt x="8121" y="10600"/>
                    <a:pt x="8121" y="10434"/>
                  </a:cubicBezTo>
                  <a:lnTo>
                    <a:pt x="8121" y="7338"/>
                  </a:lnTo>
                  <a:cubicBezTo>
                    <a:pt x="9003" y="6457"/>
                    <a:pt x="9455" y="5195"/>
                    <a:pt x="9360" y="3932"/>
                  </a:cubicBezTo>
                  <a:cubicBezTo>
                    <a:pt x="9173" y="1692"/>
                    <a:pt x="7271" y="1"/>
                    <a:pt x="5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73"/>
          <p:cNvGrpSpPr/>
          <p:nvPr/>
        </p:nvGrpSpPr>
        <p:grpSpPr>
          <a:xfrm>
            <a:off x="4813539" y="4001637"/>
            <a:ext cx="306153" cy="350523"/>
            <a:chOff x="3968050" y="4075825"/>
            <a:chExt cx="234600" cy="268600"/>
          </a:xfrm>
        </p:grpSpPr>
        <p:sp>
          <p:nvSpPr>
            <p:cNvPr id="6679" name="Google Shape;6679;p73"/>
            <p:cNvSpPr/>
            <p:nvPr/>
          </p:nvSpPr>
          <p:spPr>
            <a:xfrm>
              <a:off x="4085350" y="42128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3968050" y="4075825"/>
              <a:ext cx="234600" cy="268600"/>
            </a:xfrm>
            <a:custGeom>
              <a:avLst/>
              <a:gdLst/>
              <a:ahLst/>
              <a:cxnLst/>
              <a:rect l="l" t="t" r="r" b="b"/>
              <a:pathLst>
                <a:path w="9384" h="10744" extrusionOk="0">
                  <a:moveTo>
                    <a:pt x="5002" y="1384"/>
                  </a:moveTo>
                  <a:cubicBezTo>
                    <a:pt x="6645" y="1384"/>
                    <a:pt x="8002" y="2694"/>
                    <a:pt x="8050" y="4337"/>
                  </a:cubicBezTo>
                  <a:cubicBezTo>
                    <a:pt x="8050" y="4504"/>
                    <a:pt x="7907" y="4647"/>
                    <a:pt x="7740" y="4647"/>
                  </a:cubicBezTo>
                  <a:lnTo>
                    <a:pt x="7097" y="4647"/>
                  </a:lnTo>
                  <a:cubicBezTo>
                    <a:pt x="6716" y="4599"/>
                    <a:pt x="6716" y="4052"/>
                    <a:pt x="7097" y="4004"/>
                  </a:cubicBezTo>
                  <a:lnTo>
                    <a:pt x="7383" y="4004"/>
                  </a:lnTo>
                  <a:cubicBezTo>
                    <a:pt x="7336" y="3599"/>
                    <a:pt x="7169" y="3194"/>
                    <a:pt x="6907" y="2861"/>
                  </a:cubicBezTo>
                  <a:lnTo>
                    <a:pt x="6716" y="3075"/>
                  </a:lnTo>
                  <a:cubicBezTo>
                    <a:pt x="6645" y="3123"/>
                    <a:pt x="6574" y="3170"/>
                    <a:pt x="6478" y="3170"/>
                  </a:cubicBezTo>
                  <a:cubicBezTo>
                    <a:pt x="6216" y="3147"/>
                    <a:pt x="6073" y="2813"/>
                    <a:pt x="6264" y="2623"/>
                  </a:cubicBezTo>
                  <a:lnTo>
                    <a:pt x="6478" y="2408"/>
                  </a:lnTo>
                  <a:cubicBezTo>
                    <a:pt x="6145" y="2170"/>
                    <a:pt x="5740" y="2004"/>
                    <a:pt x="5311" y="1932"/>
                  </a:cubicBezTo>
                  <a:lnTo>
                    <a:pt x="5311" y="2242"/>
                  </a:lnTo>
                  <a:cubicBezTo>
                    <a:pt x="5335" y="2468"/>
                    <a:pt x="5168" y="2581"/>
                    <a:pt x="5002" y="2581"/>
                  </a:cubicBezTo>
                  <a:cubicBezTo>
                    <a:pt x="4835" y="2581"/>
                    <a:pt x="4668" y="2468"/>
                    <a:pt x="4692" y="2242"/>
                  </a:cubicBezTo>
                  <a:lnTo>
                    <a:pt x="4692" y="1932"/>
                  </a:lnTo>
                  <a:cubicBezTo>
                    <a:pt x="4264" y="2004"/>
                    <a:pt x="3883" y="2170"/>
                    <a:pt x="3549" y="2408"/>
                  </a:cubicBezTo>
                  <a:lnTo>
                    <a:pt x="3740" y="2623"/>
                  </a:lnTo>
                  <a:cubicBezTo>
                    <a:pt x="3859" y="2742"/>
                    <a:pt x="3859" y="2956"/>
                    <a:pt x="3740" y="3075"/>
                  </a:cubicBezTo>
                  <a:cubicBezTo>
                    <a:pt x="3692" y="3123"/>
                    <a:pt x="3621" y="3170"/>
                    <a:pt x="3525" y="3170"/>
                  </a:cubicBezTo>
                  <a:cubicBezTo>
                    <a:pt x="3454" y="3170"/>
                    <a:pt x="3359" y="3123"/>
                    <a:pt x="3311" y="3075"/>
                  </a:cubicBezTo>
                  <a:lnTo>
                    <a:pt x="3097" y="2861"/>
                  </a:lnTo>
                  <a:cubicBezTo>
                    <a:pt x="2835" y="3194"/>
                    <a:pt x="2668" y="3599"/>
                    <a:pt x="2620" y="4004"/>
                  </a:cubicBezTo>
                  <a:lnTo>
                    <a:pt x="2906" y="4004"/>
                  </a:lnTo>
                  <a:cubicBezTo>
                    <a:pt x="2921" y="4002"/>
                    <a:pt x="2935" y="4002"/>
                    <a:pt x="2949" y="4002"/>
                  </a:cubicBezTo>
                  <a:cubicBezTo>
                    <a:pt x="3368" y="4002"/>
                    <a:pt x="3368" y="4649"/>
                    <a:pt x="2949" y="4649"/>
                  </a:cubicBezTo>
                  <a:cubicBezTo>
                    <a:pt x="2935" y="4649"/>
                    <a:pt x="2921" y="4648"/>
                    <a:pt x="2906" y="4647"/>
                  </a:cubicBezTo>
                  <a:lnTo>
                    <a:pt x="2287" y="4647"/>
                  </a:lnTo>
                  <a:cubicBezTo>
                    <a:pt x="2120" y="4647"/>
                    <a:pt x="1977" y="4504"/>
                    <a:pt x="1977" y="4337"/>
                  </a:cubicBezTo>
                  <a:cubicBezTo>
                    <a:pt x="2025" y="2694"/>
                    <a:pt x="3382" y="1384"/>
                    <a:pt x="5002" y="1384"/>
                  </a:cubicBezTo>
                  <a:close/>
                  <a:moveTo>
                    <a:pt x="5017" y="3194"/>
                  </a:moveTo>
                  <a:cubicBezTo>
                    <a:pt x="5163" y="3194"/>
                    <a:pt x="5311" y="3289"/>
                    <a:pt x="5335" y="3480"/>
                  </a:cubicBezTo>
                  <a:lnTo>
                    <a:pt x="5335" y="4885"/>
                  </a:lnTo>
                  <a:cubicBezTo>
                    <a:pt x="6327" y="5263"/>
                    <a:pt x="6078" y="6719"/>
                    <a:pt x="5027" y="6719"/>
                  </a:cubicBezTo>
                  <a:cubicBezTo>
                    <a:pt x="5019" y="6719"/>
                    <a:pt x="5010" y="6719"/>
                    <a:pt x="5002" y="6719"/>
                  </a:cubicBezTo>
                  <a:cubicBezTo>
                    <a:pt x="3954" y="6695"/>
                    <a:pt x="3716" y="5242"/>
                    <a:pt x="4716" y="4885"/>
                  </a:cubicBezTo>
                  <a:lnTo>
                    <a:pt x="4716" y="3480"/>
                  </a:lnTo>
                  <a:cubicBezTo>
                    <a:pt x="4728" y="3289"/>
                    <a:pt x="4871" y="3194"/>
                    <a:pt x="5017" y="3194"/>
                  </a:cubicBezTo>
                  <a:close/>
                  <a:moveTo>
                    <a:pt x="4974" y="1"/>
                  </a:moveTo>
                  <a:cubicBezTo>
                    <a:pt x="4928" y="1"/>
                    <a:pt x="4882" y="2"/>
                    <a:pt x="4835" y="3"/>
                  </a:cubicBezTo>
                  <a:cubicBezTo>
                    <a:pt x="2549" y="98"/>
                    <a:pt x="739" y="1980"/>
                    <a:pt x="715" y="4266"/>
                  </a:cubicBezTo>
                  <a:lnTo>
                    <a:pt x="72" y="6171"/>
                  </a:lnTo>
                  <a:cubicBezTo>
                    <a:pt x="1" y="6409"/>
                    <a:pt x="48" y="6647"/>
                    <a:pt x="191" y="6838"/>
                  </a:cubicBezTo>
                  <a:cubicBezTo>
                    <a:pt x="300" y="7012"/>
                    <a:pt x="509" y="7127"/>
                    <a:pt x="726" y="7127"/>
                  </a:cubicBezTo>
                  <a:cubicBezTo>
                    <a:pt x="746" y="7127"/>
                    <a:pt x="766" y="7126"/>
                    <a:pt x="787" y="7124"/>
                  </a:cubicBezTo>
                  <a:lnTo>
                    <a:pt x="1358" y="7124"/>
                  </a:lnTo>
                  <a:lnTo>
                    <a:pt x="1358" y="8076"/>
                  </a:lnTo>
                  <a:cubicBezTo>
                    <a:pt x="1358" y="8719"/>
                    <a:pt x="1858" y="9219"/>
                    <a:pt x="2501" y="9219"/>
                  </a:cubicBezTo>
                  <a:lnTo>
                    <a:pt x="3240" y="9219"/>
                  </a:lnTo>
                  <a:lnTo>
                    <a:pt x="3240" y="10410"/>
                  </a:lnTo>
                  <a:cubicBezTo>
                    <a:pt x="3216" y="10600"/>
                    <a:pt x="3359" y="10743"/>
                    <a:pt x="3549" y="10743"/>
                  </a:cubicBezTo>
                  <a:lnTo>
                    <a:pt x="7740" y="10743"/>
                  </a:lnTo>
                  <a:cubicBezTo>
                    <a:pt x="7907" y="10743"/>
                    <a:pt x="8050" y="10600"/>
                    <a:pt x="8050" y="10434"/>
                  </a:cubicBezTo>
                  <a:lnTo>
                    <a:pt x="8050" y="7338"/>
                  </a:lnTo>
                  <a:cubicBezTo>
                    <a:pt x="8931" y="6457"/>
                    <a:pt x="9384" y="5195"/>
                    <a:pt x="9288" y="3932"/>
                  </a:cubicBezTo>
                  <a:cubicBezTo>
                    <a:pt x="9102" y="1692"/>
                    <a:pt x="7223" y="1"/>
                    <a:pt x="49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3"/>
          <p:cNvGrpSpPr/>
          <p:nvPr/>
        </p:nvGrpSpPr>
        <p:grpSpPr>
          <a:xfrm>
            <a:off x="5546982" y="4002942"/>
            <a:ext cx="369870" cy="350001"/>
            <a:chOff x="4530075" y="4076825"/>
            <a:chExt cx="283425" cy="268200"/>
          </a:xfrm>
        </p:grpSpPr>
        <p:sp>
          <p:nvSpPr>
            <p:cNvPr id="6682" name="Google Shape;6682;p73"/>
            <p:cNvSpPr/>
            <p:nvPr/>
          </p:nvSpPr>
          <p:spPr>
            <a:xfrm>
              <a:off x="4534250" y="4234475"/>
              <a:ext cx="61350" cy="52200"/>
            </a:xfrm>
            <a:custGeom>
              <a:avLst/>
              <a:gdLst/>
              <a:ahLst/>
              <a:cxnLst/>
              <a:rect l="l" t="t" r="r" b="b"/>
              <a:pathLst>
                <a:path w="2454" h="2088" extrusionOk="0">
                  <a:moveTo>
                    <a:pt x="1402" y="0"/>
                  </a:moveTo>
                  <a:cubicBezTo>
                    <a:pt x="1145" y="0"/>
                    <a:pt x="882" y="94"/>
                    <a:pt x="667" y="301"/>
                  </a:cubicBezTo>
                  <a:cubicBezTo>
                    <a:pt x="0" y="968"/>
                    <a:pt x="477" y="2087"/>
                    <a:pt x="1405" y="2087"/>
                  </a:cubicBezTo>
                  <a:cubicBezTo>
                    <a:pt x="1977" y="2087"/>
                    <a:pt x="2453" y="1635"/>
                    <a:pt x="2453" y="1040"/>
                  </a:cubicBezTo>
                  <a:cubicBezTo>
                    <a:pt x="2453" y="411"/>
                    <a:pt x="1940" y="0"/>
                    <a:pt x="1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4530075" y="4292600"/>
              <a:ext cx="78025" cy="52425"/>
            </a:xfrm>
            <a:custGeom>
              <a:avLst/>
              <a:gdLst/>
              <a:ahLst/>
              <a:cxnLst/>
              <a:rect l="l" t="t" r="r" b="b"/>
              <a:pathLst>
                <a:path w="3121" h="2097" extrusionOk="0">
                  <a:moveTo>
                    <a:pt x="501" y="1"/>
                  </a:moveTo>
                  <a:cubicBezTo>
                    <a:pt x="191" y="286"/>
                    <a:pt x="1" y="691"/>
                    <a:pt x="1" y="1120"/>
                  </a:cubicBezTo>
                  <a:lnTo>
                    <a:pt x="1" y="1787"/>
                  </a:lnTo>
                  <a:cubicBezTo>
                    <a:pt x="1" y="1953"/>
                    <a:pt x="144" y="2096"/>
                    <a:pt x="310" y="2096"/>
                  </a:cubicBezTo>
                  <a:lnTo>
                    <a:pt x="2811" y="2096"/>
                  </a:lnTo>
                  <a:cubicBezTo>
                    <a:pt x="2977" y="2096"/>
                    <a:pt x="3120" y="1953"/>
                    <a:pt x="3120" y="1787"/>
                  </a:cubicBezTo>
                  <a:lnTo>
                    <a:pt x="3120" y="1144"/>
                  </a:lnTo>
                  <a:cubicBezTo>
                    <a:pt x="3120" y="715"/>
                    <a:pt x="2977" y="286"/>
                    <a:pt x="2668" y="1"/>
                  </a:cubicBezTo>
                  <a:cubicBezTo>
                    <a:pt x="2346" y="262"/>
                    <a:pt x="1959" y="393"/>
                    <a:pt x="1575" y="393"/>
                  </a:cubicBezTo>
                  <a:cubicBezTo>
                    <a:pt x="1191" y="393"/>
                    <a:pt x="810" y="262"/>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4722975" y="4234475"/>
              <a:ext cx="61350" cy="52200"/>
            </a:xfrm>
            <a:custGeom>
              <a:avLst/>
              <a:gdLst/>
              <a:ahLst/>
              <a:cxnLst/>
              <a:rect l="l" t="t" r="r" b="b"/>
              <a:pathLst>
                <a:path w="2454" h="2088" extrusionOk="0">
                  <a:moveTo>
                    <a:pt x="1384" y="0"/>
                  </a:moveTo>
                  <a:cubicBezTo>
                    <a:pt x="1124" y="0"/>
                    <a:pt x="859" y="94"/>
                    <a:pt x="644" y="301"/>
                  </a:cubicBezTo>
                  <a:cubicBezTo>
                    <a:pt x="1" y="968"/>
                    <a:pt x="453" y="2087"/>
                    <a:pt x="1406" y="2087"/>
                  </a:cubicBezTo>
                  <a:cubicBezTo>
                    <a:pt x="1977" y="2087"/>
                    <a:pt x="2453" y="1635"/>
                    <a:pt x="2453" y="1040"/>
                  </a:cubicBezTo>
                  <a:cubicBezTo>
                    <a:pt x="2453" y="411"/>
                    <a:pt x="1929" y="0"/>
                    <a:pt x="1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4718800" y="4292600"/>
              <a:ext cx="78625" cy="51825"/>
            </a:xfrm>
            <a:custGeom>
              <a:avLst/>
              <a:gdLst/>
              <a:ahLst/>
              <a:cxnLst/>
              <a:rect l="l" t="t" r="r" b="b"/>
              <a:pathLst>
                <a:path w="3145" h="2073" extrusionOk="0">
                  <a:moveTo>
                    <a:pt x="477" y="1"/>
                  </a:moveTo>
                  <a:cubicBezTo>
                    <a:pt x="168" y="286"/>
                    <a:pt x="1" y="691"/>
                    <a:pt x="1" y="1120"/>
                  </a:cubicBezTo>
                  <a:lnTo>
                    <a:pt x="1" y="1787"/>
                  </a:lnTo>
                  <a:cubicBezTo>
                    <a:pt x="1" y="1953"/>
                    <a:pt x="144" y="2072"/>
                    <a:pt x="310" y="2072"/>
                  </a:cubicBezTo>
                  <a:lnTo>
                    <a:pt x="2811" y="2072"/>
                  </a:lnTo>
                  <a:cubicBezTo>
                    <a:pt x="2978" y="2072"/>
                    <a:pt x="3121" y="1953"/>
                    <a:pt x="3144" y="1787"/>
                  </a:cubicBezTo>
                  <a:lnTo>
                    <a:pt x="3144" y="1144"/>
                  </a:lnTo>
                  <a:cubicBezTo>
                    <a:pt x="3144" y="715"/>
                    <a:pt x="2978" y="286"/>
                    <a:pt x="2668" y="1"/>
                  </a:cubicBezTo>
                  <a:cubicBezTo>
                    <a:pt x="2347" y="262"/>
                    <a:pt x="1960" y="393"/>
                    <a:pt x="1573" y="393"/>
                  </a:cubicBezTo>
                  <a:cubicBezTo>
                    <a:pt x="1186" y="393"/>
                    <a:pt x="799" y="262"/>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4628325" y="4234475"/>
              <a:ext cx="61325" cy="52200"/>
            </a:xfrm>
            <a:custGeom>
              <a:avLst/>
              <a:gdLst/>
              <a:ahLst/>
              <a:cxnLst/>
              <a:rect l="l" t="t" r="r" b="b"/>
              <a:pathLst>
                <a:path w="2453" h="2088" extrusionOk="0">
                  <a:moveTo>
                    <a:pt x="1402" y="0"/>
                  </a:moveTo>
                  <a:cubicBezTo>
                    <a:pt x="1145" y="0"/>
                    <a:pt x="882" y="94"/>
                    <a:pt x="667" y="301"/>
                  </a:cubicBezTo>
                  <a:cubicBezTo>
                    <a:pt x="0" y="968"/>
                    <a:pt x="476" y="2087"/>
                    <a:pt x="1405" y="2087"/>
                  </a:cubicBezTo>
                  <a:cubicBezTo>
                    <a:pt x="2000" y="2087"/>
                    <a:pt x="2453" y="1635"/>
                    <a:pt x="2453" y="1040"/>
                  </a:cubicBezTo>
                  <a:cubicBezTo>
                    <a:pt x="2453" y="411"/>
                    <a:pt x="1940" y="0"/>
                    <a:pt x="1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4624150" y="4292600"/>
              <a:ext cx="79200" cy="52425"/>
            </a:xfrm>
            <a:custGeom>
              <a:avLst/>
              <a:gdLst/>
              <a:ahLst/>
              <a:cxnLst/>
              <a:rect l="l" t="t" r="r" b="b"/>
              <a:pathLst>
                <a:path w="3168" h="2097" extrusionOk="0">
                  <a:moveTo>
                    <a:pt x="500" y="1"/>
                  </a:moveTo>
                  <a:cubicBezTo>
                    <a:pt x="191" y="286"/>
                    <a:pt x="0" y="691"/>
                    <a:pt x="0" y="1120"/>
                  </a:cubicBezTo>
                  <a:lnTo>
                    <a:pt x="0" y="1787"/>
                  </a:lnTo>
                  <a:cubicBezTo>
                    <a:pt x="0" y="1953"/>
                    <a:pt x="143" y="2096"/>
                    <a:pt x="334" y="2096"/>
                  </a:cubicBezTo>
                  <a:lnTo>
                    <a:pt x="2834" y="2096"/>
                  </a:lnTo>
                  <a:cubicBezTo>
                    <a:pt x="3025" y="2096"/>
                    <a:pt x="3168" y="1953"/>
                    <a:pt x="3144" y="1787"/>
                  </a:cubicBezTo>
                  <a:lnTo>
                    <a:pt x="3144" y="1144"/>
                  </a:lnTo>
                  <a:cubicBezTo>
                    <a:pt x="3168" y="715"/>
                    <a:pt x="2977" y="286"/>
                    <a:pt x="2668" y="1"/>
                  </a:cubicBezTo>
                  <a:cubicBezTo>
                    <a:pt x="2358" y="262"/>
                    <a:pt x="1971" y="393"/>
                    <a:pt x="1584" y="393"/>
                  </a:cubicBezTo>
                  <a:cubicBezTo>
                    <a:pt x="1197" y="393"/>
                    <a:pt x="810" y="262"/>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4530075" y="4076825"/>
              <a:ext cx="283425" cy="141375"/>
            </a:xfrm>
            <a:custGeom>
              <a:avLst/>
              <a:gdLst/>
              <a:ahLst/>
              <a:cxnLst/>
              <a:rect l="l" t="t" r="r" b="b"/>
              <a:pathLst>
                <a:path w="11337" h="5655" extrusionOk="0">
                  <a:moveTo>
                    <a:pt x="5364" y="1"/>
                  </a:moveTo>
                  <a:cubicBezTo>
                    <a:pt x="4697" y="1"/>
                    <a:pt x="4037" y="368"/>
                    <a:pt x="3740" y="1059"/>
                  </a:cubicBezTo>
                  <a:cubicBezTo>
                    <a:pt x="3644" y="1035"/>
                    <a:pt x="3549" y="1035"/>
                    <a:pt x="3478" y="1035"/>
                  </a:cubicBezTo>
                  <a:cubicBezTo>
                    <a:pt x="2763" y="1035"/>
                    <a:pt x="2144" y="1440"/>
                    <a:pt x="1834" y="2083"/>
                  </a:cubicBezTo>
                  <a:lnTo>
                    <a:pt x="1787" y="2083"/>
                  </a:lnTo>
                  <a:cubicBezTo>
                    <a:pt x="787" y="2083"/>
                    <a:pt x="1" y="2892"/>
                    <a:pt x="1" y="3869"/>
                  </a:cubicBezTo>
                  <a:cubicBezTo>
                    <a:pt x="24" y="4845"/>
                    <a:pt x="810" y="5655"/>
                    <a:pt x="1811" y="5655"/>
                  </a:cubicBezTo>
                  <a:lnTo>
                    <a:pt x="4859" y="5655"/>
                  </a:lnTo>
                  <a:lnTo>
                    <a:pt x="5478" y="4393"/>
                  </a:lnTo>
                  <a:lnTo>
                    <a:pt x="4740" y="4393"/>
                  </a:lnTo>
                  <a:cubicBezTo>
                    <a:pt x="4502" y="4393"/>
                    <a:pt x="4335" y="4154"/>
                    <a:pt x="4430" y="3940"/>
                  </a:cubicBezTo>
                  <a:lnTo>
                    <a:pt x="5073" y="2678"/>
                  </a:lnTo>
                  <a:cubicBezTo>
                    <a:pt x="5123" y="2561"/>
                    <a:pt x="5231" y="2503"/>
                    <a:pt x="5341" y="2503"/>
                  </a:cubicBezTo>
                  <a:cubicBezTo>
                    <a:pt x="5388" y="2503"/>
                    <a:pt x="5435" y="2514"/>
                    <a:pt x="5478" y="2535"/>
                  </a:cubicBezTo>
                  <a:cubicBezTo>
                    <a:pt x="5645" y="2606"/>
                    <a:pt x="5716" y="2797"/>
                    <a:pt x="5621" y="2964"/>
                  </a:cubicBezTo>
                  <a:lnTo>
                    <a:pt x="5216" y="3773"/>
                  </a:lnTo>
                  <a:lnTo>
                    <a:pt x="5978" y="3773"/>
                  </a:lnTo>
                  <a:cubicBezTo>
                    <a:pt x="5991" y="3769"/>
                    <a:pt x="6004" y="3767"/>
                    <a:pt x="6017" y="3767"/>
                  </a:cubicBezTo>
                  <a:cubicBezTo>
                    <a:pt x="6076" y="3767"/>
                    <a:pt x="6134" y="3806"/>
                    <a:pt x="6192" y="3845"/>
                  </a:cubicBezTo>
                  <a:cubicBezTo>
                    <a:pt x="6288" y="3940"/>
                    <a:pt x="6311" y="4083"/>
                    <a:pt x="6264" y="4226"/>
                  </a:cubicBezTo>
                  <a:lnTo>
                    <a:pt x="5549" y="5655"/>
                  </a:lnTo>
                  <a:lnTo>
                    <a:pt x="8883" y="5655"/>
                  </a:lnTo>
                  <a:cubicBezTo>
                    <a:pt x="10884" y="5607"/>
                    <a:pt x="11336" y="2821"/>
                    <a:pt x="9431" y="2178"/>
                  </a:cubicBezTo>
                  <a:lnTo>
                    <a:pt x="9431" y="2154"/>
                  </a:lnTo>
                  <a:cubicBezTo>
                    <a:pt x="9395" y="1129"/>
                    <a:pt x="8558" y="416"/>
                    <a:pt x="7637" y="416"/>
                  </a:cubicBezTo>
                  <a:cubicBezTo>
                    <a:pt x="7338" y="416"/>
                    <a:pt x="7031" y="491"/>
                    <a:pt x="6740" y="654"/>
                  </a:cubicBezTo>
                  <a:cubicBezTo>
                    <a:pt x="6381" y="212"/>
                    <a:pt x="5870" y="1"/>
                    <a:pt x="5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73"/>
          <p:cNvGrpSpPr/>
          <p:nvPr/>
        </p:nvGrpSpPr>
        <p:grpSpPr>
          <a:xfrm>
            <a:off x="6302185" y="4003269"/>
            <a:ext cx="348109" cy="349675"/>
            <a:chOff x="5108775" y="4077075"/>
            <a:chExt cx="266750" cy="267950"/>
          </a:xfrm>
        </p:grpSpPr>
        <p:sp>
          <p:nvSpPr>
            <p:cNvPr id="6690" name="Google Shape;6690;p73"/>
            <p:cNvSpPr/>
            <p:nvPr/>
          </p:nvSpPr>
          <p:spPr>
            <a:xfrm>
              <a:off x="5130200" y="4077075"/>
              <a:ext cx="225075" cy="88750"/>
            </a:xfrm>
            <a:custGeom>
              <a:avLst/>
              <a:gdLst/>
              <a:ahLst/>
              <a:cxnLst/>
              <a:rect l="l" t="t" r="r" b="b"/>
              <a:pathLst>
                <a:path w="9003" h="3550" extrusionOk="0">
                  <a:moveTo>
                    <a:pt x="7431" y="1477"/>
                  </a:moveTo>
                  <a:cubicBezTo>
                    <a:pt x="7812" y="1501"/>
                    <a:pt x="7812" y="2049"/>
                    <a:pt x="7431" y="2096"/>
                  </a:cubicBezTo>
                  <a:lnTo>
                    <a:pt x="1572" y="2096"/>
                  </a:lnTo>
                  <a:cubicBezTo>
                    <a:pt x="1191" y="2049"/>
                    <a:pt x="1191" y="1501"/>
                    <a:pt x="1572" y="1477"/>
                  </a:cubicBezTo>
                  <a:close/>
                  <a:moveTo>
                    <a:pt x="1144" y="1"/>
                  </a:moveTo>
                  <a:cubicBezTo>
                    <a:pt x="501" y="1"/>
                    <a:pt x="1" y="501"/>
                    <a:pt x="1" y="1144"/>
                  </a:cubicBezTo>
                  <a:lnTo>
                    <a:pt x="1" y="2406"/>
                  </a:lnTo>
                  <a:cubicBezTo>
                    <a:pt x="1" y="3025"/>
                    <a:pt x="501" y="3549"/>
                    <a:pt x="1144" y="3549"/>
                  </a:cubicBezTo>
                  <a:lnTo>
                    <a:pt x="7836" y="3549"/>
                  </a:lnTo>
                  <a:cubicBezTo>
                    <a:pt x="8479" y="3549"/>
                    <a:pt x="9003" y="3025"/>
                    <a:pt x="9003" y="2406"/>
                  </a:cubicBezTo>
                  <a:lnTo>
                    <a:pt x="9003" y="1144"/>
                  </a:lnTo>
                  <a:cubicBezTo>
                    <a:pt x="9003" y="501"/>
                    <a:pt x="8479" y="1"/>
                    <a:pt x="7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5303525" y="4183150"/>
              <a:ext cx="23775" cy="35650"/>
            </a:xfrm>
            <a:custGeom>
              <a:avLst/>
              <a:gdLst/>
              <a:ahLst/>
              <a:cxnLst/>
              <a:rect l="l" t="t" r="r" b="b"/>
              <a:pathLst>
                <a:path w="951" h="1426" extrusionOk="0">
                  <a:moveTo>
                    <a:pt x="447" y="1"/>
                  </a:moveTo>
                  <a:cubicBezTo>
                    <a:pt x="238" y="1"/>
                    <a:pt x="1" y="151"/>
                    <a:pt x="117" y="354"/>
                  </a:cubicBezTo>
                  <a:lnTo>
                    <a:pt x="307" y="1187"/>
                  </a:lnTo>
                  <a:cubicBezTo>
                    <a:pt x="355" y="1330"/>
                    <a:pt x="474" y="1426"/>
                    <a:pt x="617" y="1426"/>
                  </a:cubicBezTo>
                  <a:lnTo>
                    <a:pt x="688" y="1426"/>
                  </a:lnTo>
                  <a:cubicBezTo>
                    <a:pt x="855" y="1378"/>
                    <a:pt x="950" y="1211"/>
                    <a:pt x="926" y="1045"/>
                  </a:cubicBezTo>
                  <a:lnTo>
                    <a:pt x="712" y="211"/>
                  </a:lnTo>
                  <a:cubicBezTo>
                    <a:pt x="703" y="62"/>
                    <a:pt x="581" y="1"/>
                    <a:pt x="4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5157000" y="4183575"/>
              <a:ext cx="22050" cy="35225"/>
            </a:xfrm>
            <a:custGeom>
              <a:avLst/>
              <a:gdLst/>
              <a:ahLst/>
              <a:cxnLst/>
              <a:rect l="l" t="t" r="r" b="b"/>
              <a:pathLst>
                <a:path w="882" h="1409" extrusionOk="0">
                  <a:moveTo>
                    <a:pt x="562" y="1"/>
                  </a:moveTo>
                  <a:cubicBezTo>
                    <a:pt x="453" y="1"/>
                    <a:pt x="344" y="54"/>
                    <a:pt x="286" y="170"/>
                  </a:cubicBezTo>
                  <a:lnTo>
                    <a:pt x="262" y="194"/>
                  </a:lnTo>
                  <a:lnTo>
                    <a:pt x="72" y="1028"/>
                  </a:lnTo>
                  <a:cubicBezTo>
                    <a:pt x="0" y="1194"/>
                    <a:pt x="119" y="1361"/>
                    <a:pt x="286" y="1409"/>
                  </a:cubicBezTo>
                  <a:lnTo>
                    <a:pt x="357" y="1409"/>
                  </a:lnTo>
                  <a:cubicBezTo>
                    <a:pt x="500" y="1409"/>
                    <a:pt x="619" y="1289"/>
                    <a:pt x="667" y="1170"/>
                  </a:cubicBezTo>
                  <a:lnTo>
                    <a:pt x="881" y="313"/>
                  </a:lnTo>
                  <a:cubicBezTo>
                    <a:pt x="881" y="115"/>
                    <a:pt x="722" y="1"/>
                    <a:pt x="5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5233800" y="4181275"/>
              <a:ext cx="17275" cy="36925"/>
            </a:xfrm>
            <a:custGeom>
              <a:avLst/>
              <a:gdLst/>
              <a:ahLst/>
              <a:cxnLst/>
              <a:rect l="l" t="t" r="r" b="b"/>
              <a:pathLst>
                <a:path w="691" h="1477" extrusionOk="0">
                  <a:moveTo>
                    <a:pt x="346" y="0"/>
                  </a:moveTo>
                  <a:cubicBezTo>
                    <a:pt x="173" y="0"/>
                    <a:pt x="0" y="119"/>
                    <a:pt x="24" y="357"/>
                  </a:cubicBezTo>
                  <a:lnTo>
                    <a:pt x="24" y="1191"/>
                  </a:lnTo>
                  <a:cubicBezTo>
                    <a:pt x="48" y="1381"/>
                    <a:pt x="197" y="1477"/>
                    <a:pt x="346" y="1477"/>
                  </a:cubicBezTo>
                  <a:cubicBezTo>
                    <a:pt x="494" y="1477"/>
                    <a:pt x="643" y="1381"/>
                    <a:pt x="667" y="1191"/>
                  </a:cubicBezTo>
                  <a:lnTo>
                    <a:pt x="667" y="357"/>
                  </a:lnTo>
                  <a:cubicBezTo>
                    <a:pt x="691" y="119"/>
                    <a:pt x="518"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5121875" y="4234250"/>
              <a:ext cx="52400" cy="52425"/>
            </a:xfrm>
            <a:custGeom>
              <a:avLst/>
              <a:gdLst/>
              <a:ahLst/>
              <a:cxnLst/>
              <a:rect l="l" t="t" r="r" b="b"/>
              <a:pathLst>
                <a:path w="2096" h="2097" extrusionOk="0">
                  <a:moveTo>
                    <a:pt x="1048" y="1"/>
                  </a:moveTo>
                  <a:cubicBezTo>
                    <a:pt x="477" y="1"/>
                    <a:pt x="0" y="477"/>
                    <a:pt x="0" y="1049"/>
                  </a:cubicBezTo>
                  <a:cubicBezTo>
                    <a:pt x="0" y="1644"/>
                    <a:pt x="477" y="2096"/>
                    <a:pt x="1048" y="2096"/>
                  </a:cubicBezTo>
                  <a:cubicBezTo>
                    <a:pt x="1643" y="2096"/>
                    <a:pt x="2096" y="1644"/>
                    <a:pt x="2096" y="1049"/>
                  </a:cubicBezTo>
                  <a:cubicBezTo>
                    <a:pt x="2096" y="477"/>
                    <a:pt x="1643"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5108775" y="4292600"/>
              <a:ext cx="78600" cy="52425"/>
            </a:xfrm>
            <a:custGeom>
              <a:avLst/>
              <a:gdLst/>
              <a:ahLst/>
              <a:cxnLst/>
              <a:rect l="l" t="t" r="r" b="b"/>
              <a:pathLst>
                <a:path w="3144" h="2097" extrusionOk="0">
                  <a:moveTo>
                    <a:pt x="500" y="1"/>
                  </a:moveTo>
                  <a:cubicBezTo>
                    <a:pt x="191" y="286"/>
                    <a:pt x="0" y="715"/>
                    <a:pt x="0" y="1144"/>
                  </a:cubicBezTo>
                  <a:lnTo>
                    <a:pt x="0" y="1787"/>
                  </a:lnTo>
                  <a:cubicBezTo>
                    <a:pt x="0" y="1953"/>
                    <a:pt x="143" y="2096"/>
                    <a:pt x="334" y="2096"/>
                  </a:cubicBezTo>
                  <a:lnTo>
                    <a:pt x="2834" y="2096"/>
                  </a:lnTo>
                  <a:cubicBezTo>
                    <a:pt x="3001" y="2096"/>
                    <a:pt x="3144" y="1953"/>
                    <a:pt x="3144" y="1787"/>
                  </a:cubicBezTo>
                  <a:lnTo>
                    <a:pt x="3144" y="1144"/>
                  </a:lnTo>
                  <a:cubicBezTo>
                    <a:pt x="3144" y="715"/>
                    <a:pt x="2953" y="310"/>
                    <a:pt x="2644" y="24"/>
                  </a:cubicBezTo>
                  <a:cubicBezTo>
                    <a:pt x="2358" y="262"/>
                    <a:pt x="1977" y="405"/>
                    <a:pt x="1572" y="405"/>
                  </a:cubicBezTo>
                  <a:cubicBezTo>
                    <a:pt x="1191" y="405"/>
                    <a:pt x="786" y="262"/>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5310600"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5297500" y="4292600"/>
              <a:ext cx="78025" cy="52425"/>
            </a:xfrm>
            <a:custGeom>
              <a:avLst/>
              <a:gdLst/>
              <a:ahLst/>
              <a:cxnLst/>
              <a:rect l="l" t="t" r="r" b="b"/>
              <a:pathLst>
                <a:path w="3121" h="2097" extrusionOk="0">
                  <a:moveTo>
                    <a:pt x="477" y="1"/>
                  </a:moveTo>
                  <a:cubicBezTo>
                    <a:pt x="167" y="286"/>
                    <a:pt x="0" y="691"/>
                    <a:pt x="0" y="1120"/>
                  </a:cubicBezTo>
                  <a:lnTo>
                    <a:pt x="0" y="1787"/>
                  </a:lnTo>
                  <a:cubicBezTo>
                    <a:pt x="0" y="1953"/>
                    <a:pt x="120" y="2096"/>
                    <a:pt x="286" y="2096"/>
                  </a:cubicBezTo>
                  <a:lnTo>
                    <a:pt x="2811" y="2096"/>
                  </a:lnTo>
                  <a:cubicBezTo>
                    <a:pt x="2977" y="2096"/>
                    <a:pt x="3120" y="1953"/>
                    <a:pt x="3096" y="1787"/>
                  </a:cubicBezTo>
                  <a:lnTo>
                    <a:pt x="3096" y="1144"/>
                  </a:lnTo>
                  <a:cubicBezTo>
                    <a:pt x="3120" y="715"/>
                    <a:pt x="2953" y="286"/>
                    <a:pt x="2644" y="1"/>
                  </a:cubicBezTo>
                  <a:cubicBezTo>
                    <a:pt x="2334" y="262"/>
                    <a:pt x="1947" y="393"/>
                    <a:pt x="1560" y="393"/>
                  </a:cubicBezTo>
                  <a:cubicBezTo>
                    <a:pt x="1173" y="393"/>
                    <a:pt x="786" y="262"/>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5216525" y="4234250"/>
              <a:ext cx="52425" cy="52425"/>
            </a:xfrm>
            <a:custGeom>
              <a:avLst/>
              <a:gdLst/>
              <a:ahLst/>
              <a:cxnLst/>
              <a:rect l="l" t="t" r="r" b="b"/>
              <a:pathLst>
                <a:path w="2097" h="2097" extrusionOk="0">
                  <a:moveTo>
                    <a:pt x="1049" y="1"/>
                  </a:moveTo>
                  <a:cubicBezTo>
                    <a:pt x="453" y="1"/>
                    <a:pt x="1" y="477"/>
                    <a:pt x="1" y="1049"/>
                  </a:cubicBezTo>
                  <a:cubicBezTo>
                    <a:pt x="1" y="1644"/>
                    <a:pt x="453" y="2096"/>
                    <a:pt x="1049" y="2096"/>
                  </a:cubicBezTo>
                  <a:cubicBezTo>
                    <a:pt x="1620" y="2096"/>
                    <a:pt x="2096" y="1644"/>
                    <a:pt x="2096" y="1049"/>
                  </a:cubicBezTo>
                  <a:cubicBezTo>
                    <a:pt x="2096" y="477"/>
                    <a:pt x="1620"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5203425" y="4292600"/>
              <a:ext cx="78625" cy="52425"/>
            </a:xfrm>
            <a:custGeom>
              <a:avLst/>
              <a:gdLst/>
              <a:ahLst/>
              <a:cxnLst/>
              <a:rect l="l" t="t" r="r" b="b"/>
              <a:pathLst>
                <a:path w="3145" h="2097" extrusionOk="0">
                  <a:moveTo>
                    <a:pt x="477" y="1"/>
                  </a:moveTo>
                  <a:cubicBezTo>
                    <a:pt x="168" y="286"/>
                    <a:pt x="1" y="691"/>
                    <a:pt x="1" y="1120"/>
                  </a:cubicBezTo>
                  <a:lnTo>
                    <a:pt x="1" y="1787"/>
                  </a:lnTo>
                  <a:cubicBezTo>
                    <a:pt x="1" y="1953"/>
                    <a:pt x="144" y="2096"/>
                    <a:pt x="310" y="2096"/>
                  </a:cubicBezTo>
                  <a:lnTo>
                    <a:pt x="2811" y="2096"/>
                  </a:lnTo>
                  <a:cubicBezTo>
                    <a:pt x="3001" y="2096"/>
                    <a:pt x="3144" y="1953"/>
                    <a:pt x="3121" y="1787"/>
                  </a:cubicBezTo>
                  <a:lnTo>
                    <a:pt x="3121" y="1144"/>
                  </a:lnTo>
                  <a:cubicBezTo>
                    <a:pt x="3121" y="715"/>
                    <a:pt x="2954" y="310"/>
                    <a:pt x="2644" y="24"/>
                  </a:cubicBezTo>
                  <a:cubicBezTo>
                    <a:pt x="2338" y="260"/>
                    <a:pt x="1961" y="402"/>
                    <a:pt x="1561" y="405"/>
                  </a:cubicBezTo>
                  <a:lnTo>
                    <a:pt x="1561" y="405"/>
                  </a:lnTo>
                  <a:cubicBezTo>
                    <a:pt x="1161" y="402"/>
                    <a:pt x="784" y="236"/>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3"/>
          <p:cNvGrpSpPr/>
          <p:nvPr/>
        </p:nvGrpSpPr>
        <p:grpSpPr>
          <a:xfrm>
            <a:off x="7057356" y="4002486"/>
            <a:ext cx="349675" cy="349675"/>
            <a:chOff x="5687450" y="4076475"/>
            <a:chExt cx="267950" cy="267950"/>
          </a:xfrm>
        </p:grpSpPr>
        <p:sp>
          <p:nvSpPr>
            <p:cNvPr id="6701" name="Google Shape;6701;p73"/>
            <p:cNvSpPr/>
            <p:nvPr/>
          </p:nvSpPr>
          <p:spPr>
            <a:xfrm>
              <a:off x="5795225"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5771400" y="4290825"/>
              <a:ext cx="99450" cy="53600"/>
            </a:xfrm>
            <a:custGeom>
              <a:avLst/>
              <a:gdLst/>
              <a:ahLst/>
              <a:cxnLst/>
              <a:rect l="l" t="t" r="r" b="b"/>
              <a:pathLst>
                <a:path w="3978" h="2144" extrusionOk="0">
                  <a:moveTo>
                    <a:pt x="834" y="0"/>
                  </a:moveTo>
                  <a:cubicBezTo>
                    <a:pt x="310" y="381"/>
                    <a:pt x="1" y="976"/>
                    <a:pt x="1" y="1619"/>
                  </a:cubicBezTo>
                  <a:lnTo>
                    <a:pt x="1" y="1858"/>
                  </a:lnTo>
                  <a:cubicBezTo>
                    <a:pt x="25" y="2024"/>
                    <a:pt x="144" y="2143"/>
                    <a:pt x="334" y="2143"/>
                  </a:cubicBezTo>
                  <a:lnTo>
                    <a:pt x="3668" y="2143"/>
                  </a:lnTo>
                  <a:cubicBezTo>
                    <a:pt x="3835" y="2143"/>
                    <a:pt x="3978" y="2000"/>
                    <a:pt x="3978" y="1834"/>
                  </a:cubicBezTo>
                  <a:lnTo>
                    <a:pt x="3978" y="1619"/>
                  </a:lnTo>
                  <a:cubicBezTo>
                    <a:pt x="3978" y="976"/>
                    <a:pt x="3668" y="381"/>
                    <a:pt x="3144" y="0"/>
                  </a:cubicBezTo>
                  <a:cubicBezTo>
                    <a:pt x="2823" y="310"/>
                    <a:pt x="2406" y="464"/>
                    <a:pt x="1989" y="464"/>
                  </a:cubicBezTo>
                  <a:cubicBezTo>
                    <a:pt x="1573" y="464"/>
                    <a:pt x="1156" y="31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5879175" y="4076475"/>
              <a:ext cx="52400" cy="52425"/>
            </a:xfrm>
            <a:custGeom>
              <a:avLst/>
              <a:gdLst/>
              <a:ahLst/>
              <a:cxnLst/>
              <a:rect l="l" t="t" r="r" b="b"/>
              <a:pathLst>
                <a:path w="2096" h="2097" extrusionOk="0">
                  <a:moveTo>
                    <a:pt x="1048" y="1"/>
                  </a:moveTo>
                  <a:cubicBezTo>
                    <a:pt x="477" y="1"/>
                    <a:pt x="0" y="477"/>
                    <a:pt x="0" y="1049"/>
                  </a:cubicBezTo>
                  <a:cubicBezTo>
                    <a:pt x="0" y="1620"/>
                    <a:pt x="477" y="2097"/>
                    <a:pt x="1048" y="2097"/>
                  </a:cubicBezTo>
                  <a:cubicBezTo>
                    <a:pt x="1643" y="2097"/>
                    <a:pt x="2096" y="1620"/>
                    <a:pt x="2096" y="1049"/>
                  </a:cubicBezTo>
                  <a:cubicBezTo>
                    <a:pt x="2096" y="477"/>
                    <a:pt x="1643"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5855950" y="4133050"/>
              <a:ext cx="99450" cy="53600"/>
            </a:xfrm>
            <a:custGeom>
              <a:avLst/>
              <a:gdLst/>
              <a:ahLst/>
              <a:cxnLst/>
              <a:rect l="l" t="t" r="r" b="b"/>
              <a:pathLst>
                <a:path w="3978" h="2144" extrusionOk="0">
                  <a:moveTo>
                    <a:pt x="834" y="0"/>
                  </a:moveTo>
                  <a:cubicBezTo>
                    <a:pt x="310" y="357"/>
                    <a:pt x="0" y="977"/>
                    <a:pt x="0" y="1620"/>
                  </a:cubicBezTo>
                  <a:lnTo>
                    <a:pt x="0" y="1810"/>
                  </a:lnTo>
                  <a:cubicBezTo>
                    <a:pt x="0" y="2001"/>
                    <a:pt x="143" y="2144"/>
                    <a:pt x="310" y="2144"/>
                  </a:cubicBezTo>
                  <a:lnTo>
                    <a:pt x="3668" y="2144"/>
                  </a:lnTo>
                  <a:cubicBezTo>
                    <a:pt x="3835" y="2144"/>
                    <a:pt x="3978" y="2001"/>
                    <a:pt x="3978" y="1810"/>
                  </a:cubicBezTo>
                  <a:lnTo>
                    <a:pt x="3978" y="1620"/>
                  </a:lnTo>
                  <a:cubicBezTo>
                    <a:pt x="3978" y="977"/>
                    <a:pt x="3668" y="357"/>
                    <a:pt x="3144" y="0"/>
                  </a:cubicBezTo>
                  <a:cubicBezTo>
                    <a:pt x="2823" y="310"/>
                    <a:pt x="2406" y="465"/>
                    <a:pt x="1989" y="465"/>
                  </a:cubicBezTo>
                  <a:cubicBezTo>
                    <a:pt x="1572" y="465"/>
                    <a:pt x="1155" y="31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5710675" y="4076475"/>
              <a:ext cx="52425" cy="52425"/>
            </a:xfrm>
            <a:custGeom>
              <a:avLst/>
              <a:gdLst/>
              <a:ahLst/>
              <a:cxnLst/>
              <a:rect l="l" t="t" r="r" b="b"/>
              <a:pathLst>
                <a:path w="2097" h="2097" extrusionOk="0">
                  <a:moveTo>
                    <a:pt x="1049" y="1"/>
                  </a:moveTo>
                  <a:cubicBezTo>
                    <a:pt x="477" y="1"/>
                    <a:pt x="1" y="477"/>
                    <a:pt x="1" y="1049"/>
                  </a:cubicBezTo>
                  <a:cubicBezTo>
                    <a:pt x="1" y="1620"/>
                    <a:pt x="477" y="2097"/>
                    <a:pt x="1049" y="2097"/>
                  </a:cubicBezTo>
                  <a:cubicBezTo>
                    <a:pt x="1644" y="2097"/>
                    <a:pt x="2096" y="1620"/>
                    <a:pt x="2096" y="1049"/>
                  </a:cubicBezTo>
                  <a:cubicBezTo>
                    <a:pt x="2096" y="477"/>
                    <a:pt x="1644"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5687450" y="4133050"/>
              <a:ext cx="99450" cy="53600"/>
            </a:xfrm>
            <a:custGeom>
              <a:avLst/>
              <a:gdLst/>
              <a:ahLst/>
              <a:cxnLst/>
              <a:rect l="l" t="t" r="r" b="b"/>
              <a:pathLst>
                <a:path w="3978" h="2144" extrusionOk="0">
                  <a:moveTo>
                    <a:pt x="834" y="0"/>
                  </a:moveTo>
                  <a:cubicBezTo>
                    <a:pt x="311" y="357"/>
                    <a:pt x="1" y="977"/>
                    <a:pt x="1" y="1620"/>
                  </a:cubicBezTo>
                  <a:lnTo>
                    <a:pt x="1" y="1810"/>
                  </a:lnTo>
                  <a:cubicBezTo>
                    <a:pt x="1" y="2001"/>
                    <a:pt x="144" y="2144"/>
                    <a:pt x="311" y="2144"/>
                  </a:cubicBezTo>
                  <a:lnTo>
                    <a:pt x="3668" y="2144"/>
                  </a:lnTo>
                  <a:cubicBezTo>
                    <a:pt x="3835" y="2120"/>
                    <a:pt x="3978" y="2001"/>
                    <a:pt x="3978" y="1810"/>
                  </a:cubicBezTo>
                  <a:lnTo>
                    <a:pt x="3978" y="1620"/>
                  </a:lnTo>
                  <a:cubicBezTo>
                    <a:pt x="3978" y="977"/>
                    <a:pt x="3668" y="357"/>
                    <a:pt x="3144" y="0"/>
                  </a:cubicBezTo>
                  <a:cubicBezTo>
                    <a:pt x="2823" y="310"/>
                    <a:pt x="2406" y="465"/>
                    <a:pt x="1989" y="465"/>
                  </a:cubicBezTo>
                  <a:cubicBezTo>
                    <a:pt x="1573" y="465"/>
                    <a:pt x="1156" y="31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5782725" y="4078900"/>
              <a:ext cx="76225" cy="57750"/>
            </a:xfrm>
            <a:custGeom>
              <a:avLst/>
              <a:gdLst/>
              <a:ahLst/>
              <a:cxnLst/>
              <a:rect l="l" t="t" r="r" b="b"/>
              <a:pathLst>
                <a:path w="3049" h="2310" extrusionOk="0">
                  <a:moveTo>
                    <a:pt x="1858" y="0"/>
                  </a:moveTo>
                  <a:cubicBezTo>
                    <a:pt x="1617" y="0"/>
                    <a:pt x="1400" y="309"/>
                    <a:pt x="1620" y="547"/>
                  </a:cubicBezTo>
                  <a:lnTo>
                    <a:pt x="1929" y="833"/>
                  </a:lnTo>
                  <a:lnTo>
                    <a:pt x="381" y="833"/>
                  </a:lnTo>
                  <a:cubicBezTo>
                    <a:pt x="0" y="880"/>
                    <a:pt x="0" y="1428"/>
                    <a:pt x="381" y="1476"/>
                  </a:cubicBezTo>
                  <a:lnTo>
                    <a:pt x="1929" y="1476"/>
                  </a:lnTo>
                  <a:lnTo>
                    <a:pt x="1644" y="1761"/>
                  </a:lnTo>
                  <a:cubicBezTo>
                    <a:pt x="1524" y="1904"/>
                    <a:pt x="1524" y="2095"/>
                    <a:pt x="1644" y="2214"/>
                  </a:cubicBezTo>
                  <a:cubicBezTo>
                    <a:pt x="1691" y="2262"/>
                    <a:pt x="1786" y="2309"/>
                    <a:pt x="1858" y="2309"/>
                  </a:cubicBezTo>
                  <a:cubicBezTo>
                    <a:pt x="1953" y="2309"/>
                    <a:pt x="2025" y="2262"/>
                    <a:pt x="2072" y="2214"/>
                  </a:cubicBezTo>
                  <a:lnTo>
                    <a:pt x="2929" y="1380"/>
                  </a:lnTo>
                  <a:cubicBezTo>
                    <a:pt x="3049" y="1261"/>
                    <a:pt x="3049" y="1047"/>
                    <a:pt x="2929" y="928"/>
                  </a:cubicBezTo>
                  <a:lnTo>
                    <a:pt x="2072" y="94"/>
                  </a:lnTo>
                  <a:cubicBezTo>
                    <a:pt x="2006" y="28"/>
                    <a:pt x="1931"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5713650" y="4205675"/>
              <a:ext cx="59875" cy="56325"/>
            </a:xfrm>
            <a:custGeom>
              <a:avLst/>
              <a:gdLst/>
              <a:ahLst/>
              <a:cxnLst/>
              <a:rect l="l" t="t" r="r" b="b"/>
              <a:pathLst>
                <a:path w="2395" h="2253" extrusionOk="0">
                  <a:moveTo>
                    <a:pt x="358" y="1"/>
                  </a:moveTo>
                  <a:cubicBezTo>
                    <a:pt x="168" y="1"/>
                    <a:pt x="25" y="144"/>
                    <a:pt x="25" y="334"/>
                  </a:cubicBezTo>
                  <a:lnTo>
                    <a:pt x="25" y="1525"/>
                  </a:lnTo>
                  <a:cubicBezTo>
                    <a:pt x="1" y="1751"/>
                    <a:pt x="173" y="1864"/>
                    <a:pt x="346" y="1864"/>
                  </a:cubicBezTo>
                  <a:cubicBezTo>
                    <a:pt x="519" y="1864"/>
                    <a:pt x="691" y="1751"/>
                    <a:pt x="668" y="1525"/>
                  </a:cubicBezTo>
                  <a:lnTo>
                    <a:pt x="668" y="1096"/>
                  </a:lnTo>
                  <a:lnTo>
                    <a:pt x="1763" y="2168"/>
                  </a:lnTo>
                  <a:cubicBezTo>
                    <a:pt x="1828" y="2227"/>
                    <a:pt x="1899" y="2252"/>
                    <a:pt x="1967" y="2252"/>
                  </a:cubicBezTo>
                  <a:cubicBezTo>
                    <a:pt x="2198" y="2252"/>
                    <a:pt x="2394" y="1960"/>
                    <a:pt x="2192" y="1739"/>
                  </a:cubicBezTo>
                  <a:lnTo>
                    <a:pt x="1120" y="644"/>
                  </a:lnTo>
                  <a:lnTo>
                    <a:pt x="1549" y="644"/>
                  </a:lnTo>
                  <a:cubicBezTo>
                    <a:pt x="1906" y="596"/>
                    <a:pt x="1906" y="48"/>
                    <a:pt x="1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5870825" y="4205450"/>
              <a:ext cx="60250" cy="56875"/>
            </a:xfrm>
            <a:custGeom>
              <a:avLst/>
              <a:gdLst/>
              <a:ahLst/>
              <a:cxnLst/>
              <a:rect l="l" t="t" r="r" b="b"/>
              <a:pathLst>
                <a:path w="2410" h="2275" extrusionOk="0">
                  <a:moveTo>
                    <a:pt x="1969" y="1"/>
                  </a:moveTo>
                  <a:cubicBezTo>
                    <a:pt x="1893" y="1"/>
                    <a:pt x="1813" y="31"/>
                    <a:pt x="1739" y="105"/>
                  </a:cubicBezTo>
                  <a:lnTo>
                    <a:pt x="1763" y="105"/>
                  </a:lnTo>
                  <a:lnTo>
                    <a:pt x="668" y="1200"/>
                  </a:lnTo>
                  <a:lnTo>
                    <a:pt x="668" y="772"/>
                  </a:lnTo>
                  <a:cubicBezTo>
                    <a:pt x="691" y="545"/>
                    <a:pt x="519" y="432"/>
                    <a:pt x="346" y="432"/>
                  </a:cubicBezTo>
                  <a:cubicBezTo>
                    <a:pt x="174" y="432"/>
                    <a:pt x="1" y="545"/>
                    <a:pt x="25" y="772"/>
                  </a:cubicBezTo>
                  <a:lnTo>
                    <a:pt x="25" y="1962"/>
                  </a:lnTo>
                  <a:cubicBezTo>
                    <a:pt x="25" y="2129"/>
                    <a:pt x="168" y="2272"/>
                    <a:pt x="334" y="2272"/>
                  </a:cubicBezTo>
                  <a:lnTo>
                    <a:pt x="1525" y="2272"/>
                  </a:lnTo>
                  <a:cubicBezTo>
                    <a:pt x="1539" y="2273"/>
                    <a:pt x="1553" y="2274"/>
                    <a:pt x="1566" y="2274"/>
                  </a:cubicBezTo>
                  <a:cubicBezTo>
                    <a:pt x="1964" y="2274"/>
                    <a:pt x="1964" y="1627"/>
                    <a:pt x="1566" y="1627"/>
                  </a:cubicBezTo>
                  <a:cubicBezTo>
                    <a:pt x="1553" y="1627"/>
                    <a:pt x="1539" y="1628"/>
                    <a:pt x="1525" y="1629"/>
                  </a:cubicBezTo>
                  <a:lnTo>
                    <a:pt x="1096" y="1629"/>
                  </a:lnTo>
                  <a:lnTo>
                    <a:pt x="2192" y="534"/>
                  </a:lnTo>
                  <a:cubicBezTo>
                    <a:pt x="2410" y="316"/>
                    <a:pt x="2212" y="1"/>
                    <a:pt x="19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73"/>
          <p:cNvGrpSpPr/>
          <p:nvPr/>
        </p:nvGrpSpPr>
        <p:grpSpPr>
          <a:xfrm>
            <a:off x="7812560" y="4002486"/>
            <a:ext cx="349675" cy="350458"/>
            <a:chOff x="6266150" y="4076475"/>
            <a:chExt cx="267950" cy="268550"/>
          </a:xfrm>
        </p:grpSpPr>
        <p:sp>
          <p:nvSpPr>
            <p:cNvPr id="6711" name="Google Shape;6711;p73"/>
            <p:cNvSpPr/>
            <p:nvPr/>
          </p:nvSpPr>
          <p:spPr>
            <a:xfrm>
              <a:off x="6373925" y="4076475"/>
              <a:ext cx="52400" cy="5242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19" y="2097"/>
                    <a:pt x="2096" y="1620"/>
                    <a:pt x="2096" y="1049"/>
                  </a:cubicBezTo>
                  <a:cubicBezTo>
                    <a:pt x="2096" y="477"/>
                    <a:pt x="1619"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6266150" y="4290825"/>
              <a:ext cx="99450" cy="54200"/>
            </a:xfrm>
            <a:custGeom>
              <a:avLst/>
              <a:gdLst/>
              <a:ahLst/>
              <a:cxnLst/>
              <a:rect l="l" t="t" r="r" b="b"/>
              <a:pathLst>
                <a:path w="3978" h="2168" extrusionOk="0">
                  <a:moveTo>
                    <a:pt x="834" y="0"/>
                  </a:moveTo>
                  <a:cubicBezTo>
                    <a:pt x="310" y="381"/>
                    <a:pt x="1" y="976"/>
                    <a:pt x="1" y="1619"/>
                  </a:cubicBezTo>
                  <a:lnTo>
                    <a:pt x="1" y="1858"/>
                  </a:lnTo>
                  <a:cubicBezTo>
                    <a:pt x="1" y="2024"/>
                    <a:pt x="120" y="2167"/>
                    <a:pt x="310" y="2167"/>
                  </a:cubicBezTo>
                  <a:lnTo>
                    <a:pt x="3668" y="2167"/>
                  </a:lnTo>
                  <a:cubicBezTo>
                    <a:pt x="3835" y="2167"/>
                    <a:pt x="3978" y="2024"/>
                    <a:pt x="3978" y="1858"/>
                  </a:cubicBezTo>
                  <a:lnTo>
                    <a:pt x="3978" y="1643"/>
                  </a:lnTo>
                  <a:cubicBezTo>
                    <a:pt x="3978" y="976"/>
                    <a:pt x="3668" y="381"/>
                    <a:pt x="3144" y="0"/>
                  </a:cubicBezTo>
                  <a:cubicBezTo>
                    <a:pt x="2823" y="310"/>
                    <a:pt x="2406" y="464"/>
                    <a:pt x="1989" y="464"/>
                  </a:cubicBezTo>
                  <a:cubicBezTo>
                    <a:pt x="1572" y="464"/>
                    <a:pt x="1156" y="31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6434650" y="4290825"/>
              <a:ext cx="99450" cy="53600"/>
            </a:xfrm>
            <a:custGeom>
              <a:avLst/>
              <a:gdLst/>
              <a:ahLst/>
              <a:cxnLst/>
              <a:rect l="l" t="t" r="r" b="b"/>
              <a:pathLst>
                <a:path w="3978" h="2144" extrusionOk="0">
                  <a:moveTo>
                    <a:pt x="834" y="0"/>
                  </a:moveTo>
                  <a:cubicBezTo>
                    <a:pt x="310" y="381"/>
                    <a:pt x="0" y="976"/>
                    <a:pt x="0" y="1619"/>
                  </a:cubicBezTo>
                  <a:lnTo>
                    <a:pt x="0" y="1858"/>
                  </a:lnTo>
                  <a:cubicBezTo>
                    <a:pt x="0" y="2024"/>
                    <a:pt x="143" y="2143"/>
                    <a:pt x="310" y="2143"/>
                  </a:cubicBezTo>
                  <a:lnTo>
                    <a:pt x="3691" y="2143"/>
                  </a:lnTo>
                  <a:cubicBezTo>
                    <a:pt x="3858" y="2143"/>
                    <a:pt x="3977" y="2000"/>
                    <a:pt x="3977" y="1834"/>
                  </a:cubicBezTo>
                  <a:lnTo>
                    <a:pt x="3977" y="1619"/>
                  </a:lnTo>
                  <a:cubicBezTo>
                    <a:pt x="3977" y="976"/>
                    <a:pt x="3668" y="381"/>
                    <a:pt x="3144" y="0"/>
                  </a:cubicBezTo>
                  <a:cubicBezTo>
                    <a:pt x="2822" y="310"/>
                    <a:pt x="2405" y="464"/>
                    <a:pt x="1989" y="464"/>
                  </a:cubicBezTo>
                  <a:cubicBezTo>
                    <a:pt x="1572" y="464"/>
                    <a:pt x="1155" y="31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6279250" y="4133050"/>
              <a:ext cx="241750" cy="153625"/>
            </a:xfrm>
            <a:custGeom>
              <a:avLst/>
              <a:gdLst/>
              <a:ahLst/>
              <a:cxnLst/>
              <a:rect l="l" t="t" r="r" b="b"/>
              <a:pathLst>
                <a:path w="9670" h="6145" extrusionOk="0">
                  <a:moveTo>
                    <a:pt x="3668" y="0"/>
                  </a:moveTo>
                  <a:cubicBezTo>
                    <a:pt x="3144" y="357"/>
                    <a:pt x="2835" y="977"/>
                    <a:pt x="2858" y="1620"/>
                  </a:cubicBezTo>
                  <a:lnTo>
                    <a:pt x="2858" y="1810"/>
                  </a:lnTo>
                  <a:cubicBezTo>
                    <a:pt x="2835" y="1977"/>
                    <a:pt x="2977" y="2120"/>
                    <a:pt x="3144" y="2144"/>
                  </a:cubicBezTo>
                  <a:lnTo>
                    <a:pt x="4549" y="2144"/>
                  </a:lnTo>
                  <a:lnTo>
                    <a:pt x="4549" y="2810"/>
                  </a:lnTo>
                  <a:lnTo>
                    <a:pt x="1477" y="2810"/>
                  </a:lnTo>
                  <a:cubicBezTo>
                    <a:pt x="1463" y="2809"/>
                    <a:pt x="1449" y="2808"/>
                    <a:pt x="1436" y="2808"/>
                  </a:cubicBezTo>
                  <a:cubicBezTo>
                    <a:pt x="1266" y="2808"/>
                    <a:pt x="1144" y="2943"/>
                    <a:pt x="1144" y="3120"/>
                  </a:cubicBezTo>
                  <a:lnTo>
                    <a:pt x="1144" y="4096"/>
                  </a:lnTo>
                  <a:cubicBezTo>
                    <a:pt x="1" y="4454"/>
                    <a:pt x="263" y="6144"/>
                    <a:pt x="1453" y="6144"/>
                  </a:cubicBezTo>
                  <a:cubicBezTo>
                    <a:pt x="2668" y="6144"/>
                    <a:pt x="2930" y="4454"/>
                    <a:pt x="1787" y="4096"/>
                  </a:cubicBezTo>
                  <a:lnTo>
                    <a:pt x="1787" y="3430"/>
                  </a:lnTo>
                  <a:lnTo>
                    <a:pt x="7883" y="3430"/>
                  </a:lnTo>
                  <a:lnTo>
                    <a:pt x="7883" y="4120"/>
                  </a:lnTo>
                  <a:cubicBezTo>
                    <a:pt x="6740" y="4477"/>
                    <a:pt x="7002" y="6144"/>
                    <a:pt x="8193" y="6144"/>
                  </a:cubicBezTo>
                  <a:cubicBezTo>
                    <a:pt x="9407" y="6144"/>
                    <a:pt x="9669" y="4477"/>
                    <a:pt x="8526" y="4120"/>
                  </a:cubicBezTo>
                  <a:lnTo>
                    <a:pt x="8526" y="3120"/>
                  </a:lnTo>
                  <a:cubicBezTo>
                    <a:pt x="8526" y="2953"/>
                    <a:pt x="8383" y="2810"/>
                    <a:pt x="8217" y="2810"/>
                  </a:cubicBezTo>
                  <a:lnTo>
                    <a:pt x="5145" y="2810"/>
                  </a:lnTo>
                  <a:lnTo>
                    <a:pt x="5145" y="2144"/>
                  </a:lnTo>
                  <a:lnTo>
                    <a:pt x="6502" y="2144"/>
                  </a:lnTo>
                  <a:cubicBezTo>
                    <a:pt x="6692" y="2144"/>
                    <a:pt x="6835" y="2001"/>
                    <a:pt x="6835" y="1810"/>
                  </a:cubicBezTo>
                  <a:lnTo>
                    <a:pt x="6835" y="1620"/>
                  </a:lnTo>
                  <a:cubicBezTo>
                    <a:pt x="6835" y="977"/>
                    <a:pt x="6526" y="357"/>
                    <a:pt x="6002" y="0"/>
                  </a:cubicBezTo>
                  <a:cubicBezTo>
                    <a:pt x="5668" y="310"/>
                    <a:pt x="5252" y="465"/>
                    <a:pt x="4835" y="465"/>
                  </a:cubicBezTo>
                  <a:cubicBezTo>
                    <a:pt x="4418" y="465"/>
                    <a:pt x="4001" y="310"/>
                    <a:pt x="3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73"/>
          <p:cNvGrpSpPr/>
          <p:nvPr/>
        </p:nvGrpSpPr>
        <p:grpSpPr>
          <a:xfrm>
            <a:off x="3279088" y="2899239"/>
            <a:ext cx="351991" cy="324206"/>
            <a:chOff x="2792225" y="3231075"/>
            <a:chExt cx="269725" cy="248434"/>
          </a:xfrm>
        </p:grpSpPr>
        <p:sp>
          <p:nvSpPr>
            <p:cNvPr id="6716" name="Google Shape;6716;p73"/>
            <p:cNvSpPr/>
            <p:nvPr/>
          </p:nvSpPr>
          <p:spPr>
            <a:xfrm>
              <a:off x="2939726" y="3448400"/>
              <a:ext cx="26205" cy="30813"/>
            </a:xfrm>
            <a:custGeom>
              <a:avLst/>
              <a:gdLst/>
              <a:ahLst/>
              <a:cxnLst/>
              <a:rect l="l" t="t" r="r" b="b"/>
              <a:pathLst>
                <a:path w="21747" h="25571" extrusionOk="0">
                  <a:moveTo>
                    <a:pt x="16310" y="0"/>
                  </a:moveTo>
                  <a:lnTo>
                    <a:pt x="16310" y="0"/>
                  </a:lnTo>
                  <a:cubicBezTo>
                    <a:pt x="15321" y="5931"/>
                    <a:pt x="12850" y="11861"/>
                    <a:pt x="8402" y="15815"/>
                  </a:cubicBezTo>
                  <a:lnTo>
                    <a:pt x="0" y="24711"/>
                  </a:lnTo>
                  <a:cubicBezTo>
                    <a:pt x="1587" y="25288"/>
                    <a:pt x="3215" y="25570"/>
                    <a:pt x="4836" y="25570"/>
                  </a:cubicBezTo>
                  <a:cubicBezTo>
                    <a:pt x="8772" y="25570"/>
                    <a:pt x="12665" y="23908"/>
                    <a:pt x="15815" y="20757"/>
                  </a:cubicBezTo>
                  <a:cubicBezTo>
                    <a:pt x="21252" y="15321"/>
                    <a:pt x="21746" y="5931"/>
                    <a:pt x="16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2809253" y="3338031"/>
              <a:ext cx="136429" cy="141478"/>
            </a:xfrm>
            <a:custGeom>
              <a:avLst/>
              <a:gdLst/>
              <a:ahLst/>
              <a:cxnLst/>
              <a:rect l="l" t="t" r="r" b="b"/>
              <a:pathLst>
                <a:path w="113219" h="117409" extrusionOk="0">
                  <a:moveTo>
                    <a:pt x="46109" y="0"/>
                  </a:moveTo>
                  <a:cubicBezTo>
                    <a:pt x="42989" y="0"/>
                    <a:pt x="39703" y="1085"/>
                    <a:pt x="36614" y="3622"/>
                  </a:cubicBezTo>
                  <a:lnTo>
                    <a:pt x="9926" y="29815"/>
                  </a:lnTo>
                  <a:cubicBezTo>
                    <a:pt x="1" y="40504"/>
                    <a:pt x="9537" y="54732"/>
                    <a:pt x="20769" y="54732"/>
                  </a:cubicBezTo>
                  <a:cubicBezTo>
                    <a:pt x="24078" y="54732"/>
                    <a:pt x="27534" y="53497"/>
                    <a:pt x="30684" y="50573"/>
                  </a:cubicBezTo>
                  <a:lnTo>
                    <a:pt x="30684" y="50573"/>
                  </a:lnTo>
                  <a:cubicBezTo>
                    <a:pt x="21810" y="61376"/>
                    <a:pt x="31008" y="74890"/>
                    <a:pt x="42054" y="74890"/>
                  </a:cubicBezTo>
                  <a:cubicBezTo>
                    <a:pt x="45157" y="74890"/>
                    <a:pt x="48406" y="73823"/>
                    <a:pt x="51441" y="71330"/>
                  </a:cubicBezTo>
                  <a:lnTo>
                    <a:pt x="51441" y="71330"/>
                  </a:lnTo>
                  <a:cubicBezTo>
                    <a:pt x="40819" y="81952"/>
                    <a:pt x="50580" y="96651"/>
                    <a:pt x="61950" y="96651"/>
                  </a:cubicBezTo>
                  <a:cubicBezTo>
                    <a:pt x="65392" y="96651"/>
                    <a:pt x="68982" y="95304"/>
                    <a:pt x="72198" y="92088"/>
                  </a:cubicBezTo>
                  <a:lnTo>
                    <a:pt x="72198" y="92088"/>
                  </a:lnTo>
                  <a:cubicBezTo>
                    <a:pt x="61576" y="102710"/>
                    <a:pt x="71338" y="117408"/>
                    <a:pt x="82707" y="117408"/>
                  </a:cubicBezTo>
                  <a:cubicBezTo>
                    <a:pt x="86150" y="117408"/>
                    <a:pt x="89739" y="116061"/>
                    <a:pt x="92955" y="112845"/>
                  </a:cubicBezTo>
                  <a:lnTo>
                    <a:pt x="107288" y="98018"/>
                  </a:lnTo>
                  <a:cubicBezTo>
                    <a:pt x="113219" y="92582"/>
                    <a:pt x="113219" y="83191"/>
                    <a:pt x="107288" y="77261"/>
                  </a:cubicBezTo>
                  <a:lnTo>
                    <a:pt x="107288" y="77755"/>
                  </a:lnTo>
                  <a:cubicBezTo>
                    <a:pt x="104570" y="74790"/>
                    <a:pt x="100863" y="73307"/>
                    <a:pt x="97156" y="73307"/>
                  </a:cubicBezTo>
                  <a:cubicBezTo>
                    <a:pt x="93591" y="73307"/>
                    <a:pt x="90027" y="74678"/>
                    <a:pt x="87341" y="77421"/>
                  </a:cubicBezTo>
                  <a:lnTo>
                    <a:pt x="87341" y="77421"/>
                  </a:lnTo>
                  <a:lnTo>
                    <a:pt x="95921" y="68365"/>
                  </a:lnTo>
                  <a:cubicBezTo>
                    <a:pt x="107927" y="57859"/>
                    <a:pt x="97716" y="42226"/>
                    <a:pt x="86046" y="42226"/>
                  </a:cubicBezTo>
                  <a:cubicBezTo>
                    <a:pt x="83004" y="42226"/>
                    <a:pt x="79862" y="43288"/>
                    <a:pt x="76990" y="45781"/>
                  </a:cubicBezTo>
                  <a:lnTo>
                    <a:pt x="76990" y="45781"/>
                  </a:lnTo>
                  <a:lnTo>
                    <a:pt x="84554" y="38217"/>
                  </a:lnTo>
                  <a:cubicBezTo>
                    <a:pt x="94479" y="27528"/>
                    <a:pt x="84943" y="13301"/>
                    <a:pt x="73711" y="13301"/>
                  </a:cubicBezTo>
                  <a:cubicBezTo>
                    <a:pt x="70402" y="13301"/>
                    <a:pt x="66946" y="14536"/>
                    <a:pt x="63796" y="17460"/>
                  </a:cubicBezTo>
                  <a:lnTo>
                    <a:pt x="57372" y="23885"/>
                  </a:lnTo>
                  <a:cubicBezTo>
                    <a:pt x="65818" y="13135"/>
                    <a:pt x="56967" y="0"/>
                    <a:pt x="46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2958925" y="3448375"/>
              <a:ext cx="625" cy="625"/>
            </a:xfrm>
            <a:custGeom>
              <a:avLst/>
              <a:gdLst/>
              <a:ahLst/>
              <a:cxnLst/>
              <a:rect l="l" t="t" r="r" b="b"/>
              <a:pathLst>
                <a:path w="25" h="25" extrusionOk="0">
                  <a:moveTo>
                    <a:pt x="24" y="25"/>
                  </a:moveTo>
                  <a:lnTo>
                    <a:pt x="24" y="25"/>
                  </a:lnTo>
                  <a:lnTo>
                    <a:pt x="0" y="1"/>
                  </a:lnTo>
                  <a:lnTo>
                    <a:pt x="24" y="2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792225" y="3231075"/>
              <a:ext cx="257400" cy="222775"/>
            </a:xfrm>
            <a:custGeom>
              <a:avLst/>
              <a:gdLst/>
              <a:ahLst/>
              <a:cxnLst/>
              <a:rect l="l" t="t" r="r" b="b"/>
              <a:pathLst>
                <a:path w="10296" h="8911" extrusionOk="0">
                  <a:moveTo>
                    <a:pt x="2882" y="1"/>
                  </a:moveTo>
                  <a:cubicBezTo>
                    <a:pt x="2786" y="1"/>
                    <a:pt x="2715" y="24"/>
                    <a:pt x="2667" y="96"/>
                  </a:cubicBezTo>
                  <a:lnTo>
                    <a:pt x="143" y="2620"/>
                  </a:lnTo>
                  <a:cubicBezTo>
                    <a:pt x="0" y="2739"/>
                    <a:pt x="0" y="2930"/>
                    <a:pt x="143" y="3049"/>
                  </a:cubicBezTo>
                  <a:lnTo>
                    <a:pt x="238" y="3144"/>
                  </a:lnTo>
                  <a:cubicBezTo>
                    <a:pt x="381" y="3311"/>
                    <a:pt x="476" y="3525"/>
                    <a:pt x="429" y="3763"/>
                  </a:cubicBezTo>
                  <a:cubicBezTo>
                    <a:pt x="381" y="4192"/>
                    <a:pt x="524" y="4621"/>
                    <a:pt x="810" y="4906"/>
                  </a:cubicBezTo>
                  <a:lnTo>
                    <a:pt x="977" y="5073"/>
                  </a:lnTo>
                  <a:lnTo>
                    <a:pt x="2024" y="4001"/>
                  </a:lnTo>
                  <a:cubicBezTo>
                    <a:pt x="2286" y="3751"/>
                    <a:pt x="2626" y="3626"/>
                    <a:pt x="2965" y="3626"/>
                  </a:cubicBezTo>
                  <a:cubicBezTo>
                    <a:pt x="3304" y="3626"/>
                    <a:pt x="3644" y="3751"/>
                    <a:pt x="3906" y="4001"/>
                  </a:cubicBezTo>
                  <a:cubicBezTo>
                    <a:pt x="4001" y="4097"/>
                    <a:pt x="4072" y="4216"/>
                    <a:pt x="4144" y="4335"/>
                  </a:cubicBezTo>
                  <a:cubicBezTo>
                    <a:pt x="4191" y="4330"/>
                    <a:pt x="4239" y="4327"/>
                    <a:pt x="4285" y="4327"/>
                  </a:cubicBezTo>
                  <a:cubicBezTo>
                    <a:pt x="5143" y="4327"/>
                    <a:pt x="5775" y="5142"/>
                    <a:pt x="5549" y="5978"/>
                  </a:cubicBezTo>
                  <a:cubicBezTo>
                    <a:pt x="5620" y="6049"/>
                    <a:pt x="5692" y="6097"/>
                    <a:pt x="5763" y="6145"/>
                  </a:cubicBezTo>
                  <a:cubicBezTo>
                    <a:pt x="6097" y="6478"/>
                    <a:pt x="6216" y="6978"/>
                    <a:pt x="6120" y="7431"/>
                  </a:cubicBezTo>
                  <a:cubicBezTo>
                    <a:pt x="6192" y="7478"/>
                    <a:pt x="6240" y="7526"/>
                    <a:pt x="6311" y="7597"/>
                  </a:cubicBezTo>
                  <a:cubicBezTo>
                    <a:pt x="6597" y="7883"/>
                    <a:pt x="6740" y="8312"/>
                    <a:pt x="6692" y="8717"/>
                  </a:cubicBezTo>
                  <a:cubicBezTo>
                    <a:pt x="6849" y="8853"/>
                    <a:pt x="7018" y="8911"/>
                    <a:pt x="7178" y="8911"/>
                  </a:cubicBezTo>
                  <a:cubicBezTo>
                    <a:pt x="7747" y="8911"/>
                    <a:pt x="8212" y="8184"/>
                    <a:pt x="7692" y="7645"/>
                  </a:cubicBezTo>
                  <a:lnTo>
                    <a:pt x="7692" y="7645"/>
                  </a:lnTo>
                  <a:cubicBezTo>
                    <a:pt x="7854" y="7807"/>
                    <a:pt x="8035" y="7874"/>
                    <a:pt x="8209" y="7874"/>
                  </a:cubicBezTo>
                  <a:cubicBezTo>
                    <a:pt x="8778" y="7874"/>
                    <a:pt x="9269" y="7150"/>
                    <a:pt x="8740" y="6621"/>
                  </a:cubicBezTo>
                  <a:lnTo>
                    <a:pt x="8740" y="6621"/>
                  </a:lnTo>
                  <a:cubicBezTo>
                    <a:pt x="8899" y="6780"/>
                    <a:pt x="9076" y="6847"/>
                    <a:pt x="9246" y="6847"/>
                  </a:cubicBezTo>
                  <a:cubicBezTo>
                    <a:pt x="9812" y="6847"/>
                    <a:pt x="10295" y="6104"/>
                    <a:pt x="9764" y="5573"/>
                  </a:cubicBezTo>
                  <a:lnTo>
                    <a:pt x="8288" y="4097"/>
                  </a:lnTo>
                  <a:lnTo>
                    <a:pt x="7502" y="3311"/>
                  </a:lnTo>
                  <a:cubicBezTo>
                    <a:pt x="7462" y="3314"/>
                    <a:pt x="7422" y="3315"/>
                    <a:pt x="7382" y="3315"/>
                  </a:cubicBezTo>
                  <a:cubicBezTo>
                    <a:pt x="7113" y="3315"/>
                    <a:pt x="6846" y="3248"/>
                    <a:pt x="6597" y="3144"/>
                  </a:cubicBezTo>
                  <a:lnTo>
                    <a:pt x="5978" y="3763"/>
                  </a:lnTo>
                  <a:cubicBezTo>
                    <a:pt x="5692" y="4049"/>
                    <a:pt x="5329" y="4192"/>
                    <a:pt x="4968" y="4192"/>
                  </a:cubicBezTo>
                  <a:cubicBezTo>
                    <a:pt x="4608" y="4192"/>
                    <a:pt x="4251" y="4049"/>
                    <a:pt x="3977" y="3763"/>
                  </a:cubicBezTo>
                  <a:lnTo>
                    <a:pt x="3953" y="3763"/>
                  </a:lnTo>
                  <a:cubicBezTo>
                    <a:pt x="3406" y="3192"/>
                    <a:pt x="3429" y="2311"/>
                    <a:pt x="3977" y="1763"/>
                  </a:cubicBezTo>
                  <a:lnTo>
                    <a:pt x="4954" y="786"/>
                  </a:lnTo>
                  <a:cubicBezTo>
                    <a:pt x="4704" y="516"/>
                    <a:pt x="4345" y="373"/>
                    <a:pt x="3972" y="373"/>
                  </a:cubicBezTo>
                  <a:cubicBezTo>
                    <a:pt x="3918" y="373"/>
                    <a:pt x="3864" y="376"/>
                    <a:pt x="3810" y="382"/>
                  </a:cubicBezTo>
                  <a:cubicBezTo>
                    <a:pt x="3768" y="390"/>
                    <a:pt x="3727" y="394"/>
                    <a:pt x="3686" y="394"/>
                  </a:cubicBezTo>
                  <a:cubicBezTo>
                    <a:pt x="3498" y="394"/>
                    <a:pt x="3328" y="309"/>
                    <a:pt x="3191" y="191"/>
                  </a:cubicBezTo>
                  <a:lnTo>
                    <a:pt x="3096" y="96"/>
                  </a:lnTo>
                  <a:cubicBezTo>
                    <a:pt x="3048" y="48"/>
                    <a:pt x="2953" y="1"/>
                    <a:pt x="2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894625" y="3231225"/>
              <a:ext cx="167325" cy="122525"/>
            </a:xfrm>
            <a:custGeom>
              <a:avLst/>
              <a:gdLst/>
              <a:ahLst/>
              <a:cxnLst/>
              <a:rect l="l" t="t" r="r" b="b"/>
              <a:pathLst>
                <a:path w="6693" h="4901" extrusionOk="0">
                  <a:moveTo>
                    <a:pt x="3837" y="0"/>
                  </a:moveTo>
                  <a:cubicBezTo>
                    <a:pt x="3757" y="0"/>
                    <a:pt x="3680" y="30"/>
                    <a:pt x="3620" y="90"/>
                  </a:cubicBezTo>
                  <a:lnTo>
                    <a:pt x="3525" y="185"/>
                  </a:lnTo>
                  <a:cubicBezTo>
                    <a:pt x="3388" y="303"/>
                    <a:pt x="3218" y="388"/>
                    <a:pt x="3030" y="388"/>
                  </a:cubicBezTo>
                  <a:cubicBezTo>
                    <a:pt x="2989" y="388"/>
                    <a:pt x="2948" y="384"/>
                    <a:pt x="2906" y="376"/>
                  </a:cubicBezTo>
                  <a:cubicBezTo>
                    <a:pt x="2851" y="369"/>
                    <a:pt x="2797" y="367"/>
                    <a:pt x="2743" y="367"/>
                  </a:cubicBezTo>
                  <a:cubicBezTo>
                    <a:pt x="2370" y="367"/>
                    <a:pt x="2012" y="507"/>
                    <a:pt x="1763" y="757"/>
                  </a:cubicBezTo>
                  <a:lnTo>
                    <a:pt x="310" y="2209"/>
                  </a:lnTo>
                  <a:cubicBezTo>
                    <a:pt x="0" y="2495"/>
                    <a:pt x="0" y="2995"/>
                    <a:pt x="286" y="3305"/>
                  </a:cubicBezTo>
                  <a:cubicBezTo>
                    <a:pt x="441" y="3460"/>
                    <a:pt x="643" y="3537"/>
                    <a:pt x="846" y="3537"/>
                  </a:cubicBezTo>
                  <a:cubicBezTo>
                    <a:pt x="1048" y="3537"/>
                    <a:pt x="1250" y="3460"/>
                    <a:pt x="1405" y="3305"/>
                  </a:cubicBezTo>
                  <a:lnTo>
                    <a:pt x="2405" y="2305"/>
                  </a:lnTo>
                  <a:cubicBezTo>
                    <a:pt x="2642" y="2541"/>
                    <a:pt x="2975" y="2680"/>
                    <a:pt x="3309" y="2680"/>
                  </a:cubicBezTo>
                  <a:cubicBezTo>
                    <a:pt x="3414" y="2680"/>
                    <a:pt x="3518" y="2666"/>
                    <a:pt x="3620" y="2638"/>
                  </a:cubicBezTo>
                  <a:lnTo>
                    <a:pt x="5882" y="4900"/>
                  </a:lnTo>
                  <a:cubicBezTo>
                    <a:pt x="6192" y="4591"/>
                    <a:pt x="6335" y="4162"/>
                    <a:pt x="6263" y="3733"/>
                  </a:cubicBezTo>
                  <a:cubicBezTo>
                    <a:pt x="6240" y="3519"/>
                    <a:pt x="6311" y="3281"/>
                    <a:pt x="6478" y="3138"/>
                  </a:cubicBezTo>
                  <a:lnTo>
                    <a:pt x="6573" y="3043"/>
                  </a:lnTo>
                  <a:cubicBezTo>
                    <a:pt x="6692" y="2924"/>
                    <a:pt x="6692" y="2709"/>
                    <a:pt x="6573" y="2590"/>
                  </a:cubicBezTo>
                  <a:lnTo>
                    <a:pt x="6573" y="2614"/>
                  </a:lnTo>
                  <a:lnTo>
                    <a:pt x="4073" y="90"/>
                  </a:lnTo>
                  <a:cubicBezTo>
                    <a:pt x="4001" y="30"/>
                    <a:pt x="3918" y="0"/>
                    <a:pt x="3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958783" y="3447804"/>
              <a:ext cx="596" cy="598"/>
            </a:xfrm>
            <a:custGeom>
              <a:avLst/>
              <a:gdLst/>
              <a:ahLst/>
              <a:cxnLst/>
              <a:rect l="l" t="t" r="r" b="b"/>
              <a:pathLst>
                <a:path w="495" h="496" extrusionOk="0">
                  <a:moveTo>
                    <a:pt x="495" y="495"/>
                  </a:moveTo>
                  <a:lnTo>
                    <a:pt x="495" y="495"/>
                  </a:lnTo>
                  <a:lnTo>
                    <a:pt x="0" y="1"/>
                  </a:lnTo>
                  <a:lnTo>
                    <a:pt x="495" y="49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2" name="Google Shape;6722;p73"/>
          <p:cNvSpPr txBox="1"/>
          <p:nvPr/>
        </p:nvSpPr>
        <p:spPr>
          <a:xfrm>
            <a:off x="713225" y="1187975"/>
            <a:ext cx="3171000" cy="48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Inter"/>
                <a:ea typeface="Inter"/>
                <a:cs typeface="Inter"/>
                <a:sym typeface="Inter"/>
              </a:rPr>
              <a:t>Goals &amp; results</a:t>
            </a:r>
            <a:endParaRPr sz="1600">
              <a:solidFill>
                <a:schemeClr val="lt1"/>
              </a:solidFill>
              <a:latin typeface="Inter"/>
              <a:ea typeface="Inter"/>
              <a:cs typeface="Inter"/>
              <a:sym typeface="Inter"/>
            </a:endParaRPr>
          </a:p>
        </p:txBody>
      </p:sp>
      <p:sp>
        <p:nvSpPr>
          <p:cNvPr id="6723" name="Google Shape;6723;p73"/>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Premium icons</a:t>
            </a:r>
            <a:endParaRPr/>
          </a:p>
        </p:txBody>
      </p:sp>
      <p:grpSp>
        <p:nvGrpSpPr>
          <p:cNvPr id="6724" name="Google Shape;6724;p73"/>
          <p:cNvGrpSpPr/>
          <p:nvPr/>
        </p:nvGrpSpPr>
        <p:grpSpPr>
          <a:xfrm>
            <a:off x="8430787" y="228418"/>
            <a:ext cx="346490" cy="311075"/>
            <a:chOff x="5655285" y="1922218"/>
            <a:chExt cx="2946347" cy="2645192"/>
          </a:xfrm>
        </p:grpSpPr>
        <p:sp>
          <p:nvSpPr>
            <p:cNvPr id="6725" name="Google Shape;6725;p73"/>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6" name="Google Shape;6726;p73"/>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7" name="Google Shape;6727;p73"/>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8" name="Google Shape;6728;p73"/>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732"/>
        <p:cNvGrpSpPr/>
        <p:nvPr/>
      </p:nvGrpSpPr>
      <p:grpSpPr>
        <a:xfrm>
          <a:off x="0" y="0"/>
          <a:ext cx="0" cy="0"/>
          <a:chOff x="0" y="0"/>
          <a:chExt cx="0" cy="0"/>
        </a:xfrm>
      </p:grpSpPr>
      <p:grpSp>
        <p:nvGrpSpPr>
          <p:cNvPr id="6733" name="Google Shape;6733;p74"/>
          <p:cNvGrpSpPr/>
          <p:nvPr/>
        </p:nvGrpSpPr>
        <p:grpSpPr>
          <a:xfrm>
            <a:off x="1090526" y="1805904"/>
            <a:ext cx="341804" cy="341957"/>
            <a:chOff x="1757188" y="1943950"/>
            <a:chExt cx="341804" cy="341957"/>
          </a:xfrm>
        </p:grpSpPr>
        <p:sp>
          <p:nvSpPr>
            <p:cNvPr id="6734" name="Google Shape;6734;p74"/>
            <p:cNvSpPr/>
            <p:nvPr/>
          </p:nvSpPr>
          <p:spPr>
            <a:xfrm>
              <a:off x="1757188" y="2060545"/>
              <a:ext cx="341804" cy="107372"/>
            </a:xfrm>
            <a:custGeom>
              <a:avLst/>
              <a:gdLst/>
              <a:ahLst/>
              <a:cxnLst/>
              <a:rect l="l" t="t" r="r" b="b"/>
              <a:pathLst>
                <a:path w="11527" h="3621" extrusionOk="0">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4"/>
            <p:cNvSpPr/>
            <p:nvPr/>
          </p:nvSpPr>
          <p:spPr>
            <a:xfrm>
              <a:off x="1793898" y="1943950"/>
              <a:ext cx="98891" cy="97557"/>
            </a:xfrm>
            <a:custGeom>
              <a:avLst/>
              <a:gdLst/>
              <a:ahLst/>
              <a:cxnLst/>
              <a:rect l="l" t="t" r="r" b="b"/>
              <a:pathLst>
                <a:path w="3335" h="3290" extrusionOk="0">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4"/>
            <p:cNvSpPr/>
            <p:nvPr/>
          </p:nvSpPr>
          <p:spPr>
            <a:xfrm>
              <a:off x="1966923" y="1943950"/>
              <a:ext cx="98891" cy="97557"/>
            </a:xfrm>
            <a:custGeom>
              <a:avLst/>
              <a:gdLst/>
              <a:ahLst/>
              <a:cxnLst/>
              <a:rect l="l" t="t" r="r" b="b"/>
              <a:pathLst>
                <a:path w="3335" h="3290" extrusionOk="0">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4"/>
            <p:cNvSpPr/>
            <p:nvPr/>
          </p:nvSpPr>
          <p:spPr>
            <a:xfrm>
              <a:off x="1879358" y="2188350"/>
              <a:ext cx="98891" cy="97557"/>
            </a:xfrm>
            <a:custGeom>
              <a:avLst/>
              <a:gdLst/>
              <a:ahLst/>
              <a:cxnLst/>
              <a:rect l="l" t="t" r="r" b="b"/>
              <a:pathLst>
                <a:path w="3335" h="3290" extrusionOk="0">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74"/>
          <p:cNvGrpSpPr/>
          <p:nvPr/>
        </p:nvGrpSpPr>
        <p:grpSpPr>
          <a:xfrm>
            <a:off x="1830609" y="1780311"/>
            <a:ext cx="341836" cy="310762"/>
            <a:chOff x="2349655" y="1932711"/>
            <a:chExt cx="341836" cy="310762"/>
          </a:xfrm>
        </p:grpSpPr>
        <p:sp>
          <p:nvSpPr>
            <p:cNvPr id="6739" name="Google Shape;6739;p74"/>
            <p:cNvSpPr/>
            <p:nvPr/>
          </p:nvSpPr>
          <p:spPr>
            <a:xfrm>
              <a:off x="2349655" y="1949673"/>
              <a:ext cx="90440" cy="63634"/>
            </a:xfrm>
            <a:custGeom>
              <a:avLst/>
              <a:gdLst/>
              <a:ahLst/>
              <a:cxnLst/>
              <a:rect l="l" t="t" r="r" b="b"/>
              <a:pathLst>
                <a:path w="3050" h="2146" extrusionOk="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4"/>
            <p:cNvSpPr/>
            <p:nvPr/>
          </p:nvSpPr>
          <p:spPr>
            <a:xfrm>
              <a:off x="2459134" y="1932711"/>
              <a:ext cx="129255" cy="95362"/>
            </a:xfrm>
            <a:custGeom>
              <a:avLst/>
              <a:gdLst/>
              <a:ahLst/>
              <a:cxnLst/>
              <a:rect l="l" t="t" r="r" b="b"/>
              <a:pathLst>
                <a:path w="4359" h="3216" extrusionOk="0">
                  <a:moveTo>
                    <a:pt x="2048" y="1"/>
                  </a:moveTo>
                  <a:lnTo>
                    <a:pt x="2048" y="811"/>
                  </a:lnTo>
                  <a:lnTo>
                    <a:pt x="0" y="811"/>
                  </a:lnTo>
                  <a:lnTo>
                    <a:pt x="0" y="2406"/>
                  </a:lnTo>
                  <a:lnTo>
                    <a:pt x="2048" y="2406"/>
                  </a:lnTo>
                  <a:lnTo>
                    <a:pt x="2048" y="3216"/>
                  </a:lnTo>
                  <a:lnTo>
                    <a:pt x="4358" y="1597"/>
                  </a:lnTo>
                  <a:lnTo>
                    <a:pt x="2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2349655" y="2057728"/>
              <a:ext cx="90440" cy="63723"/>
            </a:xfrm>
            <a:custGeom>
              <a:avLst/>
              <a:gdLst/>
              <a:ahLst/>
              <a:cxnLst/>
              <a:rect l="l" t="t" r="r" b="b"/>
              <a:pathLst>
                <a:path w="3050" h="2149" extrusionOk="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2459134" y="2043584"/>
              <a:ext cx="180080" cy="91834"/>
            </a:xfrm>
            <a:custGeom>
              <a:avLst/>
              <a:gdLst/>
              <a:ahLst/>
              <a:cxnLst/>
              <a:rect l="l" t="t" r="r" b="b"/>
              <a:pathLst>
                <a:path w="6073" h="3097" extrusionOk="0">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4"/>
            <p:cNvSpPr/>
            <p:nvPr/>
          </p:nvSpPr>
          <p:spPr>
            <a:xfrm>
              <a:off x="2349655" y="2165754"/>
              <a:ext cx="90440" cy="63634"/>
            </a:xfrm>
            <a:custGeom>
              <a:avLst/>
              <a:gdLst/>
              <a:ahLst/>
              <a:cxnLst/>
              <a:rect l="l" t="t" r="r" b="b"/>
              <a:pathLst>
                <a:path w="3050" h="2146" extrusionOk="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4"/>
            <p:cNvSpPr/>
            <p:nvPr/>
          </p:nvSpPr>
          <p:spPr>
            <a:xfrm>
              <a:off x="2459134" y="2151639"/>
              <a:ext cx="232357" cy="91834"/>
            </a:xfrm>
            <a:custGeom>
              <a:avLst/>
              <a:gdLst/>
              <a:ahLst/>
              <a:cxnLst/>
              <a:rect l="l" t="t" r="r" b="b"/>
              <a:pathLst>
                <a:path w="7836" h="3097" extrusionOk="0">
                  <a:moveTo>
                    <a:pt x="5668" y="0"/>
                  </a:moveTo>
                  <a:lnTo>
                    <a:pt x="5668" y="762"/>
                  </a:lnTo>
                  <a:lnTo>
                    <a:pt x="0" y="762"/>
                  </a:lnTo>
                  <a:lnTo>
                    <a:pt x="0" y="2310"/>
                  </a:lnTo>
                  <a:lnTo>
                    <a:pt x="5668" y="2310"/>
                  </a:lnTo>
                  <a:lnTo>
                    <a:pt x="5668" y="3096"/>
                  </a:lnTo>
                  <a:lnTo>
                    <a:pt x="7835" y="1548"/>
                  </a:lnTo>
                  <a:lnTo>
                    <a:pt x="56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74"/>
          <p:cNvGrpSpPr/>
          <p:nvPr/>
        </p:nvGrpSpPr>
        <p:grpSpPr>
          <a:xfrm>
            <a:off x="2596134" y="1790927"/>
            <a:ext cx="307200" cy="340386"/>
            <a:chOff x="2967565" y="1943327"/>
            <a:chExt cx="307200" cy="340386"/>
          </a:xfrm>
        </p:grpSpPr>
        <p:sp>
          <p:nvSpPr>
            <p:cNvPr id="6746" name="Google Shape;6746;p74"/>
            <p:cNvSpPr/>
            <p:nvPr/>
          </p:nvSpPr>
          <p:spPr>
            <a:xfrm>
              <a:off x="3030429" y="2095862"/>
              <a:ext cx="182215" cy="49460"/>
            </a:xfrm>
            <a:custGeom>
              <a:avLst/>
              <a:gdLst/>
              <a:ahLst/>
              <a:cxnLst/>
              <a:rect l="l" t="t" r="r" b="b"/>
              <a:pathLst>
                <a:path w="6145" h="1668" extrusionOk="0">
                  <a:moveTo>
                    <a:pt x="738" y="0"/>
                  </a:moveTo>
                  <a:lnTo>
                    <a:pt x="0" y="1667"/>
                  </a:lnTo>
                  <a:lnTo>
                    <a:pt x="6144" y="1667"/>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3061476" y="2027364"/>
              <a:ext cx="120804" cy="49460"/>
            </a:xfrm>
            <a:custGeom>
              <a:avLst/>
              <a:gdLst/>
              <a:ahLst/>
              <a:cxnLst/>
              <a:rect l="l" t="t" r="r" b="b"/>
              <a:pathLst>
                <a:path w="4074" h="1668" extrusionOk="0">
                  <a:moveTo>
                    <a:pt x="763" y="0"/>
                  </a:moveTo>
                  <a:lnTo>
                    <a:pt x="1" y="1667"/>
                  </a:lnTo>
                  <a:lnTo>
                    <a:pt x="4073" y="1667"/>
                  </a:lnTo>
                  <a:lnTo>
                    <a:pt x="3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4"/>
            <p:cNvSpPr/>
            <p:nvPr/>
          </p:nvSpPr>
          <p:spPr>
            <a:xfrm>
              <a:off x="2998641" y="2165754"/>
              <a:ext cx="245048" cy="49460"/>
            </a:xfrm>
            <a:custGeom>
              <a:avLst/>
              <a:gdLst/>
              <a:ahLst/>
              <a:cxnLst/>
              <a:rect l="l" t="t" r="r" b="b"/>
              <a:pathLst>
                <a:path w="8264" h="1668" extrusionOk="0">
                  <a:moveTo>
                    <a:pt x="739" y="1"/>
                  </a:moveTo>
                  <a:lnTo>
                    <a:pt x="0" y="1668"/>
                  </a:lnTo>
                  <a:lnTo>
                    <a:pt x="8264" y="1668"/>
                  </a:lnTo>
                  <a:lnTo>
                    <a:pt x="75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4"/>
            <p:cNvSpPr/>
            <p:nvPr/>
          </p:nvSpPr>
          <p:spPr>
            <a:xfrm>
              <a:off x="3091841" y="1943327"/>
              <a:ext cx="58653" cy="64287"/>
            </a:xfrm>
            <a:custGeom>
              <a:avLst/>
              <a:gdLst/>
              <a:ahLst/>
              <a:cxnLst/>
              <a:rect l="l" t="t" r="r" b="b"/>
              <a:pathLst>
                <a:path w="1978" h="2168" extrusionOk="0">
                  <a:moveTo>
                    <a:pt x="1001" y="0"/>
                  </a:moveTo>
                  <a:lnTo>
                    <a:pt x="1" y="2167"/>
                  </a:lnTo>
                  <a:lnTo>
                    <a:pt x="1977" y="2167"/>
                  </a:lnTo>
                  <a:lnTo>
                    <a:pt x="1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4"/>
            <p:cNvSpPr/>
            <p:nvPr/>
          </p:nvSpPr>
          <p:spPr>
            <a:xfrm>
              <a:off x="2967565" y="2234253"/>
              <a:ext cx="307200" cy="49460"/>
            </a:xfrm>
            <a:custGeom>
              <a:avLst/>
              <a:gdLst/>
              <a:ahLst/>
              <a:cxnLst/>
              <a:rect l="l" t="t" r="r" b="b"/>
              <a:pathLst>
                <a:path w="10360" h="1668" extrusionOk="0">
                  <a:moveTo>
                    <a:pt x="739" y="1"/>
                  </a:moveTo>
                  <a:lnTo>
                    <a:pt x="1" y="1668"/>
                  </a:lnTo>
                  <a:lnTo>
                    <a:pt x="10360" y="1668"/>
                  </a:lnTo>
                  <a:lnTo>
                    <a:pt x="96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74"/>
          <p:cNvGrpSpPr/>
          <p:nvPr/>
        </p:nvGrpSpPr>
        <p:grpSpPr>
          <a:xfrm>
            <a:off x="3274231" y="1796256"/>
            <a:ext cx="340411" cy="339675"/>
            <a:chOff x="3502831" y="1939087"/>
            <a:chExt cx="340411" cy="339675"/>
          </a:xfrm>
        </p:grpSpPr>
        <p:sp>
          <p:nvSpPr>
            <p:cNvPr id="6752" name="Google Shape;6752;p74"/>
            <p:cNvSpPr/>
            <p:nvPr/>
          </p:nvSpPr>
          <p:spPr>
            <a:xfrm>
              <a:off x="3578417" y="2091622"/>
              <a:ext cx="187137" cy="31787"/>
            </a:xfrm>
            <a:custGeom>
              <a:avLst/>
              <a:gdLst/>
              <a:ahLst/>
              <a:cxnLst/>
              <a:rect l="l" t="t" r="r" b="b"/>
              <a:pathLst>
                <a:path w="6311" h="1072" extrusionOk="0">
                  <a:moveTo>
                    <a:pt x="0" y="0"/>
                  </a:moveTo>
                  <a:lnTo>
                    <a:pt x="0" y="1072"/>
                  </a:lnTo>
                  <a:lnTo>
                    <a:pt x="6311" y="1072"/>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4"/>
            <p:cNvSpPr/>
            <p:nvPr/>
          </p:nvSpPr>
          <p:spPr>
            <a:xfrm>
              <a:off x="3552975" y="2142447"/>
              <a:ext cx="239414" cy="31817"/>
            </a:xfrm>
            <a:custGeom>
              <a:avLst/>
              <a:gdLst/>
              <a:ahLst/>
              <a:cxnLst/>
              <a:rect l="l" t="t" r="r" b="b"/>
              <a:pathLst>
                <a:path w="8074" h="1073" extrusionOk="0">
                  <a:moveTo>
                    <a:pt x="1" y="1"/>
                  </a:moveTo>
                  <a:lnTo>
                    <a:pt x="1" y="1072"/>
                  </a:lnTo>
                  <a:lnTo>
                    <a:pt x="8074" y="1072"/>
                  </a:lnTo>
                  <a:lnTo>
                    <a:pt x="80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4"/>
            <p:cNvSpPr/>
            <p:nvPr/>
          </p:nvSpPr>
          <p:spPr>
            <a:xfrm>
              <a:off x="3528985" y="2194725"/>
              <a:ext cx="286710" cy="31787"/>
            </a:xfrm>
            <a:custGeom>
              <a:avLst/>
              <a:gdLst/>
              <a:ahLst/>
              <a:cxnLst/>
              <a:rect l="l" t="t" r="r" b="b"/>
              <a:pathLst>
                <a:path w="9669" h="1072" extrusionOk="0">
                  <a:moveTo>
                    <a:pt x="0" y="0"/>
                  </a:moveTo>
                  <a:lnTo>
                    <a:pt x="0" y="1072"/>
                  </a:lnTo>
                  <a:lnTo>
                    <a:pt x="9669" y="1072"/>
                  </a:lnTo>
                  <a:lnTo>
                    <a:pt x="96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4"/>
            <p:cNvSpPr/>
            <p:nvPr/>
          </p:nvSpPr>
          <p:spPr>
            <a:xfrm>
              <a:off x="3606647" y="1939087"/>
              <a:ext cx="161043" cy="132072"/>
            </a:xfrm>
            <a:custGeom>
              <a:avLst/>
              <a:gdLst/>
              <a:ahLst/>
              <a:cxnLst/>
              <a:rect l="l" t="t" r="r" b="b"/>
              <a:pathLst>
                <a:path w="5431" h="4454" extrusionOk="0">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4"/>
            <p:cNvSpPr/>
            <p:nvPr/>
          </p:nvSpPr>
          <p:spPr>
            <a:xfrm>
              <a:off x="3502831" y="2246974"/>
              <a:ext cx="340411" cy="31787"/>
            </a:xfrm>
            <a:custGeom>
              <a:avLst/>
              <a:gdLst/>
              <a:ahLst/>
              <a:cxnLst/>
              <a:rect l="l" t="t" r="r" b="b"/>
              <a:pathLst>
                <a:path w="11480" h="1072" extrusionOk="0">
                  <a:moveTo>
                    <a:pt x="1" y="0"/>
                  </a:moveTo>
                  <a:lnTo>
                    <a:pt x="1" y="1072"/>
                  </a:lnTo>
                  <a:lnTo>
                    <a:pt x="11479" y="1072"/>
                  </a:lnTo>
                  <a:lnTo>
                    <a:pt x="11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7" name="Google Shape;6757;p74"/>
          <p:cNvGrpSpPr/>
          <p:nvPr/>
        </p:nvGrpSpPr>
        <p:grpSpPr>
          <a:xfrm>
            <a:off x="4042436" y="1799240"/>
            <a:ext cx="341808" cy="341808"/>
            <a:chOff x="4118636" y="1946856"/>
            <a:chExt cx="341808" cy="341808"/>
          </a:xfrm>
        </p:grpSpPr>
        <p:sp>
          <p:nvSpPr>
            <p:cNvPr id="6758" name="Google Shape;6758;p74"/>
            <p:cNvSpPr/>
            <p:nvPr/>
          </p:nvSpPr>
          <p:spPr>
            <a:xfrm>
              <a:off x="4159587" y="2127620"/>
              <a:ext cx="120063" cy="120093"/>
            </a:xfrm>
            <a:custGeom>
              <a:avLst/>
              <a:gdLst/>
              <a:ahLst/>
              <a:cxnLst/>
              <a:rect l="l" t="t" r="r" b="b"/>
              <a:pathLst>
                <a:path w="4049" h="4050" extrusionOk="0">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4"/>
            <p:cNvSpPr/>
            <p:nvPr/>
          </p:nvSpPr>
          <p:spPr>
            <a:xfrm>
              <a:off x="4299401" y="2127620"/>
              <a:ext cx="161043" cy="161043"/>
            </a:xfrm>
            <a:custGeom>
              <a:avLst/>
              <a:gdLst/>
              <a:ahLst/>
              <a:cxnLst/>
              <a:rect l="l" t="t" r="r" b="b"/>
              <a:pathLst>
                <a:path w="5431" h="5431" extrusionOk="0">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4"/>
            <p:cNvSpPr/>
            <p:nvPr/>
          </p:nvSpPr>
          <p:spPr>
            <a:xfrm>
              <a:off x="4118636" y="1946856"/>
              <a:ext cx="161725" cy="160331"/>
            </a:xfrm>
            <a:custGeom>
              <a:avLst/>
              <a:gdLst/>
              <a:ahLst/>
              <a:cxnLst/>
              <a:rect l="l" t="t" r="r" b="b"/>
              <a:pathLst>
                <a:path w="5454" h="5407" extrusionOk="0">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4"/>
            <p:cNvSpPr/>
            <p:nvPr/>
          </p:nvSpPr>
          <p:spPr>
            <a:xfrm>
              <a:off x="4300824" y="1987095"/>
              <a:ext cx="120063" cy="120093"/>
            </a:xfrm>
            <a:custGeom>
              <a:avLst/>
              <a:gdLst/>
              <a:ahLst/>
              <a:cxnLst/>
              <a:rect l="l" t="t" r="r" b="b"/>
              <a:pathLst>
                <a:path w="4049" h="4050" extrusionOk="0">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74"/>
          <p:cNvGrpSpPr/>
          <p:nvPr/>
        </p:nvGrpSpPr>
        <p:grpSpPr>
          <a:xfrm>
            <a:off x="4781640" y="1783158"/>
            <a:ext cx="341839" cy="343910"/>
            <a:chOff x="4705440" y="1935558"/>
            <a:chExt cx="341839" cy="343910"/>
          </a:xfrm>
        </p:grpSpPr>
        <p:sp>
          <p:nvSpPr>
            <p:cNvPr id="6763" name="Google Shape;6763;p74"/>
            <p:cNvSpPr/>
            <p:nvPr/>
          </p:nvSpPr>
          <p:spPr>
            <a:xfrm>
              <a:off x="4788083" y="1996287"/>
              <a:ext cx="177974" cy="221741"/>
            </a:xfrm>
            <a:custGeom>
              <a:avLst/>
              <a:gdLst/>
              <a:ahLst/>
              <a:cxnLst/>
              <a:rect l="l" t="t" r="r" b="b"/>
              <a:pathLst>
                <a:path w="6002" h="7478" extrusionOk="0">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4"/>
            <p:cNvSpPr/>
            <p:nvPr/>
          </p:nvSpPr>
          <p:spPr>
            <a:xfrm>
              <a:off x="4705440" y="1935558"/>
              <a:ext cx="62893" cy="340381"/>
            </a:xfrm>
            <a:custGeom>
              <a:avLst/>
              <a:gdLst/>
              <a:ahLst/>
              <a:cxnLst/>
              <a:rect l="l" t="t" r="r" b="b"/>
              <a:pathLst>
                <a:path w="2121" h="11479" extrusionOk="0">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4"/>
            <p:cNvSpPr/>
            <p:nvPr/>
          </p:nvSpPr>
          <p:spPr>
            <a:xfrm>
              <a:off x="4984386" y="1936952"/>
              <a:ext cx="62893" cy="342516"/>
            </a:xfrm>
            <a:custGeom>
              <a:avLst/>
              <a:gdLst/>
              <a:ahLst/>
              <a:cxnLst/>
              <a:rect l="l" t="t" r="r" b="b"/>
              <a:pathLst>
                <a:path w="2121" h="11551" extrusionOk="0">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6" name="Google Shape;6766;p74"/>
          <p:cNvSpPr/>
          <p:nvPr/>
        </p:nvSpPr>
        <p:spPr>
          <a:xfrm>
            <a:off x="5513983" y="1778206"/>
            <a:ext cx="340381" cy="341804"/>
          </a:xfrm>
          <a:custGeom>
            <a:avLst/>
            <a:gdLst/>
            <a:ahLst/>
            <a:cxnLst/>
            <a:rect l="l" t="t" r="r" b="b"/>
            <a:pathLst>
              <a:path w="11479" h="11527" extrusionOk="0">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7" name="Google Shape;6767;p74"/>
          <p:cNvGrpSpPr/>
          <p:nvPr/>
        </p:nvGrpSpPr>
        <p:grpSpPr>
          <a:xfrm>
            <a:off x="6262241" y="1849928"/>
            <a:ext cx="341809" cy="276840"/>
            <a:chOff x="5881241" y="1992759"/>
            <a:chExt cx="341809" cy="276840"/>
          </a:xfrm>
        </p:grpSpPr>
        <p:sp>
          <p:nvSpPr>
            <p:cNvPr id="6768" name="Google Shape;6768;p74"/>
            <p:cNvSpPr/>
            <p:nvPr/>
          </p:nvSpPr>
          <p:spPr>
            <a:xfrm>
              <a:off x="5881241" y="2032998"/>
              <a:ext cx="240126" cy="63575"/>
            </a:xfrm>
            <a:custGeom>
              <a:avLst/>
              <a:gdLst/>
              <a:ahLst/>
              <a:cxnLst/>
              <a:rect l="l" t="t" r="r" b="b"/>
              <a:pathLst>
                <a:path w="8098" h="2144" extrusionOk="0">
                  <a:moveTo>
                    <a:pt x="0" y="1"/>
                  </a:moveTo>
                  <a:lnTo>
                    <a:pt x="0" y="2144"/>
                  </a:lnTo>
                  <a:lnTo>
                    <a:pt x="7025" y="2144"/>
                  </a:lnTo>
                  <a:lnTo>
                    <a:pt x="8097" y="1072"/>
                  </a:lnTo>
                  <a:lnTo>
                    <a:pt x="7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4"/>
            <p:cNvSpPr/>
            <p:nvPr/>
          </p:nvSpPr>
          <p:spPr>
            <a:xfrm>
              <a:off x="6117784" y="2032998"/>
              <a:ext cx="105266" cy="63575"/>
            </a:xfrm>
            <a:custGeom>
              <a:avLst/>
              <a:gdLst/>
              <a:ahLst/>
              <a:cxnLst/>
              <a:rect l="l" t="t" r="r" b="b"/>
              <a:pathLst>
                <a:path w="3550" h="2144" extrusionOk="0">
                  <a:moveTo>
                    <a:pt x="1" y="1"/>
                  </a:moveTo>
                  <a:lnTo>
                    <a:pt x="1073" y="1072"/>
                  </a:lnTo>
                  <a:lnTo>
                    <a:pt x="1" y="2144"/>
                  </a:lnTo>
                  <a:lnTo>
                    <a:pt x="3549" y="2144"/>
                  </a:lnTo>
                  <a:lnTo>
                    <a:pt x="3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4"/>
            <p:cNvSpPr/>
            <p:nvPr/>
          </p:nvSpPr>
          <p:spPr>
            <a:xfrm>
              <a:off x="5882635" y="2119851"/>
              <a:ext cx="188590" cy="63605"/>
            </a:xfrm>
            <a:custGeom>
              <a:avLst/>
              <a:gdLst/>
              <a:ahLst/>
              <a:cxnLst/>
              <a:rect l="l" t="t" r="r" b="b"/>
              <a:pathLst>
                <a:path w="6360" h="2145" extrusionOk="0">
                  <a:moveTo>
                    <a:pt x="1" y="1"/>
                  </a:moveTo>
                  <a:lnTo>
                    <a:pt x="1" y="2144"/>
                  </a:lnTo>
                  <a:lnTo>
                    <a:pt x="5288" y="2144"/>
                  </a:lnTo>
                  <a:lnTo>
                    <a:pt x="6359" y="1072"/>
                  </a:lnTo>
                  <a:lnTo>
                    <a:pt x="5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4"/>
            <p:cNvSpPr/>
            <p:nvPr/>
          </p:nvSpPr>
          <p:spPr>
            <a:xfrm>
              <a:off x="6067670" y="2119851"/>
              <a:ext cx="155379" cy="63605"/>
            </a:xfrm>
            <a:custGeom>
              <a:avLst/>
              <a:gdLst/>
              <a:ahLst/>
              <a:cxnLst/>
              <a:rect l="l" t="t" r="r" b="b"/>
              <a:pathLst>
                <a:path w="5240" h="2145" extrusionOk="0">
                  <a:moveTo>
                    <a:pt x="0" y="1"/>
                  </a:moveTo>
                  <a:lnTo>
                    <a:pt x="1072" y="1072"/>
                  </a:lnTo>
                  <a:lnTo>
                    <a:pt x="0" y="2144"/>
                  </a:lnTo>
                  <a:lnTo>
                    <a:pt x="5239" y="2144"/>
                  </a:lnTo>
                  <a:lnTo>
                    <a:pt x="5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4"/>
            <p:cNvSpPr/>
            <p:nvPr/>
          </p:nvSpPr>
          <p:spPr>
            <a:xfrm>
              <a:off x="5881923" y="2206023"/>
              <a:ext cx="131390" cy="63575"/>
            </a:xfrm>
            <a:custGeom>
              <a:avLst/>
              <a:gdLst/>
              <a:ahLst/>
              <a:cxnLst/>
              <a:rect l="l" t="t" r="r" b="b"/>
              <a:pathLst>
                <a:path w="4431" h="2144" extrusionOk="0">
                  <a:moveTo>
                    <a:pt x="1" y="0"/>
                  </a:moveTo>
                  <a:lnTo>
                    <a:pt x="1" y="2143"/>
                  </a:lnTo>
                  <a:lnTo>
                    <a:pt x="3359" y="2143"/>
                  </a:lnTo>
                  <a:lnTo>
                    <a:pt x="4430" y="1072"/>
                  </a:lnTo>
                  <a:lnTo>
                    <a:pt x="3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4"/>
            <p:cNvSpPr/>
            <p:nvPr/>
          </p:nvSpPr>
          <p:spPr>
            <a:xfrm>
              <a:off x="6009046" y="2206023"/>
              <a:ext cx="214002" cy="63575"/>
            </a:xfrm>
            <a:custGeom>
              <a:avLst/>
              <a:gdLst/>
              <a:ahLst/>
              <a:cxnLst/>
              <a:rect l="l" t="t" r="r" b="b"/>
              <a:pathLst>
                <a:path w="7217" h="2144" extrusionOk="0">
                  <a:moveTo>
                    <a:pt x="1" y="0"/>
                  </a:moveTo>
                  <a:lnTo>
                    <a:pt x="1072" y="1072"/>
                  </a:lnTo>
                  <a:lnTo>
                    <a:pt x="1" y="2143"/>
                  </a:lnTo>
                  <a:lnTo>
                    <a:pt x="7216" y="2143"/>
                  </a:lnTo>
                  <a:lnTo>
                    <a:pt x="7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4"/>
            <p:cNvSpPr/>
            <p:nvPr/>
          </p:nvSpPr>
          <p:spPr>
            <a:xfrm>
              <a:off x="6162293" y="1992759"/>
              <a:ext cx="60758" cy="20490"/>
            </a:xfrm>
            <a:custGeom>
              <a:avLst/>
              <a:gdLst/>
              <a:ahLst/>
              <a:cxnLst/>
              <a:rect l="l" t="t" r="r" b="b"/>
              <a:pathLst>
                <a:path w="2049" h="691" extrusionOk="0">
                  <a:moveTo>
                    <a:pt x="0" y="0"/>
                  </a:moveTo>
                  <a:lnTo>
                    <a:pt x="0" y="691"/>
                  </a:lnTo>
                  <a:lnTo>
                    <a:pt x="2048" y="691"/>
                  </a:lnTo>
                  <a:lnTo>
                    <a:pt x="2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4"/>
            <p:cNvSpPr/>
            <p:nvPr/>
          </p:nvSpPr>
          <p:spPr>
            <a:xfrm>
              <a:off x="6121342" y="1992759"/>
              <a:ext cx="20490" cy="20490"/>
            </a:xfrm>
            <a:custGeom>
              <a:avLst/>
              <a:gdLst/>
              <a:ahLst/>
              <a:cxnLst/>
              <a:rect l="l" t="t" r="r" b="b"/>
              <a:pathLst>
                <a:path w="691" h="691" extrusionOk="0">
                  <a:moveTo>
                    <a:pt x="0" y="0"/>
                  </a:moveTo>
                  <a:lnTo>
                    <a:pt x="0"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74"/>
          <p:cNvGrpSpPr/>
          <p:nvPr/>
        </p:nvGrpSpPr>
        <p:grpSpPr>
          <a:xfrm>
            <a:off x="6983425" y="1760156"/>
            <a:ext cx="342521" cy="340416"/>
            <a:chOff x="6459594" y="1922125"/>
            <a:chExt cx="342521" cy="340416"/>
          </a:xfrm>
        </p:grpSpPr>
        <p:sp>
          <p:nvSpPr>
            <p:cNvPr id="6777" name="Google Shape;6777;p74"/>
            <p:cNvSpPr/>
            <p:nvPr/>
          </p:nvSpPr>
          <p:spPr>
            <a:xfrm>
              <a:off x="6730059" y="2207417"/>
              <a:ext cx="71344" cy="55124"/>
            </a:xfrm>
            <a:custGeom>
              <a:avLst/>
              <a:gdLst/>
              <a:ahLst/>
              <a:cxnLst/>
              <a:rect l="l" t="t" r="r" b="b"/>
              <a:pathLst>
                <a:path w="2406" h="1859" extrusionOk="0">
                  <a:moveTo>
                    <a:pt x="0" y="1"/>
                  </a:moveTo>
                  <a:lnTo>
                    <a:pt x="0" y="1858"/>
                  </a:lnTo>
                  <a:lnTo>
                    <a:pt x="2405" y="1858"/>
                  </a:lnTo>
                  <a:lnTo>
                    <a:pt x="2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4"/>
            <p:cNvSpPr/>
            <p:nvPr/>
          </p:nvSpPr>
          <p:spPr>
            <a:xfrm>
              <a:off x="6640359" y="2207417"/>
              <a:ext cx="69239" cy="55124"/>
            </a:xfrm>
            <a:custGeom>
              <a:avLst/>
              <a:gdLst/>
              <a:ahLst/>
              <a:cxnLst/>
              <a:rect l="l" t="t" r="r" b="b"/>
              <a:pathLst>
                <a:path w="2335" h="1859" extrusionOk="0">
                  <a:moveTo>
                    <a:pt x="1" y="1"/>
                  </a:moveTo>
                  <a:lnTo>
                    <a:pt x="1"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4"/>
            <p:cNvSpPr/>
            <p:nvPr/>
          </p:nvSpPr>
          <p:spPr>
            <a:xfrm>
              <a:off x="6551400" y="2207417"/>
              <a:ext cx="69209" cy="55124"/>
            </a:xfrm>
            <a:custGeom>
              <a:avLst/>
              <a:gdLst/>
              <a:ahLst/>
              <a:cxnLst/>
              <a:rect l="l" t="t" r="r" b="b"/>
              <a:pathLst>
                <a:path w="2334" h="1859" extrusionOk="0">
                  <a:moveTo>
                    <a:pt x="0" y="1"/>
                  </a:moveTo>
                  <a:lnTo>
                    <a:pt x="0" y="1858"/>
                  </a:lnTo>
                  <a:lnTo>
                    <a:pt x="2334" y="1858"/>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4"/>
            <p:cNvSpPr/>
            <p:nvPr/>
          </p:nvSpPr>
          <p:spPr>
            <a:xfrm>
              <a:off x="6460276" y="2207417"/>
              <a:ext cx="72085" cy="55124"/>
            </a:xfrm>
            <a:custGeom>
              <a:avLst/>
              <a:gdLst/>
              <a:ahLst/>
              <a:cxnLst/>
              <a:rect l="l" t="t" r="r" b="b"/>
              <a:pathLst>
                <a:path w="2431" h="1859" extrusionOk="0">
                  <a:moveTo>
                    <a:pt x="1" y="1"/>
                  </a:moveTo>
                  <a:lnTo>
                    <a:pt x="1" y="1858"/>
                  </a:lnTo>
                  <a:lnTo>
                    <a:pt x="2430" y="1858"/>
                  </a:lnTo>
                  <a:lnTo>
                    <a:pt x="2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4"/>
            <p:cNvSpPr/>
            <p:nvPr/>
          </p:nvSpPr>
          <p:spPr>
            <a:xfrm>
              <a:off x="6635407" y="2032286"/>
              <a:ext cx="78431" cy="155379"/>
            </a:xfrm>
            <a:custGeom>
              <a:avLst/>
              <a:gdLst/>
              <a:ahLst/>
              <a:cxnLst/>
              <a:rect l="l" t="t" r="r" b="b"/>
              <a:pathLst>
                <a:path w="2645" h="5240" extrusionOk="0">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4"/>
            <p:cNvSpPr/>
            <p:nvPr/>
          </p:nvSpPr>
          <p:spPr>
            <a:xfrm>
              <a:off x="6547841" y="1922125"/>
              <a:ext cx="78431" cy="265538"/>
            </a:xfrm>
            <a:custGeom>
              <a:avLst/>
              <a:gdLst/>
              <a:ahLst/>
              <a:cxnLst/>
              <a:rect l="l" t="t" r="r" b="b"/>
              <a:pathLst>
                <a:path w="2645" h="8955" extrusionOk="0">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4"/>
            <p:cNvSpPr/>
            <p:nvPr/>
          </p:nvSpPr>
          <p:spPr>
            <a:xfrm>
              <a:off x="6459594" y="2009631"/>
              <a:ext cx="78401" cy="178034"/>
            </a:xfrm>
            <a:custGeom>
              <a:avLst/>
              <a:gdLst/>
              <a:ahLst/>
              <a:cxnLst/>
              <a:rect l="l" t="t" r="r" b="b"/>
              <a:pathLst>
                <a:path w="2644" h="6004" extrusionOk="0">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4"/>
            <p:cNvSpPr/>
            <p:nvPr/>
          </p:nvSpPr>
          <p:spPr>
            <a:xfrm>
              <a:off x="6723684" y="1951066"/>
              <a:ext cx="78431" cy="236597"/>
            </a:xfrm>
            <a:custGeom>
              <a:avLst/>
              <a:gdLst/>
              <a:ahLst/>
              <a:cxnLst/>
              <a:rect l="l" t="t" r="r" b="b"/>
              <a:pathLst>
                <a:path w="2645" h="7979" extrusionOk="0">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74"/>
          <p:cNvGrpSpPr/>
          <p:nvPr/>
        </p:nvGrpSpPr>
        <p:grpSpPr>
          <a:xfrm>
            <a:off x="7712377" y="1770060"/>
            <a:ext cx="341093" cy="340384"/>
            <a:chOff x="7045716" y="1932029"/>
            <a:chExt cx="341093" cy="340384"/>
          </a:xfrm>
        </p:grpSpPr>
        <p:sp>
          <p:nvSpPr>
            <p:cNvPr id="6786" name="Google Shape;6786;p74"/>
            <p:cNvSpPr/>
            <p:nvPr/>
          </p:nvSpPr>
          <p:spPr>
            <a:xfrm>
              <a:off x="7157982" y="2043584"/>
              <a:ext cx="116564" cy="116564"/>
            </a:xfrm>
            <a:custGeom>
              <a:avLst/>
              <a:gdLst/>
              <a:ahLst/>
              <a:cxnLst/>
              <a:rect l="l" t="t" r="r" b="b"/>
              <a:pathLst>
                <a:path w="3931" h="3931" extrusionOk="0">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4"/>
            <p:cNvSpPr/>
            <p:nvPr/>
          </p:nvSpPr>
          <p:spPr>
            <a:xfrm>
              <a:off x="7045716" y="1932029"/>
              <a:ext cx="341093" cy="160301"/>
            </a:xfrm>
            <a:custGeom>
              <a:avLst/>
              <a:gdLst/>
              <a:ahLst/>
              <a:cxnLst/>
              <a:rect l="l" t="t" r="r" b="b"/>
              <a:pathLst>
                <a:path w="11503" h="5406" extrusionOk="0">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4"/>
            <p:cNvSpPr/>
            <p:nvPr/>
          </p:nvSpPr>
          <p:spPr>
            <a:xfrm>
              <a:off x="7045716" y="2112082"/>
              <a:ext cx="341093" cy="160331"/>
            </a:xfrm>
            <a:custGeom>
              <a:avLst/>
              <a:gdLst/>
              <a:ahLst/>
              <a:cxnLst/>
              <a:rect l="l" t="t" r="r" b="b"/>
              <a:pathLst>
                <a:path w="11503" h="5407" extrusionOk="0">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4"/>
            <p:cNvSpPr/>
            <p:nvPr/>
          </p:nvSpPr>
          <p:spPr>
            <a:xfrm>
              <a:off x="7226481" y="1999104"/>
              <a:ext cx="93939" cy="206233"/>
            </a:xfrm>
            <a:custGeom>
              <a:avLst/>
              <a:gdLst/>
              <a:ahLst/>
              <a:cxnLst/>
              <a:rect l="l" t="t" r="r" b="b"/>
              <a:pathLst>
                <a:path w="3168" h="6955" extrusionOk="0">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4"/>
            <p:cNvSpPr/>
            <p:nvPr/>
          </p:nvSpPr>
          <p:spPr>
            <a:xfrm>
              <a:off x="7112079" y="1999104"/>
              <a:ext cx="93257" cy="206233"/>
            </a:xfrm>
            <a:custGeom>
              <a:avLst/>
              <a:gdLst/>
              <a:ahLst/>
              <a:cxnLst/>
              <a:rect l="l" t="t" r="r" b="b"/>
              <a:pathLst>
                <a:path w="3145" h="6955" extrusionOk="0">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74"/>
          <p:cNvGrpSpPr/>
          <p:nvPr/>
        </p:nvGrpSpPr>
        <p:grpSpPr>
          <a:xfrm>
            <a:off x="7711665" y="2296134"/>
            <a:ext cx="340381" cy="341128"/>
            <a:chOff x="7045004" y="2458103"/>
            <a:chExt cx="340381" cy="341128"/>
          </a:xfrm>
        </p:grpSpPr>
        <p:sp>
          <p:nvSpPr>
            <p:cNvPr id="6792" name="Google Shape;6792;p74"/>
            <p:cNvSpPr/>
            <p:nvPr/>
          </p:nvSpPr>
          <p:spPr>
            <a:xfrm>
              <a:off x="7184106" y="2501901"/>
              <a:ext cx="63605" cy="129967"/>
            </a:xfrm>
            <a:custGeom>
              <a:avLst/>
              <a:gdLst/>
              <a:ahLst/>
              <a:cxnLst/>
              <a:rect l="l" t="t" r="r" b="b"/>
              <a:pathLst>
                <a:path w="2145" h="4383" extrusionOk="0">
                  <a:moveTo>
                    <a:pt x="1" y="0"/>
                  </a:moveTo>
                  <a:lnTo>
                    <a:pt x="1" y="4382"/>
                  </a:lnTo>
                  <a:lnTo>
                    <a:pt x="2144" y="4382"/>
                  </a:lnTo>
                  <a:lnTo>
                    <a:pt x="2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4"/>
            <p:cNvSpPr/>
            <p:nvPr/>
          </p:nvSpPr>
          <p:spPr>
            <a:xfrm>
              <a:off x="7270960" y="2458103"/>
              <a:ext cx="63605" cy="129255"/>
            </a:xfrm>
            <a:custGeom>
              <a:avLst/>
              <a:gdLst/>
              <a:ahLst/>
              <a:cxnLst/>
              <a:rect l="l" t="t" r="r" b="b"/>
              <a:pathLst>
                <a:path w="2145" h="4359" extrusionOk="0">
                  <a:moveTo>
                    <a:pt x="1" y="1"/>
                  </a:moveTo>
                  <a:lnTo>
                    <a:pt x="1" y="4359"/>
                  </a:lnTo>
                  <a:lnTo>
                    <a:pt x="2144" y="4359"/>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4"/>
            <p:cNvSpPr/>
            <p:nvPr/>
          </p:nvSpPr>
          <p:spPr>
            <a:xfrm>
              <a:off x="7097964" y="2544957"/>
              <a:ext cx="63575" cy="129967"/>
            </a:xfrm>
            <a:custGeom>
              <a:avLst/>
              <a:gdLst/>
              <a:ahLst/>
              <a:cxnLst/>
              <a:rect l="l" t="t" r="r" b="b"/>
              <a:pathLst>
                <a:path w="2144" h="4383" extrusionOk="0">
                  <a:moveTo>
                    <a:pt x="0" y="1"/>
                  </a:moveTo>
                  <a:lnTo>
                    <a:pt x="0" y="4383"/>
                  </a:lnTo>
                  <a:lnTo>
                    <a:pt x="2144" y="4383"/>
                  </a:lnTo>
                  <a:lnTo>
                    <a:pt x="2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4"/>
            <p:cNvSpPr/>
            <p:nvPr/>
          </p:nvSpPr>
          <p:spPr>
            <a:xfrm>
              <a:off x="7045004" y="2607822"/>
              <a:ext cx="340381" cy="139130"/>
            </a:xfrm>
            <a:custGeom>
              <a:avLst/>
              <a:gdLst/>
              <a:ahLst/>
              <a:cxnLst/>
              <a:rect l="l" t="t" r="r" b="b"/>
              <a:pathLst>
                <a:path w="11479" h="4692" extrusionOk="0">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4"/>
            <p:cNvSpPr/>
            <p:nvPr/>
          </p:nvSpPr>
          <p:spPr>
            <a:xfrm>
              <a:off x="7107839" y="2778712"/>
              <a:ext cx="43115" cy="20520"/>
            </a:xfrm>
            <a:custGeom>
              <a:avLst/>
              <a:gdLst/>
              <a:ahLst/>
              <a:cxnLst/>
              <a:rect l="l" t="t" r="r" b="b"/>
              <a:pathLst>
                <a:path w="1454" h="692" extrusionOk="0">
                  <a:moveTo>
                    <a:pt x="1" y="1"/>
                  </a:moveTo>
                  <a:lnTo>
                    <a:pt x="1" y="691"/>
                  </a:lnTo>
                  <a:lnTo>
                    <a:pt x="1454" y="691"/>
                  </a:ln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4"/>
            <p:cNvSpPr/>
            <p:nvPr/>
          </p:nvSpPr>
          <p:spPr>
            <a:xfrm>
              <a:off x="7194010"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4"/>
            <p:cNvSpPr/>
            <p:nvPr/>
          </p:nvSpPr>
          <p:spPr>
            <a:xfrm>
              <a:off x="7281576"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74"/>
          <p:cNvGrpSpPr/>
          <p:nvPr/>
        </p:nvGrpSpPr>
        <p:grpSpPr>
          <a:xfrm>
            <a:off x="6983425" y="2277067"/>
            <a:ext cx="342519" cy="341126"/>
            <a:chOff x="6459594" y="2439037"/>
            <a:chExt cx="342519" cy="341126"/>
          </a:xfrm>
        </p:grpSpPr>
        <p:sp>
          <p:nvSpPr>
            <p:cNvPr id="6800" name="Google Shape;6800;p74"/>
            <p:cNvSpPr/>
            <p:nvPr/>
          </p:nvSpPr>
          <p:spPr>
            <a:xfrm>
              <a:off x="6473709" y="2452469"/>
              <a:ext cx="146898" cy="146898"/>
            </a:xfrm>
            <a:custGeom>
              <a:avLst/>
              <a:gdLst/>
              <a:ahLst/>
              <a:cxnLst/>
              <a:rect l="l" t="t" r="r" b="b"/>
              <a:pathLst>
                <a:path w="4954" h="4954" extrusionOk="0">
                  <a:moveTo>
                    <a:pt x="4954" y="0"/>
                  </a:moveTo>
                  <a:cubicBezTo>
                    <a:pt x="2287" y="191"/>
                    <a:pt x="191" y="2286"/>
                    <a:pt x="0" y="4954"/>
                  </a:cubicBezTo>
                  <a:lnTo>
                    <a:pt x="4954" y="4954"/>
                  </a:lnTo>
                  <a:lnTo>
                    <a:pt x="49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4"/>
            <p:cNvSpPr/>
            <p:nvPr/>
          </p:nvSpPr>
          <p:spPr>
            <a:xfrm>
              <a:off x="6641782" y="2439037"/>
              <a:ext cx="160331" cy="161043"/>
            </a:xfrm>
            <a:custGeom>
              <a:avLst/>
              <a:gdLst/>
              <a:ahLst/>
              <a:cxnLst/>
              <a:rect l="l" t="t" r="r" b="b"/>
              <a:pathLst>
                <a:path w="5407" h="5431" extrusionOk="0">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4"/>
            <p:cNvSpPr/>
            <p:nvPr/>
          </p:nvSpPr>
          <p:spPr>
            <a:xfrm>
              <a:off x="6641782" y="2619119"/>
              <a:ext cx="146187" cy="146898"/>
            </a:xfrm>
            <a:custGeom>
              <a:avLst/>
              <a:gdLst/>
              <a:ahLst/>
              <a:cxnLst/>
              <a:rect l="l" t="t" r="r" b="b"/>
              <a:pathLst>
                <a:path w="4930" h="4954" extrusionOk="0">
                  <a:moveTo>
                    <a:pt x="0" y="0"/>
                  </a:moveTo>
                  <a:lnTo>
                    <a:pt x="0" y="4954"/>
                  </a:lnTo>
                  <a:cubicBezTo>
                    <a:pt x="2644" y="4763"/>
                    <a:pt x="4763" y="2668"/>
                    <a:pt x="4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4"/>
            <p:cNvSpPr/>
            <p:nvPr/>
          </p:nvSpPr>
          <p:spPr>
            <a:xfrm>
              <a:off x="6459594" y="2619119"/>
              <a:ext cx="161013" cy="161043"/>
            </a:xfrm>
            <a:custGeom>
              <a:avLst/>
              <a:gdLst/>
              <a:ahLst/>
              <a:cxnLst/>
              <a:rect l="l" t="t" r="r" b="b"/>
              <a:pathLst>
                <a:path w="5430" h="5431" extrusionOk="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4" name="Google Shape;6804;p74"/>
          <p:cNvSpPr/>
          <p:nvPr/>
        </p:nvSpPr>
        <p:spPr>
          <a:xfrm>
            <a:off x="6263635" y="2335386"/>
            <a:ext cx="339699" cy="297296"/>
          </a:xfrm>
          <a:custGeom>
            <a:avLst/>
            <a:gdLst/>
            <a:ahLst/>
            <a:cxnLst/>
            <a:rect l="l" t="t" r="r" b="b"/>
            <a:pathLst>
              <a:path w="11456" h="10026" extrusionOk="0">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5" name="Google Shape;6805;p74"/>
          <p:cNvGrpSpPr/>
          <p:nvPr/>
        </p:nvGrpSpPr>
        <p:grpSpPr>
          <a:xfrm>
            <a:off x="5513983" y="2305703"/>
            <a:ext cx="341809" cy="342550"/>
            <a:chOff x="5290168" y="2458103"/>
            <a:chExt cx="341809" cy="342550"/>
          </a:xfrm>
        </p:grpSpPr>
        <p:sp>
          <p:nvSpPr>
            <p:cNvPr id="6806" name="Google Shape;6806;p74"/>
            <p:cNvSpPr/>
            <p:nvPr/>
          </p:nvSpPr>
          <p:spPr>
            <a:xfrm>
              <a:off x="5290168" y="2625465"/>
              <a:ext cx="89699" cy="64287"/>
            </a:xfrm>
            <a:custGeom>
              <a:avLst/>
              <a:gdLst/>
              <a:ahLst/>
              <a:cxnLst/>
              <a:rect l="l" t="t" r="r" b="b"/>
              <a:pathLst>
                <a:path w="3025" h="2168" extrusionOk="0">
                  <a:moveTo>
                    <a:pt x="1191" y="1"/>
                  </a:moveTo>
                  <a:lnTo>
                    <a:pt x="1191" y="501"/>
                  </a:lnTo>
                  <a:lnTo>
                    <a:pt x="0" y="501"/>
                  </a:lnTo>
                  <a:lnTo>
                    <a:pt x="0" y="2168"/>
                  </a:lnTo>
                  <a:lnTo>
                    <a:pt x="3025" y="2168"/>
                  </a:lnTo>
                  <a:lnTo>
                    <a:pt x="3025"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4"/>
            <p:cNvSpPr/>
            <p:nvPr/>
          </p:nvSpPr>
          <p:spPr>
            <a:xfrm>
              <a:off x="5407386" y="2458103"/>
              <a:ext cx="105948" cy="57941"/>
            </a:xfrm>
            <a:custGeom>
              <a:avLst/>
              <a:gdLst/>
              <a:ahLst/>
              <a:cxnLst/>
              <a:rect l="l" t="t" r="r" b="b"/>
              <a:pathLst>
                <a:path w="3573" h="1954" extrusionOk="0">
                  <a:moveTo>
                    <a:pt x="1" y="1"/>
                  </a:moveTo>
                  <a:lnTo>
                    <a:pt x="1" y="1954"/>
                  </a:lnTo>
                  <a:lnTo>
                    <a:pt x="3573" y="1954"/>
                  </a:lnTo>
                  <a:lnTo>
                    <a:pt x="3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4"/>
            <p:cNvSpPr/>
            <p:nvPr/>
          </p:nvSpPr>
          <p:spPr>
            <a:xfrm>
              <a:off x="5290168" y="2535794"/>
              <a:ext cx="341804" cy="68527"/>
            </a:xfrm>
            <a:custGeom>
              <a:avLst/>
              <a:gdLst/>
              <a:ahLst/>
              <a:cxnLst/>
              <a:rect l="l" t="t" r="r" b="b"/>
              <a:pathLst>
                <a:path w="11527" h="2311" extrusionOk="0">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4"/>
            <p:cNvSpPr/>
            <p:nvPr/>
          </p:nvSpPr>
          <p:spPr>
            <a:xfrm>
              <a:off x="5541566" y="2625465"/>
              <a:ext cx="90410" cy="64287"/>
            </a:xfrm>
            <a:custGeom>
              <a:avLst/>
              <a:gdLst/>
              <a:ahLst/>
              <a:cxnLst/>
              <a:rect l="l" t="t" r="r" b="b"/>
              <a:pathLst>
                <a:path w="3049" h="2168" extrusionOk="0">
                  <a:moveTo>
                    <a:pt x="1167" y="1"/>
                  </a:moveTo>
                  <a:lnTo>
                    <a:pt x="1167" y="501"/>
                  </a:lnTo>
                  <a:lnTo>
                    <a:pt x="0" y="501"/>
                  </a:lnTo>
                  <a:lnTo>
                    <a:pt x="0" y="2168"/>
                  </a:lnTo>
                  <a:lnTo>
                    <a:pt x="3049" y="2168"/>
                  </a:lnTo>
                  <a:lnTo>
                    <a:pt x="3049" y="501"/>
                  </a:lnTo>
                  <a:lnTo>
                    <a:pt x="1858" y="501"/>
                  </a:lnTo>
                  <a:lnTo>
                    <a:pt x="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4"/>
            <p:cNvSpPr/>
            <p:nvPr/>
          </p:nvSpPr>
          <p:spPr>
            <a:xfrm>
              <a:off x="5422213" y="2710213"/>
              <a:ext cx="74191" cy="90440"/>
            </a:xfrm>
            <a:custGeom>
              <a:avLst/>
              <a:gdLst/>
              <a:ahLst/>
              <a:cxnLst/>
              <a:rect l="l" t="t" r="r" b="b"/>
              <a:pathLst>
                <a:path w="2502" h="3050" extrusionOk="0">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4"/>
            <p:cNvSpPr/>
            <p:nvPr/>
          </p:nvSpPr>
          <p:spPr>
            <a:xfrm>
              <a:off x="5547912"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4"/>
            <p:cNvSpPr/>
            <p:nvPr/>
          </p:nvSpPr>
          <p:spPr>
            <a:xfrm>
              <a:off x="5415155" y="2625465"/>
              <a:ext cx="90410" cy="64287"/>
            </a:xfrm>
            <a:custGeom>
              <a:avLst/>
              <a:gdLst/>
              <a:ahLst/>
              <a:cxnLst/>
              <a:rect l="l" t="t" r="r" b="b"/>
              <a:pathLst>
                <a:path w="3049" h="2168" extrusionOk="0">
                  <a:moveTo>
                    <a:pt x="1191" y="1"/>
                  </a:moveTo>
                  <a:lnTo>
                    <a:pt x="1191" y="501"/>
                  </a:lnTo>
                  <a:lnTo>
                    <a:pt x="1" y="501"/>
                  </a:lnTo>
                  <a:lnTo>
                    <a:pt x="1" y="2168"/>
                  </a:lnTo>
                  <a:lnTo>
                    <a:pt x="3049" y="2168"/>
                  </a:lnTo>
                  <a:lnTo>
                    <a:pt x="3049" y="501"/>
                  </a:lnTo>
                  <a:lnTo>
                    <a:pt x="1882" y="501"/>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4"/>
            <p:cNvSpPr/>
            <p:nvPr/>
          </p:nvSpPr>
          <p:spPr>
            <a:xfrm>
              <a:off x="5297225"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74"/>
          <p:cNvGrpSpPr/>
          <p:nvPr/>
        </p:nvGrpSpPr>
        <p:grpSpPr>
          <a:xfrm>
            <a:off x="4781640" y="2314896"/>
            <a:ext cx="341839" cy="337569"/>
            <a:chOff x="4705440" y="2467296"/>
            <a:chExt cx="341839" cy="337569"/>
          </a:xfrm>
        </p:grpSpPr>
        <p:sp>
          <p:nvSpPr>
            <p:cNvPr id="6815" name="Google Shape;6815;p74"/>
            <p:cNvSpPr/>
            <p:nvPr/>
          </p:nvSpPr>
          <p:spPr>
            <a:xfrm>
              <a:off x="4838226" y="2467296"/>
              <a:ext cx="75584" cy="76296"/>
            </a:xfrm>
            <a:custGeom>
              <a:avLst/>
              <a:gdLst/>
              <a:ahLst/>
              <a:cxnLst/>
              <a:rect l="l" t="t" r="r" b="b"/>
              <a:pathLst>
                <a:path w="2549" h="2573" extrusionOk="0">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4"/>
            <p:cNvSpPr/>
            <p:nvPr/>
          </p:nvSpPr>
          <p:spPr>
            <a:xfrm>
              <a:off x="4925791" y="2499084"/>
              <a:ext cx="75584" cy="76266"/>
            </a:xfrm>
            <a:custGeom>
              <a:avLst/>
              <a:gdLst/>
              <a:ahLst/>
              <a:cxnLst/>
              <a:rect l="l" t="t" r="r" b="b"/>
              <a:pathLst>
                <a:path w="2549" h="2572" extrusionOk="0">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4"/>
            <p:cNvSpPr/>
            <p:nvPr/>
          </p:nvSpPr>
          <p:spPr>
            <a:xfrm>
              <a:off x="4971694" y="2578880"/>
              <a:ext cx="75584" cy="75584"/>
            </a:xfrm>
            <a:custGeom>
              <a:avLst/>
              <a:gdLst/>
              <a:ahLst/>
              <a:cxnLst/>
              <a:rect l="l" t="t" r="r" b="b"/>
              <a:pathLst>
                <a:path w="2549" h="2549" extrusionOk="0">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4"/>
            <p:cNvSpPr/>
            <p:nvPr/>
          </p:nvSpPr>
          <p:spPr>
            <a:xfrm>
              <a:off x="4955444" y="2669974"/>
              <a:ext cx="75584" cy="75584"/>
            </a:xfrm>
            <a:custGeom>
              <a:avLst/>
              <a:gdLst/>
              <a:ahLst/>
              <a:cxnLst/>
              <a:rect l="l" t="t" r="r" b="b"/>
              <a:pathLst>
                <a:path w="2549" h="2549" extrusionOk="0">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4"/>
            <p:cNvSpPr/>
            <p:nvPr/>
          </p:nvSpPr>
          <p:spPr>
            <a:xfrm>
              <a:off x="4884811" y="2728569"/>
              <a:ext cx="75584" cy="76296"/>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4"/>
            <p:cNvSpPr/>
            <p:nvPr/>
          </p:nvSpPr>
          <p:spPr>
            <a:xfrm>
              <a:off x="4792323" y="2728569"/>
              <a:ext cx="75584" cy="76296"/>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4"/>
            <p:cNvSpPr/>
            <p:nvPr/>
          </p:nvSpPr>
          <p:spPr>
            <a:xfrm>
              <a:off x="4721689" y="2669974"/>
              <a:ext cx="75584" cy="75584"/>
            </a:xfrm>
            <a:custGeom>
              <a:avLst/>
              <a:gdLst/>
              <a:ahLst/>
              <a:cxnLst/>
              <a:rect l="l" t="t" r="r" b="b"/>
              <a:pathLst>
                <a:path w="2549" h="2549" extrusionOk="0">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4"/>
            <p:cNvSpPr/>
            <p:nvPr/>
          </p:nvSpPr>
          <p:spPr>
            <a:xfrm>
              <a:off x="4705440" y="2579562"/>
              <a:ext cx="76296" cy="76296"/>
            </a:xfrm>
            <a:custGeom>
              <a:avLst/>
              <a:gdLst/>
              <a:ahLst/>
              <a:cxnLst/>
              <a:rect l="l" t="t" r="r" b="b"/>
              <a:pathLst>
                <a:path w="2573" h="2573" extrusionOk="0">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4"/>
            <p:cNvSpPr/>
            <p:nvPr/>
          </p:nvSpPr>
          <p:spPr>
            <a:xfrm>
              <a:off x="4751342" y="2499084"/>
              <a:ext cx="76296" cy="76266"/>
            </a:xfrm>
            <a:custGeom>
              <a:avLst/>
              <a:gdLst/>
              <a:ahLst/>
              <a:cxnLst/>
              <a:rect l="l" t="t" r="r" b="b"/>
              <a:pathLst>
                <a:path w="2573" h="2572" extrusionOk="0">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4"/>
            <p:cNvSpPr/>
            <p:nvPr/>
          </p:nvSpPr>
          <p:spPr>
            <a:xfrm>
              <a:off x="4866456" y="2645955"/>
              <a:ext cx="62181" cy="20520"/>
            </a:xfrm>
            <a:custGeom>
              <a:avLst/>
              <a:gdLst/>
              <a:ahLst/>
              <a:cxnLst/>
              <a:rect l="l" t="t" r="r" b="b"/>
              <a:pathLst>
                <a:path w="2097" h="692"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4"/>
            <p:cNvSpPr/>
            <p:nvPr/>
          </p:nvSpPr>
          <p:spPr>
            <a:xfrm>
              <a:off x="4866456" y="2605005"/>
              <a:ext cx="62181" cy="20490"/>
            </a:xfrm>
            <a:custGeom>
              <a:avLst/>
              <a:gdLst/>
              <a:ahLst/>
              <a:cxnLst/>
              <a:rect l="l" t="t" r="r" b="b"/>
              <a:pathLst>
                <a:path w="2097" h="691" extrusionOk="0">
                  <a:moveTo>
                    <a:pt x="1" y="0"/>
                  </a:moveTo>
                  <a:lnTo>
                    <a:pt x="1" y="691"/>
                  </a:lnTo>
                  <a:lnTo>
                    <a:pt x="2096" y="691"/>
                  </a:lnTo>
                  <a:lnTo>
                    <a:pt x="2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4"/>
            <p:cNvSpPr/>
            <p:nvPr/>
          </p:nvSpPr>
          <p:spPr>
            <a:xfrm>
              <a:off x="4824081" y="2645955"/>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4"/>
            <p:cNvSpPr/>
            <p:nvPr/>
          </p:nvSpPr>
          <p:spPr>
            <a:xfrm>
              <a:off x="4824081" y="2605005"/>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4"/>
          <p:cNvGrpSpPr/>
          <p:nvPr/>
        </p:nvGrpSpPr>
        <p:grpSpPr>
          <a:xfrm>
            <a:off x="4039589" y="2334674"/>
            <a:ext cx="347473" cy="320607"/>
            <a:chOff x="4115789" y="2487074"/>
            <a:chExt cx="347473" cy="320607"/>
          </a:xfrm>
        </p:grpSpPr>
        <p:sp>
          <p:nvSpPr>
            <p:cNvPr id="6829" name="Google Shape;6829;p74"/>
            <p:cNvSpPr/>
            <p:nvPr/>
          </p:nvSpPr>
          <p:spPr>
            <a:xfrm>
              <a:off x="4119318" y="2487074"/>
              <a:ext cx="97497" cy="96756"/>
            </a:xfrm>
            <a:custGeom>
              <a:avLst/>
              <a:gdLst/>
              <a:ahLst/>
              <a:cxnLst/>
              <a:rect l="l" t="t" r="r" b="b"/>
              <a:pathLst>
                <a:path w="3288" h="3263" extrusionOk="0">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4"/>
            <p:cNvSpPr/>
            <p:nvPr/>
          </p:nvSpPr>
          <p:spPr>
            <a:xfrm>
              <a:off x="4230902" y="2508958"/>
              <a:ext cx="156802" cy="52989"/>
            </a:xfrm>
            <a:custGeom>
              <a:avLst/>
              <a:gdLst/>
              <a:ahLst/>
              <a:cxnLst/>
              <a:rect l="l" t="t" r="r" b="b"/>
              <a:pathLst>
                <a:path w="5288" h="1787" extrusionOk="0">
                  <a:moveTo>
                    <a:pt x="1" y="0"/>
                  </a:moveTo>
                  <a:cubicBezTo>
                    <a:pt x="120" y="262"/>
                    <a:pt x="167" y="572"/>
                    <a:pt x="167" y="905"/>
                  </a:cubicBezTo>
                  <a:cubicBezTo>
                    <a:pt x="167" y="1215"/>
                    <a:pt x="120" y="1525"/>
                    <a:pt x="1" y="1787"/>
                  </a:cubicBezTo>
                  <a:lnTo>
                    <a:pt x="5287" y="1787"/>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4"/>
            <p:cNvSpPr/>
            <p:nvPr/>
          </p:nvSpPr>
          <p:spPr>
            <a:xfrm>
              <a:off x="4408168" y="2508958"/>
              <a:ext cx="55094" cy="52989"/>
            </a:xfrm>
            <a:custGeom>
              <a:avLst/>
              <a:gdLst/>
              <a:ahLst/>
              <a:cxnLst/>
              <a:rect l="l" t="t" r="r" b="b"/>
              <a:pathLst>
                <a:path w="1858" h="1787" extrusionOk="0">
                  <a:moveTo>
                    <a:pt x="0" y="0"/>
                  </a:moveTo>
                  <a:lnTo>
                    <a:pt x="0" y="1787"/>
                  </a:lnTo>
                  <a:lnTo>
                    <a:pt x="857" y="1787"/>
                  </a:lnTo>
                  <a:cubicBezTo>
                    <a:pt x="1405" y="1787"/>
                    <a:pt x="1858" y="1310"/>
                    <a:pt x="1739" y="739"/>
                  </a:cubicBezTo>
                  <a:cubicBezTo>
                    <a:pt x="1667" y="334"/>
                    <a:pt x="1262"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4"/>
            <p:cNvSpPr/>
            <p:nvPr/>
          </p:nvSpPr>
          <p:spPr>
            <a:xfrm>
              <a:off x="4191375" y="2621225"/>
              <a:ext cx="157484" cy="53019"/>
            </a:xfrm>
            <a:custGeom>
              <a:avLst/>
              <a:gdLst/>
              <a:ahLst/>
              <a:cxnLst/>
              <a:rect l="l" t="t" r="r" b="b"/>
              <a:pathLst>
                <a:path w="5311" h="1788" extrusionOk="0">
                  <a:moveTo>
                    <a:pt x="0" y="1"/>
                  </a:moveTo>
                  <a:lnTo>
                    <a:pt x="0" y="1787"/>
                  </a:lnTo>
                  <a:lnTo>
                    <a:pt x="5311" y="1787"/>
                  </a:lnTo>
                  <a:cubicBezTo>
                    <a:pt x="5192" y="1525"/>
                    <a:pt x="5144" y="1215"/>
                    <a:pt x="5144" y="882"/>
                  </a:cubicBezTo>
                  <a:cubicBezTo>
                    <a:pt x="5144" y="549"/>
                    <a:pt x="5192" y="263"/>
                    <a:pt x="5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4"/>
            <p:cNvSpPr/>
            <p:nvPr/>
          </p:nvSpPr>
          <p:spPr>
            <a:xfrm>
              <a:off x="4362265" y="2597947"/>
              <a:ext cx="97468" cy="97468"/>
            </a:xfrm>
            <a:custGeom>
              <a:avLst/>
              <a:gdLst/>
              <a:ahLst/>
              <a:cxnLst/>
              <a:rect l="l" t="t" r="r" b="b"/>
              <a:pathLst>
                <a:path w="3287" h="3287" extrusionOk="0">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4"/>
            <p:cNvSpPr/>
            <p:nvPr/>
          </p:nvSpPr>
          <p:spPr>
            <a:xfrm>
              <a:off x="4115789" y="2619831"/>
              <a:ext cx="55836" cy="52989"/>
            </a:xfrm>
            <a:custGeom>
              <a:avLst/>
              <a:gdLst/>
              <a:ahLst/>
              <a:cxnLst/>
              <a:rect l="l" t="t" r="r" b="b"/>
              <a:pathLst>
                <a:path w="1883" h="1787" extrusionOk="0">
                  <a:moveTo>
                    <a:pt x="1001" y="0"/>
                  </a:moveTo>
                  <a:cubicBezTo>
                    <a:pt x="453" y="0"/>
                    <a:pt x="1" y="500"/>
                    <a:pt x="120" y="1048"/>
                  </a:cubicBezTo>
                  <a:cubicBezTo>
                    <a:pt x="191" y="1477"/>
                    <a:pt x="596" y="1786"/>
                    <a:pt x="1001" y="1786"/>
                  </a:cubicBezTo>
                  <a:lnTo>
                    <a:pt x="1882" y="1786"/>
                  </a:lnTo>
                  <a:lnTo>
                    <a:pt x="1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4"/>
            <p:cNvSpPr/>
            <p:nvPr/>
          </p:nvSpPr>
          <p:spPr>
            <a:xfrm>
              <a:off x="4119318" y="2710213"/>
              <a:ext cx="97497" cy="9746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4"/>
            <p:cNvSpPr/>
            <p:nvPr/>
          </p:nvSpPr>
          <p:spPr>
            <a:xfrm>
              <a:off x="4407456" y="2732097"/>
              <a:ext cx="55806" cy="52989"/>
            </a:xfrm>
            <a:custGeom>
              <a:avLst/>
              <a:gdLst/>
              <a:ahLst/>
              <a:cxnLst/>
              <a:rect l="l" t="t" r="r" b="b"/>
              <a:pathLst>
                <a:path w="1882" h="1787" extrusionOk="0">
                  <a:moveTo>
                    <a:pt x="0" y="1"/>
                  </a:moveTo>
                  <a:lnTo>
                    <a:pt x="0" y="1787"/>
                  </a:lnTo>
                  <a:lnTo>
                    <a:pt x="881" y="1787"/>
                  </a:lnTo>
                  <a:cubicBezTo>
                    <a:pt x="1429" y="1787"/>
                    <a:pt x="1882" y="1311"/>
                    <a:pt x="1763" y="763"/>
                  </a:cubicBezTo>
                  <a:cubicBezTo>
                    <a:pt x="1691" y="334"/>
                    <a:pt x="1310"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4"/>
            <p:cNvSpPr/>
            <p:nvPr/>
          </p:nvSpPr>
          <p:spPr>
            <a:xfrm>
              <a:off x="4228797" y="2732097"/>
              <a:ext cx="158196" cy="52989"/>
            </a:xfrm>
            <a:custGeom>
              <a:avLst/>
              <a:gdLst/>
              <a:ahLst/>
              <a:cxnLst/>
              <a:rect l="l" t="t" r="r" b="b"/>
              <a:pathLst>
                <a:path w="5335" h="1787" extrusionOk="0">
                  <a:moveTo>
                    <a:pt x="0" y="1"/>
                  </a:moveTo>
                  <a:cubicBezTo>
                    <a:pt x="167" y="287"/>
                    <a:pt x="215" y="572"/>
                    <a:pt x="215" y="906"/>
                  </a:cubicBezTo>
                  <a:cubicBezTo>
                    <a:pt x="215" y="1192"/>
                    <a:pt x="167" y="1501"/>
                    <a:pt x="48" y="1787"/>
                  </a:cubicBezTo>
                  <a:lnTo>
                    <a:pt x="5335" y="1787"/>
                  </a:lnTo>
                  <a:lnTo>
                    <a:pt x="5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74"/>
          <p:cNvGrpSpPr/>
          <p:nvPr/>
        </p:nvGrpSpPr>
        <p:grpSpPr>
          <a:xfrm>
            <a:off x="3277622" y="2321953"/>
            <a:ext cx="341809" cy="306493"/>
            <a:chOff x="3501438" y="2474353"/>
            <a:chExt cx="341809" cy="306493"/>
          </a:xfrm>
        </p:grpSpPr>
        <p:sp>
          <p:nvSpPr>
            <p:cNvPr id="6839" name="Google Shape;6839;p74"/>
            <p:cNvSpPr/>
            <p:nvPr/>
          </p:nvSpPr>
          <p:spPr>
            <a:xfrm>
              <a:off x="3501438" y="2484939"/>
              <a:ext cx="104525" cy="132784"/>
            </a:xfrm>
            <a:custGeom>
              <a:avLst/>
              <a:gdLst/>
              <a:ahLst/>
              <a:cxnLst/>
              <a:rect l="l" t="t" r="r" b="b"/>
              <a:pathLst>
                <a:path w="3525" h="4478" extrusionOk="0">
                  <a:moveTo>
                    <a:pt x="2596" y="1"/>
                  </a:moveTo>
                  <a:lnTo>
                    <a:pt x="0" y="4478"/>
                  </a:lnTo>
                  <a:lnTo>
                    <a:pt x="1858" y="4478"/>
                  </a:lnTo>
                  <a:lnTo>
                    <a:pt x="3525" y="1573"/>
                  </a:lnTo>
                  <a:lnTo>
                    <a:pt x="2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4"/>
            <p:cNvSpPr/>
            <p:nvPr/>
          </p:nvSpPr>
          <p:spPr>
            <a:xfrm>
              <a:off x="3595349" y="2474353"/>
              <a:ext cx="154667" cy="48037"/>
            </a:xfrm>
            <a:custGeom>
              <a:avLst/>
              <a:gdLst/>
              <a:ahLst/>
              <a:cxnLst/>
              <a:rect l="l" t="t" r="r" b="b"/>
              <a:pathLst>
                <a:path w="5216" h="1620" extrusionOk="0">
                  <a:moveTo>
                    <a:pt x="1" y="1"/>
                  </a:moveTo>
                  <a:lnTo>
                    <a:pt x="929" y="1620"/>
                  </a:lnTo>
                  <a:lnTo>
                    <a:pt x="4287" y="1620"/>
                  </a:lnTo>
                  <a:lnTo>
                    <a:pt x="5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4"/>
            <p:cNvSpPr/>
            <p:nvPr/>
          </p:nvSpPr>
          <p:spPr>
            <a:xfrm>
              <a:off x="3574177" y="2541428"/>
              <a:ext cx="197753" cy="171629"/>
            </a:xfrm>
            <a:custGeom>
              <a:avLst/>
              <a:gdLst/>
              <a:ahLst/>
              <a:cxnLst/>
              <a:rect l="l" t="t" r="r" b="b"/>
              <a:pathLst>
                <a:path w="6669" h="5788" extrusionOk="0">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4"/>
            <p:cNvSpPr/>
            <p:nvPr/>
          </p:nvSpPr>
          <p:spPr>
            <a:xfrm>
              <a:off x="3502149" y="2636763"/>
              <a:ext cx="103813" cy="132784"/>
            </a:xfrm>
            <a:custGeom>
              <a:avLst/>
              <a:gdLst/>
              <a:ahLst/>
              <a:cxnLst/>
              <a:rect l="l" t="t" r="r" b="b"/>
              <a:pathLst>
                <a:path w="3501" h="4478" extrusionOk="0">
                  <a:moveTo>
                    <a:pt x="0" y="1"/>
                  </a:moveTo>
                  <a:lnTo>
                    <a:pt x="2596" y="4478"/>
                  </a:lnTo>
                  <a:lnTo>
                    <a:pt x="3501" y="2906"/>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4"/>
            <p:cNvSpPr/>
            <p:nvPr/>
          </p:nvSpPr>
          <p:spPr>
            <a:xfrm>
              <a:off x="3739403" y="2484939"/>
              <a:ext cx="103131" cy="132784"/>
            </a:xfrm>
            <a:custGeom>
              <a:avLst/>
              <a:gdLst/>
              <a:ahLst/>
              <a:cxnLst/>
              <a:rect l="l" t="t" r="r" b="b"/>
              <a:pathLst>
                <a:path w="3478" h="4478" extrusionOk="0">
                  <a:moveTo>
                    <a:pt x="882" y="1"/>
                  </a:moveTo>
                  <a:lnTo>
                    <a:pt x="1" y="1573"/>
                  </a:lnTo>
                  <a:lnTo>
                    <a:pt x="1668" y="4478"/>
                  </a:lnTo>
                  <a:lnTo>
                    <a:pt x="3478" y="4478"/>
                  </a:lnTo>
                  <a:lnTo>
                    <a:pt x="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4"/>
            <p:cNvSpPr/>
            <p:nvPr/>
          </p:nvSpPr>
          <p:spPr>
            <a:xfrm>
              <a:off x="3739403" y="2636763"/>
              <a:ext cx="103843" cy="132784"/>
            </a:xfrm>
            <a:custGeom>
              <a:avLst/>
              <a:gdLst/>
              <a:ahLst/>
              <a:cxnLst/>
              <a:rect l="l" t="t" r="r" b="b"/>
              <a:pathLst>
                <a:path w="3502" h="4478" extrusionOk="0">
                  <a:moveTo>
                    <a:pt x="1668" y="1"/>
                  </a:moveTo>
                  <a:lnTo>
                    <a:pt x="1" y="2906"/>
                  </a:lnTo>
                  <a:lnTo>
                    <a:pt x="906" y="4478"/>
                  </a:lnTo>
                  <a:lnTo>
                    <a:pt x="3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4"/>
            <p:cNvSpPr/>
            <p:nvPr/>
          </p:nvSpPr>
          <p:spPr>
            <a:xfrm>
              <a:off x="3595349" y="2733521"/>
              <a:ext cx="154667" cy="47325"/>
            </a:xfrm>
            <a:custGeom>
              <a:avLst/>
              <a:gdLst/>
              <a:ahLst/>
              <a:cxnLst/>
              <a:rect l="l" t="t" r="r" b="b"/>
              <a:pathLst>
                <a:path w="5216" h="1596" extrusionOk="0">
                  <a:moveTo>
                    <a:pt x="929" y="0"/>
                  </a:moveTo>
                  <a:lnTo>
                    <a:pt x="1" y="1596"/>
                  </a:lnTo>
                  <a:lnTo>
                    <a:pt x="5216" y="1596"/>
                  </a:lnTo>
                  <a:lnTo>
                    <a:pt x="4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74"/>
          <p:cNvGrpSpPr/>
          <p:nvPr/>
        </p:nvGrpSpPr>
        <p:grpSpPr>
          <a:xfrm>
            <a:off x="2579172" y="2384106"/>
            <a:ext cx="341122" cy="194906"/>
            <a:chOff x="2950603" y="2536506"/>
            <a:chExt cx="341122" cy="194906"/>
          </a:xfrm>
        </p:grpSpPr>
        <p:sp>
          <p:nvSpPr>
            <p:cNvPr id="6847" name="Google Shape;6847;p74"/>
            <p:cNvSpPr/>
            <p:nvPr/>
          </p:nvSpPr>
          <p:spPr>
            <a:xfrm>
              <a:off x="3036063" y="2657253"/>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4"/>
            <p:cNvSpPr/>
            <p:nvPr/>
          </p:nvSpPr>
          <p:spPr>
            <a:xfrm>
              <a:off x="3036063" y="2691858"/>
              <a:ext cx="20520" cy="19808"/>
            </a:xfrm>
            <a:custGeom>
              <a:avLst/>
              <a:gdLst/>
              <a:ahLst/>
              <a:cxnLst/>
              <a:rect l="l" t="t" r="r" b="b"/>
              <a:pathLst>
                <a:path w="692" h="668" extrusionOk="0">
                  <a:moveTo>
                    <a:pt x="1" y="0"/>
                  </a:moveTo>
                  <a:lnTo>
                    <a:pt x="1" y="667"/>
                  </a:lnTo>
                  <a:lnTo>
                    <a:pt x="691" y="667"/>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4"/>
            <p:cNvSpPr/>
            <p:nvPr/>
          </p:nvSpPr>
          <p:spPr>
            <a:xfrm>
              <a:off x="3187175" y="2556967"/>
              <a:ext cx="20520" cy="19808"/>
            </a:xfrm>
            <a:custGeom>
              <a:avLst/>
              <a:gdLst/>
              <a:ahLst/>
              <a:cxnLst/>
              <a:rect l="l" t="t" r="r" b="b"/>
              <a:pathLst>
                <a:path w="692" h="668" extrusionOk="0">
                  <a:moveTo>
                    <a:pt x="1" y="1"/>
                  </a:moveTo>
                  <a:lnTo>
                    <a:pt x="1" y="668"/>
                  </a:lnTo>
                  <a:lnTo>
                    <a:pt x="691" y="668"/>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4"/>
            <p:cNvSpPr/>
            <p:nvPr/>
          </p:nvSpPr>
          <p:spPr>
            <a:xfrm>
              <a:off x="3187175" y="2590178"/>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4"/>
            <p:cNvSpPr/>
            <p:nvPr/>
          </p:nvSpPr>
          <p:spPr>
            <a:xfrm>
              <a:off x="2950603" y="2536506"/>
              <a:ext cx="341122" cy="194906"/>
            </a:xfrm>
            <a:custGeom>
              <a:avLst/>
              <a:gdLst/>
              <a:ahLst/>
              <a:cxnLst/>
              <a:rect l="l" t="t" r="r" b="b"/>
              <a:pathLst>
                <a:path w="11504" h="6573" extrusionOk="0">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74"/>
          <p:cNvGrpSpPr/>
          <p:nvPr/>
        </p:nvGrpSpPr>
        <p:grpSpPr>
          <a:xfrm>
            <a:off x="1831321" y="2288437"/>
            <a:ext cx="341127" cy="341835"/>
            <a:chOff x="2350367" y="2431267"/>
            <a:chExt cx="341127" cy="341835"/>
          </a:xfrm>
        </p:grpSpPr>
        <p:sp>
          <p:nvSpPr>
            <p:cNvPr id="6853" name="Google Shape;6853;p74"/>
            <p:cNvSpPr/>
            <p:nvPr/>
          </p:nvSpPr>
          <p:spPr>
            <a:xfrm>
              <a:off x="2500085" y="2431267"/>
              <a:ext cx="42403" cy="42403"/>
            </a:xfrm>
            <a:custGeom>
              <a:avLst/>
              <a:gdLst/>
              <a:ahLst/>
              <a:cxnLst/>
              <a:rect l="l" t="t" r="r" b="b"/>
              <a:pathLst>
                <a:path w="1430" h="1430" extrusionOk="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4"/>
            <p:cNvSpPr/>
            <p:nvPr/>
          </p:nvSpPr>
          <p:spPr>
            <a:xfrm>
              <a:off x="2470432" y="2474353"/>
              <a:ext cx="100996" cy="298749"/>
            </a:xfrm>
            <a:custGeom>
              <a:avLst/>
              <a:gdLst/>
              <a:ahLst/>
              <a:cxnLst/>
              <a:rect l="l" t="t" r="r" b="b"/>
              <a:pathLst>
                <a:path w="3406" h="10075" extrusionOk="0">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4"/>
            <p:cNvSpPr/>
            <p:nvPr/>
          </p:nvSpPr>
          <p:spPr>
            <a:xfrm>
              <a:off x="2620120" y="2431267"/>
              <a:ext cx="42403" cy="42403"/>
            </a:xfrm>
            <a:custGeom>
              <a:avLst/>
              <a:gdLst/>
              <a:ahLst/>
              <a:cxnLst/>
              <a:rect l="l" t="t" r="r" b="b"/>
              <a:pathLst>
                <a:path w="1430" h="1430" extrusionOk="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4"/>
            <p:cNvSpPr/>
            <p:nvPr/>
          </p:nvSpPr>
          <p:spPr>
            <a:xfrm>
              <a:off x="2350367" y="2474353"/>
              <a:ext cx="101026" cy="298749"/>
            </a:xfrm>
            <a:custGeom>
              <a:avLst/>
              <a:gdLst/>
              <a:ahLst/>
              <a:cxnLst/>
              <a:rect l="l" t="t" r="r" b="b"/>
              <a:pathLst>
                <a:path w="3407" h="10075" extrusionOk="0">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4"/>
            <p:cNvSpPr/>
            <p:nvPr/>
          </p:nvSpPr>
          <p:spPr>
            <a:xfrm>
              <a:off x="2590467" y="2474353"/>
              <a:ext cx="101026" cy="298749"/>
            </a:xfrm>
            <a:custGeom>
              <a:avLst/>
              <a:gdLst/>
              <a:ahLst/>
              <a:cxnLst/>
              <a:rect l="l" t="t" r="r" b="b"/>
              <a:pathLst>
                <a:path w="3407" h="10075" extrusionOk="0">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4"/>
            <p:cNvSpPr/>
            <p:nvPr/>
          </p:nvSpPr>
          <p:spPr>
            <a:xfrm>
              <a:off x="2380020" y="2431267"/>
              <a:ext cx="42403" cy="42403"/>
            </a:xfrm>
            <a:custGeom>
              <a:avLst/>
              <a:gdLst/>
              <a:ahLst/>
              <a:cxnLst/>
              <a:rect l="l" t="t" r="r" b="b"/>
              <a:pathLst>
                <a:path w="1430" h="1430" extrusionOk="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74"/>
          <p:cNvGrpSpPr/>
          <p:nvPr/>
        </p:nvGrpSpPr>
        <p:grpSpPr>
          <a:xfrm>
            <a:off x="1092631" y="2370912"/>
            <a:ext cx="340415" cy="237312"/>
            <a:chOff x="1759293" y="2508958"/>
            <a:chExt cx="340415" cy="237312"/>
          </a:xfrm>
        </p:grpSpPr>
        <p:sp>
          <p:nvSpPr>
            <p:cNvPr id="6860" name="Google Shape;6860;p74"/>
            <p:cNvSpPr/>
            <p:nvPr/>
          </p:nvSpPr>
          <p:spPr>
            <a:xfrm>
              <a:off x="1759293" y="2508958"/>
              <a:ext cx="94680" cy="74161"/>
            </a:xfrm>
            <a:custGeom>
              <a:avLst/>
              <a:gdLst/>
              <a:ahLst/>
              <a:cxnLst/>
              <a:rect l="l" t="t" r="r" b="b"/>
              <a:pathLst>
                <a:path w="3193" h="2501" extrusionOk="0">
                  <a:moveTo>
                    <a:pt x="1" y="0"/>
                  </a:moveTo>
                  <a:lnTo>
                    <a:pt x="1" y="1501"/>
                  </a:lnTo>
                  <a:lnTo>
                    <a:pt x="1597" y="2501"/>
                  </a:lnTo>
                  <a:lnTo>
                    <a:pt x="3192" y="1572"/>
                  </a:lnTo>
                  <a:lnTo>
                    <a:pt x="3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4"/>
            <p:cNvSpPr/>
            <p:nvPr/>
          </p:nvSpPr>
          <p:spPr>
            <a:xfrm>
              <a:off x="1759293" y="2576745"/>
              <a:ext cx="93969" cy="169523"/>
            </a:xfrm>
            <a:custGeom>
              <a:avLst/>
              <a:gdLst/>
              <a:ahLst/>
              <a:cxnLst/>
              <a:rect l="l" t="t" r="r" b="b"/>
              <a:pathLst>
                <a:path w="3169" h="5717" extrusionOk="0">
                  <a:moveTo>
                    <a:pt x="1" y="1"/>
                  </a:moveTo>
                  <a:lnTo>
                    <a:pt x="1" y="5716"/>
                  </a:lnTo>
                  <a:lnTo>
                    <a:pt x="3168" y="5716"/>
                  </a:lnTo>
                  <a:lnTo>
                    <a:pt x="3168" y="96"/>
                  </a:lnTo>
                  <a:lnTo>
                    <a:pt x="1573" y="104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4"/>
            <p:cNvSpPr/>
            <p:nvPr/>
          </p:nvSpPr>
          <p:spPr>
            <a:xfrm>
              <a:off x="2005769" y="2509670"/>
              <a:ext cx="93939" cy="74161"/>
            </a:xfrm>
            <a:custGeom>
              <a:avLst/>
              <a:gdLst/>
              <a:ahLst/>
              <a:cxnLst/>
              <a:rect l="l" t="t" r="r" b="b"/>
              <a:pathLst>
                <a:path w="3168" h="2501" extrusionOk="0">
                  <a:moveTo>
                    <a:pt x="0" y="0"/>
                  </a:moveTo>
                  <a:lnTo>
                    <a:pt x="0" y="1572"/>
                  </a:lnTo>
                  <a:lnTo>
                    <a:pt x="1596" y="2501"/>
                  </a:lnTo>
                  <a:lnTo>
                    <a:pt x="3168" y="1572"/>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4"/>
            <p:cNvSpPr/>
            <p:nvPr/>
          </p:nvSpPr>
          <p:spPr>
            <a:xfrm>
              <a:off x="2005769" y="2579562"/>
              <a:ext cx="93939" cy="166706"/>
            </a:xfrm>
            <a:custGeom>
              <a:avLst/>
              <a:gdLst/>
              <a:ahLst/>
              <a:cxnLst/>
              <a:rect l="l" t="t" r="r" b="b"/>
              <a:pathLst>
                <a:path w="3168" h="5622" extrusionOk="0">
                  <a:moveTo>
                    <a:pt x="0" y="1"/>
                  </a:moveTo>
                  <a:lnTo>
                    <a:pt x="0" y="5621"/>
                  </a:lnTo>
                  <a:lnTo>
                    <a:pt x="3168" y="5621"/>
                  </a:lnTo>
                  <a:lnTo>
                    <a:pt x="3168" y="1"/>
                  </a:lnTo>
                  <a:lnTo>
                    <a:pt x="1596" y="93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4"/>
            <p:cNvSpPr/>
            <p:nvPr/>
          </p:nvSpPr>
          <p:spPr>
            <a:xfrm>
              <a:off x="1882175" y="2509670"/>
              <a:ext cx="93939" cy="167388"/>
            </a:xfrm>
            <a:custGeom>
              <a:avLst/>
              <a:gdLst/>
              <a:ahLst/>
              <a:cxnLst/>
              <a:rect l="l" t="t" r="r" b="b"/>
              <a:pathLst>
                <a:path w="3168" h="5645" extrusionOk="0">
                  <a:moveTo>
                    <a:pt x="1" y="0"/>
                  </a:moveTo>
                  <a:lnTo>
                    <a:pt x="1" y="5644"/>
                  </a:lnTo>
                  <a:lnTo>
                    <a:pt x="1596" y="4716"/>
                  </a:lnTo>
                  <a:lnTo>
                    <a:pt x="3168" y="5644"/>
                  </a:lnTo>
                  <a:lnTo>
                    <a:pt x="3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4"/>
            <p:cNvSpPr/>
            <p:nvPr/>
          </p:nvSpPr>
          <p:spPr>
            <a:xfrm>
              <a:off x="1882175" y="2672080"/>
              <a:ext cx="93939" cy="74191"/>
            </a:xfrm>
            <a:custGeom>
              <a:avLst/>
              <a:gdLst/>
              <a:ahLst/>
              <a:cxnLst/>
              <a:rect l="l" t="t" r="r" b="b"/>
              <a:pathLst>
                <a:path w="3168" h="2502" extrusionOk="0">
                  <a:moveTo>
                    <a:pt x="1596" y="1"/>
                  </a:moveTo>
                  <a:lnTo>
                    <a:pt x="1" y="929"/>
                  </a:lnTo>
                  <a:lnTo>
                    <a:pt x="1" y="2501"/>
                  </a:lnTo>
                  <a:lnTo>
                    <a:pt x="3168" y="2501"/>
                  </a:lnTo>
                  <a:lnTo>
                    <a:pt x="3168" y="929"/>
                  </a:ln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6" name="Google Shape;6866;p74"/>
          <p:cNvGrpSpPr/>
          <p:nvPr/>
        </p:nvGrpSpPr>
        <p:grpSpPr>
          <a:xfrm>
            <a:off x="1091949" y="2853386"/>
            <a:ext cx="340384" cy="341097"/>
            <a:chOff x="1758611" y="2996217"/>
            <a:chExt cx="340384" cy="341097"/>
          </a:xfrm>
        </p:grpSpPr>
        <p:sp>
          <p:nvSpPr>
            <p:cNvPr id="6867" name="Google Shape;6867;p74"/>
            <p:cNvSpPr/>
            <p:nvPr/>
          </p:nvSpPr>
          <p:spPr>
            <a:xfrm>
              <a:off x="1823581" y="3060475"/>
              <a:ext cx="211867" cy="211867"/>
            </a:xfrm>
            <a:custGeom>
              <a:avLst/>
              <a:gdLst/>
              <a:ahLst/>
              <a:cxnLst/>
              <a:rect l="l" t="t" r="r" b="b"/>
              <a:pathLst>
                <a:path w="7145" h="7145" extrusionOk="0">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4"/>
            <p:cNvSpPr/>
            <p:nvPr/>
          </p:nvSpPr>
          <p:spPr>
            <a:xfrm>
              <a:off x="1937270" y="2996217"/>
              <a:ext cx="161725" cy="278259"/>
            </a:xfrm>
            <a:custGeom>
              <a:avLst/>
              <a:gdLst/>
              <a:ahLst/>
              <a:cxnLst/>
              <a:rect l="l" t="t" r="r" b="b"/>
              <a:pathLst>
                <a:path w="5454" h="9384" extrusionOk="0">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4"/>
            <p:cNvSpPr/>
            <p:nvPr/>
          </p:nvSpPr>
          <p:spPr>
            <a:xfrm>
              <a:off x="1938664" y="3258201"/>
              <a:ext cx="109507" cy="79113"/>
            </a:xfrm>
            <a:custGeom>
              <a:avLst/>
              <a:gdLst/>
              <a:ahLst/>
              <a:cxnLst/>
              <a:rect l="l" t="t" r="r" b="b"/>
              <a:pathLst>
                <a:path w="3693" h="2668" extrusionOk="0">
                  <a:moveTo>
                    <a:pt x="2573" y="0"/>
                  </a:moveTo>
                  <a:cubicBezTo>
                    <a:pt x="1882" y="667"/>
                    <a:pt x="1001" y="1072"/>
                    <a:pt x="1" y="1144"/>
                  </a:cubicBezTo>
                  <a:lnTo>
                    <a:pt x="1" y="2668"/>
                  </a:lnTo>
                  <a:cubicBezTo>
                    <a:pt x="1382" y="2572"/>
                    <a:pt x="2668" y="2001"/>
                    <a:pt x="3692" y="1048"/>
                  </a:cubicBezTo>
                  <a:lnTo>
                    <a:pt x="2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4"/>
            <p:cNvSpPr/>
            <p:nvPr/>
          </p:nvSpPr>
          <p:spPr>
            <a:xfrm>
              <a:off x="1758611" y="2996217"/>
              <a:ext cx="160331" cy="341093"/>
            </a:xfrm>
            <a:custGeom>
              <a:avLst/>
              <a:gdLst/>
              <a:ahLst/>
              <a:cxnLst/>
              <a:rect l="l" t="t" r="r" b="b"/>
              <a:pathLst>
                <a:path w="5407" h="11503" extrusionOk="0">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4"/>
          <p:cNvGrpSpPr/>
          <p:nvPr/>
        </p:nvGrpSpPr>
        <p:grpSpPr>
          <a:xfrm>
            <a:off x="1830609" y="2836425"/>
            <a:ext cx="341836" cy="341127"/>
            <a:chOff x="2349655" y="2979255"/>
            <a:chExt cx="341836" cy="341127"/>
          </a:xfrm>
        </p:grpSpPr>
        <p:sp>
          <p:nvSpPr>
            <p:cNvPr id="6872" name="Google Shape;6872;p74"/>
            <p:cNvSpPr/>
            <p:nvPr/>
          </p:nvSpPr>
          <p:spPr>
            <a:xfrm>
              <a:off x="2349655" y="3094368"/>
              <a:ext cx="110900" cy="110900"/>
            </a:xfrm>
            <a:custGeom>
              <a:avLst/>
              <a:gdLst/>
              <a:ahLst/>
              <a:cxnLst/>
              <a:rect l="l" t="t" r="r" b="b"/>
              <a:pathLst>
                <a:path w="3740" h="3740" extrusionOk="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4"/>
            <p:cNvSpPr/>
            <p:nvPr/>
          </p:nvSpPr>
          <p:spPr>
            <a:xfrm>
              <a:off x="2411808" y="2979255"/>
              <a:ext cx="247895" cy="99603"/>
            </a:xfrm>
            <a:custGeom>
              <a:avLst/>
              <a:gdLst/>
              <a:ahLst/>
              <a:cxnLst/>
              <a:rect l="l" t="t" r="r" b="b"/>
              <a:pathLst>
                <a:path w="8360" h="3359" extrusionOk="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4"/>
            <p:cNvSpPr/>
            <p:nvPr/>
          </p:nvSpPr>
          <p:spPr>
            <a:xfrm>
              <a:off x="2464768" y="3164972"/>
              <a:ext cx="226723" cy="63605"/>
            </a:xfrm>
            <a:custGeom>
              <a:avLst/>
              <a:gdLst/>
              <a:ahLst/>
              <a:cxnLst/>
              <a:rect l="l" t="t" r="r" b="b"/>
              <a:pathLst>
                <a:path w="7646" h="2145" extrusionOk="0">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4"/>
            <p:cNvSpPr/>
            <p:nvPr/>
          </p:nvSpPr>
          <p:spPr>
            <a:xfrm>
              <a:off x="2411808" y="3220068"/>
              <a:ext cx="247895" cy="100314"/>
            </a:xfrm>
            <a:custGeom>
              <a:avLst/>
              <a:gdLst/>
              <a:ahLst/>
              <a:cxnLst/>
              <a:rect l="l" t="t" r="r" b="b"/>
              <a:pathLst>
                <a:path w="8360" h="3383" extrusionOk="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4"/>
            <p:cNvSpPr/>
            <p:nvPr/>
          </p:nvSpPr>
          <p:spPr>
            <a:xfrm>
              <a:off x="2464768" y="3072484"/>
              <a:ext cx="226723" cy="62863"/>
            </a:xfrm>
            <a:custGeom>
              <a:avLst/>
              <a:gdLst/>
              <a:ahLst/>
              <a:cxnLst/>
              <a:rect l="l" t="t" r="r" b="b"/>
              <a:pathLst>
                <a:path w="7646" h="2120" extrusionOk="0">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7" name="Google Shape;6877;p74"/>
          <p:cNvSpPr/>
          <p:nvPr/>
        </p:nvSpPr>
        <p:spPr>
          <a:xfrm>
            <a:off x="2578490" y="2848057"/>
            <a:ext cx="340381" cy="341093"/>
          </a:xfrm>
          <a:custGeom>
            <a:avLst/>
            <a:gdLst/>
            <a:ahLst/>
            <a:cxnLst/>
            <a:rect l="l" t="t" r="r" b="b"/>
            <a:pathLst>
              <a:path w="11479" h="11503" extrusionOk="0">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8" name="Google Shape;6878;p74"/>
          <p:cNvGrpSpPr/>
          <p:nvPr/>
        </p:nvGrpSpPr>
        <p:grpSpPr>
          <a:xfrm>
            <a:off x="3269142" y="2827328"/>
            <a:ext cx="357346" cy="330540"/>
            <a:chOff x="3492957" y="2994082"/>
            <a:chExt cx="357346" cy="330540"/>
          </a:xfrm>
        </p:grpSpPr>
        <p:sp>
          <p:nvSpPr>
            <p:cNvPr id="6879" name="Google Shape;6879;p74"/>
            <p:cNvSpPr/>
            <p:nvPr/>
          </p:nvSpPr>
          <p:spPr>
            <a:xfrm>
              <a:off x="3624290" y="3120493"/>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4"/>
            <p:cNvSpPr/>
            <p:nvPr/>
          </p:nvSpPr>
          <p:spPr>
            <a:xfrm>
              <a:off x="3684338" y="3184039"/>
              <a:ext cx="129967" cy="140405"/>
            </a:xfrm>
            <a:custGeom>
              <a:avLst/>
              <a:gdLst/>
              <a:ahLst/>
              <a:cxnLst/>
              <a:rect l="l" t="t" r="r" b="b"/>
              <a:pathLst>
                <a:path w="4383" h="4735" extrusionOk="0">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4"/>
            <p:cNvSpPr/>
            <p:nvPr/>
          </p:nvSpPr>
          <p:spPr>
            <a:xfrm>
              <a:off x="3603118" y="2994082"/>
              <a:ext cx="138448" cy="108795"/>
            </a:xfrm>
            <a:custGeom>
              <a:avLst/>
              <a:gdLst/>
              <a:ahLst/>
              <a:cxnLst/>
              <a:rect l="l" t="t" r="r" b="b"/>
              <a:pathLst>
                <a:path w="4669" h="3669" extrusionOk="0">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4"/>
            <p:cNvSpPr/>
            <p:nvPr/>
          </p:nvSpPr>
          <p:spPr>
            <a:xfrm>
              <a:off x="3492957" y="3066465"/>
              <a:ext cx="144793" cy="140760"/>
            </a:xfrm>
            <a:custGeom>
              <a:avLst/>
              <a:gdLst/>
              <a:ahLst/>
              <a:cxnLst/>
              <a:rect l="l" t="t" r="r" b="b"/>
              <a:pathLst>
                <a:path w="4883" h="4747" extrusionOk="0">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4"/>
            <p:cNvSpPr/>
            <p:nvPr/>
          </p:nvSpPr>
          <p:spPr>
            <a:xfrm>
              <a:off x="3707645" y="3066821"/>
              <a:ext cx="142658" cy="133496"/>
            </a:xfrm>
            <a:custGeom>
              <a:avLst/>
              <a:gdLst/>
              <a:ahLst/>
              <a:cxnLst/>
              <a:rect l="l" t="t" r="r" b="b"/>
              <a:pathLst>
                <a:path w="4811" h="4502" extrusionOk="0">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4"/>
            <p:cNvSpPr/>
            <p:nvPr/>
          </p:nvSpPr>
          <p:spPr>
            <a:xfrm>
              <a:off x="3532514" y="3212299"/>
              <a:ext cx="150427" cy="112324"/>
            </a:xfrm>
            <a:custGeom>
              <a:avLst/>
              <a:gdLst/>
              <a:ahLst/>
              <a:cxnLst/>
              <a:rect l="l" t="t" r="r" b="b"/>
              <a:pathLst>
                <a:path w="5073" h="3788" extrusionOk="0">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74"/>
          <p:cNvGrpSpPr/>
          <p:nvPr/>
        </p:nvGrpSpPr>
        <p:grpSpPr>
          <a:xfrm>
            <a:off x="4043118" y="2862172"/>
            <a:ext cx="341126" cy="305806"/>
            <a:chOff x="4119318" y="3014572"/>
            <a:chExt cx="341126" cy="305806"/>
          </a:xfrm>
        </p:grpSpPr>
        <p:sp>
          <p:nvSpPr>
            <p:cNvPr id="6886" name="Google Shape;6886;p74"/>
            <p:cNvSpPr/>
            <p:nvPr/>
          </p:nvSpPr>
          <p:spPr>
            <a:xfrm>
              <a:off x="4119318" y="3014572"/>
              <a:ext cx="127150" cy="305806"/>
            </a:xfrm>
            <a:custGeom>
              <a:avLst/>
              <a:gdLst/>
              <a:ahLst/>
              <a:cxnLst/>
              <a:rect l="l" t="t" r="r" b="b"/>
              <a:pathLst>
                <a:path w="4288" h="10313" extrusionOk="0">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4"/>
            <p:cNvSpPr/>
            <p:nvPr/>
          </p:nvSpPr>
          <p:spPr>
            <a:xfrm>
              <a:off x="4225268" y="3014572"/>
              <a:ext cx="127120" cy="305806"/>
            </a:xfrm>
            <a:custGeom>
              <a:avLst/>
              <a:gdLst/>
              <a:ahLst/>
              <a:cxnLst/>
              <a:rect l="l" t="t" r="r" b="b"/>
              <a:pathLst>
                <a:path w="4287" h="10313" extrusionOk="0">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4"/>
            <p:cNvSpPr/>
            <p:nvPr/>
          </p:nvSpPr>
          <p:spPr>
            <a:xfrm>
              <a:off x="4333294" y="3014572"/>
              <a:ext cx="127150" cy="305806"/>
            </a:xfrm>
            <a:custGeom>
              <a:avLst/>
              <a:gdLst/>
              <a:ahLst/>
              <a:cxnLst/>
              <a:rect l="l" t="t" r="r" b="b"/>
              <a:pathLst>
                <a:path w="4288" h="10313" extrusionOk="0">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74"/>
          <p:cNvGrpSpPr/>
          <p:nvPr/>
        </p:nvGrpSpPr>
        <p:grpSpPr>
          <a:xfrm>
            <a:off x="4801418" y="2851586"/>
            <a:ext cx="302992" cy="341093"/>
            <a:chOff x="4725218" y="3003986"/>
            <a:chExt cx="302992" cy="341093"/>
          </a:xfrm>
        </p:grpSpPr>
        <p:sp>
          <p:nvSpPr>
            <p:cNvPr id="6890" name="Google Shape;6890;p74"/>
            <p:cNvSpPr/>
            <p:nvPr/>
          </p:nvSpPr>
          <p:spPr>
            <a:xfrm>
              <a:off x="4906013" y="3112012"/>
              <a:ext cx="53701" cy="125045"/>
            </a:xfrm>
            <a:custGeom>
              <a:avLst/>
              <a:gdLst/>
              <a:ahLst/>
              <a:cxnLst/>
              <a:rect l="l" t="t" r="r" b="b"/>
              <a:pathLst>
                <a:path w="1811" h="4217" extrusionOk="0">
                  <a:moveTo>
                    <a:pt x="0" y="1"/>
                  </a:moveTo>
                  <a:lnTo>
                    <a:pt x="0" y="4216"/>
                  </a:lnTo>
                  <a:cubicBezTo>
                    <a:pt x="1048" y="4073"/>
                    <a:pt x="1810" y="3192"/>
                    <a:pt x="1810" y="2120"/>
                  </a:cubicBezTo>
                  <a:cubicBezTo>
                    <a:pt x="1810" y="1049"/>
                    <a:pt x="1048" y="1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4"/>
            <p:cNvSpPr/>
            <p:nvPr/>
          </p:nvSpPr>
          <p:spPr>
            <a:xfrm>
              <a:off x="4906013" y="3042831"/>
              <a:ext cx="122198" cy="261298"/>
            </a:xfrm>
            <a:custGeom>
              <a:avLst/>
              <a:gdLst/>
              <a:ahLst/>
              <a:cxnLst/>
              <a:rect l="l" t="t" r="r" b="b"/>
              <a:pathLst>
                <a:path w="4121" h="8812" extrusionOk="0">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4"/>
            <p:cNvSpPr/>
            <p:nvPr/>
          </p:nvSpPr>
          <p:spPr>
            <a:xfrm>
              <a:off x="4725218" y="3003986"/>
              <a:ext cx="161754" cy="341093"/>
            </a:xfrm>
            <a:custGeom>
              <a:avLst/>
              <a:gdLst/>
              <a:ahLst/>
              <a:cxnLst/>
              <a:rect l="l" t="t" r="r" b="b"/>
              <a:pathLst>
                <a:path w="5455" h="11503" extrusionOk="0">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74"/>
          <p:cNvGrpSpPr/>
          <p:nvPr/>
        </p:nvGrpSpPr>
        <p:grpSpPr>
          <a:xfrm>
            <a:off x="5513983" y="2840593"/>
            <a:ext cx="340386" cy="341809"/>
            <a:chOff x="5290168" y="3002563"/>
            <a:chExt cx="340386" cy="341809"/>
          </a:xfrm>
        </p:grpSpPr>
        <p:sp>
          <p:nvSpPr>
            <p:cNvPr id="6894" name="Google Shape;6894;p74"/>
            <p:cNvSpPr/>
            <p:nvPr/>
          </p:nvSpPr>
          <p:spPr>
            <a:xfrm>
              <a:off x="5470250" y="3183357"/>
              <a:ext cx="139130" cy="139841"/>
            </a:xfrm>
            <a:custGeom>
              <a:avLst/>
              <a:gdLst/>
              <a:ahLst/>
              <a:cxnLst/>
              <a:rect l="l" t="t" r="r" b="b"/>
              <a:pathLst>
                <a:path w="4692" h="4716" extrusionOk="0">
                  <a:moveTo>
                    <a:pt x="2643" y="0"/>
                  </a:moveTo>
                  <a:cubicBezTo>
                    <a:pt x="1191" y="0"/>
                    <a:pt x="0" y="1191"/>
                    <a:pt x="0" y="2644"/>
                  </a:cubicBezTo>
                  <a:lnTo>
                    <a:pt x="0" y="4715"/>
                  </a:lnTo>
                  <a:lnTo>
                    <a:pt x="2429" y="4715"/>
                  </a:lnTo>
                  <a:lnTo>
                    <a:pt x="2429" y="2405"/>
                  </a:lnTo>
                  <a:lnTo>
                    <a:pt x="4692" y="2405"/>
                  </a:ln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4"/>
            <p:cNvSpPr/>
            <p:nvPr/>
          </p:nvSpPr>
          <p:spPr>
            <a:xfrm>
              <a:off x="5290168" y="3002563"/>
              <a:ext cx="68527" cy="68527"/>
            </a:xfrm>
            <a:custGeom>
              <a:avLst/>
              <a:gdLst/>
              <a:ahLst/>
              <a:cxnLst/>
              <a:rect l="l" t="t" r="r" b="b"/>
              <a:pathLst>
                <a:path w="2311" h="2311" extrusionOk="0">
                  <a:moveTo>
                    <a:pt x="977" y="1"/>
                  </a:moveTo>
                  <a:cubicBezTo>
                    <a:pt x="453" y="1"/>
                    <a:pt x="0" y="453"/>
                    <a:pt x="0" y="977"/>
                  </a:cubicBezTo>
                  <a:lnTo>
                    <a:pt x="0" y="2311"/>
                  </a:lnTo>
                  <a:lnTo>
                    <a:pt x="2310" y="2311"/>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4"/>
            <p:cNvSpPr/>
            <p:nvPr/>
          </p:nvSpPr>
          <p:spPr>
            <a:xfrm>
              <a:off x="5311340" y="3023765"/>
              <a:ext cx="139159" cy="139130"/>
            </a:xfrm>
            <a:custGeom>
              <a:avLst/>
              <a:gdLst/>
              <a:ahLst/>
              <a:cxnLst/>
              <a:rect l="l" t="t" r="r" b="b"/>
              <a:pathLst>
                <a:path w="4693" h="4692" extrusionOk="0">
                  <a:moveTo>
                    <a:pt x="2263" y="0"/>
                  </a:moveTo>
                  <a:lnTo>
                    <a:pt x="2263" y="2286"/>
                  </a:lnTo>
                  <a:lnTo>
                    <a:pt x="1" y="2286"/>
                  </a:lnTo>
                  <a:lnTo>
                    <a:pt x="1" y="4692"/>
                  </a:lnTo>
                  <a:lnTo>
                    <a:pt x="2049" y="4692"/>
                  </a:lnTo>
                  <a:cubicBezTo>
                    <a:pt x="3502" y="4692"/>
                    <a:pt x="4692" y="3501"/>
                    <a:pt x="4692" y="2048"/>
                  </a:cubicBezTo>
                  <a:lnTo>
                    <a:pt x="46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4"/>
            <p:cNvSpPr/>
            <p:nvPr/>
          </p:nvSpPr>
          <p:spPr>
            <a:xfrm>
              <a:off x="5562027" y="3275163"/>
              <a:ext cx="68527" cy="69209"/>
            </a:xfrm>
            <a:custGeom>
              <a:avLst/>
              <a:gdLst/>
              <a:ahLst/>
              <a:cxnLst/>
              <a:rect l="l" t="t" r="r" b="b"/>
              <a:pathLst>
                <a:path w="2311" h="2334" extrusionOk="0">
                  <a:moveTo>
                    <a:pt x="1" y="0"/>
                  </a:moveTo>
                  <a:lnTo>
                    <a:pt x="1" y="2334"/>
                  </a:lnTo>
                  <a:lnTo>
                    <a:pt x="1335" y="2334"/>
                  </a:lnTo>
                  <a:cubicBezTo>
                    <a:pt x="1858" y="2334"/>
                    <a:pt x="2311" y="1881"/>
                    <a:pt x="2311" y="1334"/>
                  </a:cubicBezTo>
                  <a:lnTo>
                    <a:pt x="2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4"/>
            <p:cNvSpPr/>
            <p:nvPr/>
          </p:nvSpPr>
          <p:spPr>
            <a:xfrm>
              <a:off x="5290168" y="3275163"/>
              <a:ext cx="68527" cy="67815"/>
            </a:xfrm>
            <a:custGeom>
              <a:avLst/>
              <a:gdLst/>
              <a:ahLst/>
              <a:cxnLst/>
              <a:rect l="l" t="t" r="r" b="b"/>
              <a:pathLst>
                <a:path w="2311" h="2287" extrusionOk="0">
                  <a:moveTo>
                    <a:pt x="0" y="0"/>
                  </a:moveTo>
                  <a:lnTo>
                    <a:pt x="0" y="1334"/>
                  </a:lnTo>
                  <a:cubicBezTo>
                    <a:pt x="0" y="1858"/>
                    <a:pt x="453" y="2286"/>
                    <a:pt x="977" y="2286"/>
                  </a:cubicBezTo>
                  <a:lnTo>
                    <a:pt x="2310" y="2286"/>
                  </a:lnTo>
                  <a:lnTo>
                    <a:pt x="23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4"/>
            <p:cNvSpPr/>
            <p:nvPr/>
          </p:nvSpPr>
          <p:spPr>
            <a:xfrm>
              <a:off x="5311340" y="3183357"/>
              <a:ext cx="139159" cy="139841"/>
            </a:xfrm>
            <a:custGeom>
              <a:avLst/>
              <a:gdLst/>
              <a:ahLst/>
              <a:cxnLst/>
              <a:rect l="l" t="t" r="r" b="b"/>
              <a:pathLst>
                <a:path w="4693" h="4716" extrusionOk="0">
                  <a:moveTo>
                    <a:pt x="1" y="0"/>
                  </a:moveTo>
                  <a:lnTo>
                    <a:pt x="1" y="2405"/>
                  </a:lnTo>
                  <a:lnTo>
                    <a:pt x="2263" y="2405"/>
                  </a:lnTo>
                  <a:lnTo>
                    <a:pt x="2263" y="4715"/>
                  </a:lnTo>
                  <a:lnTo>
                    <a:pt x="4692" y="4715"/>
                  </a:lnTo>
                  <a:lnTo>
                    <a:pt x="4692" y="2644"/>
                  </a:lnTo>
                  <a:cubicBezTo>
                    <a:pt x="4692" y="1191"/>
                    <a:pt x="3502" y="0"/>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4"/>
            <p:cNvSpPr/>
            <p:nvPr/>
          </p:nvSpPr>
          <p:spPr>
            <a:xfrm>
              <a:off x="5562027" y="3002563"/>
              <a:ext cx="68527" cy="68527"/>
            </a:xfrm>
            <a:custGeom>
              <a:avLst/>
              <a:gdLst/>
              <a:ahLst/>
              <a:cxnLst/>
              <a:rect l="l" t="t" r="r" b="b"/>
              <a:pathLst>
                <a:path w="2311" h="2311" extrusionOk="0">
                  <a:moveTo>
                    <a:pt x="1" y="1"/>
                  </a:moveTo>
                  <a:lnTo>
                    <a:pt x="1" y="2311"/>
                  </a:lnTo>
                  <a:lnTo>
                    <a:pt x="2311" y="2311"/>
                  </a:lnTo>
                  <a:lnTo>
                    <a:pt x="2311" y="977"/>
                  </a:lnTo>
                  <a:cubicBezTo>
                    <a:pt x="2311" y="453"/>
                    <a:pt x="1858" y="1"/>
                    <a:pt x="1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4"/>
            <p:cNvSpPr/>
            <p:nvPr/>
          </p:nvSpPr>
          <p:spPr>
            <a:xfrm>
              <a:off x="5470250" y="3023765"/>
              <a:ext cx="139130" cy="139130"/>
            </a:xfrm>
            <a:custGeom>
              <a:avLst/>
              <a:gdLst/>
              <a:ahLst/>
              <a:cxnLst/>
              <a:rect l="l" t="t" r="r" b="b"/>
              <a:pathLst>
                <a:path w="4692" h="4692" extrusionOk="0">
                  <a:moveTo>
                    <a:pt x="0" y="0"/>
                  </a:moveTo>
                  <a:lnTo>
                    <a:pt x="0" y="2048"/>
                  </a:lnTo>
                  <a:cubicBezTo>
                    <a:pt x="0" y="3501"/>
                    <a:pt x="1191" y="4692"/>
                    <a:pt x="2643" y="4692"/>
                  </a:cubicBezTo>
                  <a:lnTo>
                    <a:pt x="4692" y="4692"/>
                  </a:lnTo>
                  <a:lnTo>
                    <a:pt x="4692" y="2262"/>
                  </a:lnTo>
                  <a:lnTo>
                    <a:pt x="2429" y="2262"/>
                  </a:lnTo>
                  <a:lnTo>
                    <a:pt x="2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74"/>
          <p:cNvGrpSpPr/>
          <p:nvPr/>
        </p:nvGrpSpPr>
        <p:grpSpPr>
          <a:xfrm>
            <a:off x="6247887" y="2935623"/>
            <a:ext cx="342521" cy="174447"/>
            <a:chOff x="5881241" y="3088023"/>
            <a:chExt cx="342521" cy="174447"/>
          </a:xfrm>
        </p:grpSpPr>
        <p:sp>
          <p:nvSpPr>
            <p:cNvPr id="6903" name="Google Shape;6903;p74"/>
            <p:cNvSpPr/>
            <p:nvPr/>
          </p:nvSpPr>
          <p:spPr>
            <a:xfrm>
              <a:off x="5965960" y="3184751"/>
              <a:ext cx="89728" cy="77719"/>
            </a:xfrm>
            <a:custGeom>
              <a:avLst/>
              <a:gdLst/>
              <a:ahLst/>
              <a:cxnLst/>
              <a:rect l="l" t="t" r="r" b="b"/>
              <a:pathLst>
                <a:path w="3026" h="2621" extrusionOk="0">
                  <a:moveTo>
                    <a:pt x="739" y="1"/>
                  </a:moveTo>
                  <a:lnTo>
                    <a:pt x="1" y="1311"/>
                  </a:lnTo>
                  <a:lnTo>
                    <a:pt x="739" y="2620"/>
                  </a:lnTo>
                  <a:lnTo>
                    <a:pt x="2263" y="2620"/>
                  </a:lnTo>
                  <a:lnTo>
                    <a:pt x="3025"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4"/>
            <p:cNvSpPr/>
            <p:nvPr/>
          </p:nvSpPr>
          <p:spPr>
            <a:xfrm>
              <a:off x="6134033" y="3184751"/>
              <a:ext cx="89017" cy="77719"/>
            </a:xfrm>
            <a:custGeom>
              <a:avLst/>
              <a:gdLst/>
              <a:ahLst/>
              <a:cxnLst/>
              <a:rect l="l" t="t" r="r" b="b"/>
              <a:pathLst>
                <a:path w="3002" h="2621" extrusionOk="0">
                  <a:moveTo>
                    <a:pt x="739" y="1"/>
                  </a:moveTo>
                  <a:lnTo>
                    <a:pt x="1" y="1311"/>
                  </a:lnTo>
                  <a:lnTo>
                    <a:pt x="739" y="2620"/>
                  </a:lnTo>
                  <a:lnTo>
                    <a:pt x="2263" y="2620"/>
                  </a:lnTo>
                  <a:lnTo>
                    <a:pt x="3001" y="1311"/>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4"/>
            <p:cNvSpPr/>
            <p:nvPr/>
          </p:nvSpPr>
          <p:spPr>
            <a:xfrm>
              <a:off x="5881241" y="3137454"/>
              <a:ext cx="88987" cy="77690"/>
            </a:xfrm>
            <a:custGeom>
              <a:avLst/>
              <a:gdLst/>
              <a:ahLst/>
              <a:cxnLst/>
              <a:rect l="l" t="t" r="r" b="b"/>
              <a:pathLst>
                <a:path w="3001" h="2620" extrusionOk="0">
                  <a:moveTo>
                    <a:pt x="738" y="0"/>
                  </a:moveTo>
                  <a:lnTo>
                    <a:pt x="0" y="1310"/>
                  </a:lnTo>
                  <a:lnTo>
                    <a:pt x="738" y="2620"/>
                  </a:lnTo>
                  <a:lnTo>
                    <a:pt x="2262" y="2620"/>
                  </a:lnTo>
                  <a:lnTo>
                    <a:pt x="3001" y="1310"/>
                  </a:lnTo>
                  <a:lnTo>
                    <a:pt x="22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4"/>
            <p:cNvSpPr/>
            <p:nvPr/>
          </p:nvSpPr>
          <p:spPr>
            <a:xfrm>
              <a:off x="6049997" y="3137454"/>
              <a:ext cx="89017" cy="77690"/>
            </a:xfrm>
            <a:custGeom>
              <a:avLst/>
              <a:gdLst/>
              <a:ahLst/>
              <a:cxnLst/>
              <a:rect l="l" t="t" r="r" b="b"/>
              <a:pathLst>
                <a:path w="3002" h="2620" extrusionOk="0">
                  <a:moveTo>
                    <a:pt x="739" y="0"/>
                  </a:moveTo>
                  <a:lnTo>
                    <a:pt x="1"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4"/>
            <p:cNvSpPr/>
            <p:nvPr/>
          </p:nvSpPr>
          <p:spPr>
            <a:xfrm>
              <a:off x="5965960" y="3088023"/>
              <a:ext cx="89728" cy="77690"/>
            </a:xfrm>
            <a:custGeom>
              <a:avLst/>
              <a:gdLst/>
              <a:ahLst/>
              <a:cxnLst/>
              <a:rect l="l" t="t" r="r" b="b"/>
              <a:pathLst>
                <a:path w="3026" h="2620" extrusionOk="0">
                  <a:moveTo>
                    <a:pt x="739" y="0"/>
                  </a:moveTo>
                  <a:lnTo>
                    <a:pt x="1" y="1310"/>
                  </a:lnTo>
                  <a:lnTo>
                    <a:pt x="739" y="2620"/>
                  </a:lnTo>
                  <a:lnTo>
                    <a:pt x="2263" y="2620"/>
                  </a:lnTo>
                  <a:lnTo>
                    <a:pt x="3025"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4"/>
            <p:cNvSpPr/>
            <p:nvPr/>
          </p:nvSpPr>
          <p:spPr>
            <a:xfrm>
              <a:off x="6134745" y="3088023"/>
              <a:ext cx="89017" cy="77690"/>
            </a:xfrm>
            <a:custGeom>
              <a:avLst/>
              <a:gdLst/>
              <a:ahLst/>
              <a:cxnLst/>
              <a:rect l="l" t="t" r="r" b="b"/>
              <a:pathLst>
                <a:path w="3002" h="2620" extrusionOk="0">
                  <a:moveTo>
                    <a:pt x="739" y="0"/>
                  </a:moveTo>
                  <a:lnTo>
                    <a:pt x="0" y="1310"/>
                  </a:lnTo>
                  <a:lnTo>
                    <a:pt x="739" y="2620"/>
                  </a:lnTo>
                  <a:lnTo>
                    <a:pt x="2263" y="2620"/>
                  </a:lnTo>
                  <a:lnTo>
                    <a:pt x="3001" y="1310"/>
                  </a:lnTo>
                  <a:lnTo>
                    <a:pt x="22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9" name="Google Shape;6909;p74"/>
          <p:cNvSpPr/>
          <p:nvPr/>
        </p:nvSpPr>
        <p:spPr>
          <a:xfrm>
            <a:off x="6981290" y="2820815"/>
            <a:ext cx="341122" cy="341122"/>
          </a:xfrm>
          <a:custGeom>
            <a:avLst/>
            <a:gdLst/>
            <a:ahLst/>
            <a:cxnLst/>
            <a:rect l="l" t="t" r="r" b="b"/>
            <a:pathLst>
              <a:path w="11504" h="11504" extrusionOk="0">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0" name="Google Shape;6910;p74"/>
          <p:cNvGrpSpPr/>
          <p:nvPr/>
        </p:nvGrpSpPr>
        <p:grpSpPr>
          <a:xfrm>
            <a:off x="7758280" y="2840326"/>
            <a:ext cx="244340" cy="340681"/>
            <a:chOff x="7091619" y="3002296"/>
            <a:chExt cx="244340" cy="340681"/>
          </a:xfrm>
        </p:grpSpPr>
        <p:sp>
          <p:nvSpPr>
            <p:cNvPr id="6911" name="Google Shape;6911;p74"/>
            <p:cNvSpPr/>
            <p:nvPr/>
          </p:nvSpPr>
          <p:spPr>
            <a:xfrm>
              <a:off x="7268855" y="3184454"/>
              <a:ext cx="67104" cy="158522"/>
            </a:xfrm>
            <a:custGeom>
              <a:avLst/>
              <a:gdLst/>
              <a:ahLst/>
              <a:cxnLst/>
              <a:rect l="l" t="t" r="r" b="b"/>
              <a:pathLst>
                <a:path w="2263" h="5346" extrusionOk="0">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4"/>
            <p:cNvSpPr/>
            <p:nvPr/>
          </p:nvSpPr>
          <p:spPr>
            <a:xfrm>
              <a:off x="7180578" y="3184454"/>
              <a:ext cx="67133" cy="158522"/>
            </a:xfrm>
            <a:custGeom>
              <a:avLst/>
              <a:gdLst/>
              <a:ahLst/>
              <a:cxnLst/>
              <a:rect l="l" t="t" r="r" b="b"/>
              <a:pathLst>
                <a:path w="2264" h="5346" extrusionOk="0">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4"/>
            <p:cNvSpPr/>
            <p:nvPr/>
          </p:nvSpPr>
          <p:spPr>
            <a:xfrm>
              <a:off x="7092301" y="3184454"/>
              <a:ext cx="67133" cy="158522"/>
            </a:xfrm>
            <a:custGeom>
              <a:avLst/>
              <a:gdLst/>
              <a:ahLst/>
              <a:cxnLst/>
              <a:rect l="l" t="t" r="r" b="b"/>
              <a:pathLst>
                <a:path w="2264" h="5346" extrusionOk="0">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4"/>
            <p:cNvSpPr/>
            <p:nvPr/>
          </p:nvSpPr>
          <p:spPr>
            <a:xfrm>
              <a:off x="7268855" y="3002296"/>
              <a:ext cx="66422" cy="159175"/>
            </a:xfrm>
            <a:custGeom>
              <a:avLst/>
              <a:gdLst/>
              <a:ahLst/>
              <a:cxnLst/>
              <a:rect l="l" t="t" r="r" b="b"/>
              <a:pathLst>
                <a:path w="2240" h="5368" extrusionOk="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4"/>
            <p:cNvSpPr/>
            <p:nvPr/>
          </p:nvSpPr>
          <p:spPr>
            <a:xfrm>
              <a:off x="7184106" y="3002563"/>
              <a:ext cx="63605" cy="158908"/>
            </a:xfrm>
            <a:custGeom>
              <a:avLst/>
              <a:gdLst/>
              <a:ahLst/>
              <a:cxnLst/>
              <a:rect l="l" t="t" r="r" b="b"/>
              <a:pathLst>
                <a:path w="2145" h="5359" extrusionOk="0">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4"/>
            <p:cNvSpPr/>
            <p:nvPr/>
          </p:nvSpPr>
          <p:spPr>
            <a:xfrm>
              <a:off x="7091619" y="3002296"/>
              <a:ext cx="67104" cy="159175"/>
            </a:xfrm>
            <a:custGeom>
              <a:avLst/>
              <a:gdLst/>
              <a:ahLst/>
              <a:cxnLst/>
              <a:rect l="l" t="t" r="r" b="b"/>
              <a:pathLst>
                <a:path w="2263" h="5368" extrusionOk="0">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74"/>
          <p:cNvGrpSpPr/>
          <p:nvPr/>
        </p:nvGrpSpPr>
        <p:grpSpPr>
          <a:xfrm>
            <a:off x="7711665" y="3402014"/>
            <a:ext cx="341809" cy="342521"/>
            <a:chOff x="7045004" y="3563983"/>
            <a:chExt cx="341809" cy="342521"/>
          </a:xfrm>
        </p:grpSpPr>
        <p:sp>
          <p:nvSpPr>
            <p:cNvPr id="6918" name="Google Shape;6918;p74"/>
            <p:cNvSpPr/>
            <p:nvPr/>
          </p:nvSpPr>
          <p:spPr>
            <a:xfrm>
              <a:off x="7132569" y="3563983"/>
              <a:ext cx="150427" cy="86170"/>
            </a:xfrm>
            <a:custGeom>
              <a:avLst/>
              <a:gdLst/>
              <a:ahLst/>
              <a:cxnLst/>
              <a:rect l="l" t="t" r="r" b="b"/>
              <a:pathLst>
                <a:path w="5073" h="2906" extrusionOk="0">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4"/>
            <p:cNvSpPr/>
            <p:nvPr/>
          </p:nvSpPr>
          <p:spPr>
            <a:xfrm>
              <a:off x="7264614" y="3587973"/>
              <a:ext cx="119381" cy="146216"/>
            </a:xfrm>
            <a:custGeom>
              <a:avLst/>
              <a:gdLst/>
              <a:ahLst/>
              <a:cxnLst/>
              <a:rect l="l" t="t" r="r" b="b"/>
              <a:pathLst>
                <a:path w="4026" h="4931" extrusionOk="0">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4"/>
            <p:cNvSpPr/>
            <p:nvPr/>
          </p:nvSpPr>
          <p:spPr>
            <a:xfrm>
              <a:off x="7045004" y="3599270"/>
              <a:ext cx="103843" cy="134919"/>
            </a:xfrm>
            <a:custGeom>
              <a:avLst/>
              <a:gdLst/>
              <a:ahLst/>
              <a:cxnLst/>
              <a:rect l="l" t="t" r="r" b="b"/>
              <a:pathLst>
                <a:path w="3502" h="4550" extrusionOk="0">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4"/>
            <p:cNvSpPr/>
            <p:nvPr/>
          </p:nvSpPr>
          <p:spPr>
            <a:xfrm>
              <a:off x="7148108" y="3819592"/>
              <a:ext cx="151139" cy="86911"/>
            </a:xfrm>
            <a:custGeom>
              <a:avLst/>
              <a:gdLst/>
              <a:ahLst/>
              <a:cxnLst/>
              <a:rect l="l" t="t" r="r" b="b"/>
              <a:pathLst>
                <a:path w="5097" h="2931" extrusionOk="0">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4"/>
            <p:cNvSpPr/>
            <p:nvPr/>
          </p:nvSpPr>
          <p:spPr>
            <a:xfrm>
              <a:off x="7047821" y="3736267"/>
              <a:ext cx="118669" cy="146216"/>
            </a:xfrm>
            <a:custGeom>
              <a:avLst/>
              <a:gdLst/>
              <a:ahLst/>
              <a:cxnLst/>
              <a:rect l="l" t="t" r="r" b="b"/>
              <a:pathLst>
                <a:path w="4002" h="4931" extrusionOk="0">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4"/>
            <p:cNvSpPr/>
            <p:nvPr/>
          </p:nvSpPr>
          <p:spPr>
            <a:xfrm>
              <a:off x="7282288" y="3736267"/>
              <a:ext cx="104525" cy="134919"/>
            </a:xfrm>
            <a:custGeom>
              <a:avLst/>
              <a:gdLst/>
              <a:ahLst/>
              <a:cxnLst/>
              <a:rect l="l" t="t" r="r" b="b"/>
              <a:pathLst>
                <a:path w="3525" h="4550" extrusionOk="0">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4" name="Google Shape;6924;p74"/>
          <p:cNvSpPr/>
          <p:nvPr/>
        </p:nvSpPr>
        <p:spPr>
          <a:xfrm>
            <a:off x="6982713" y="3399167"/>
            <a:ext cx="343228" cy="344651"/>
          </a:xfrm>
          <a:custGeom>
            <a:avLst/>
            <a:gdLst/>
            <a:ahLst/>
            <a:cxnLst/>
            <a:rect l="l" t="t" r="r" b="b"/>
            <a:pathLst>
              <a:path w="11575" h="11623" extrusionOk="0">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5" name="Google Shape;6925;p74"/>
          <p:cNvGrpSpPr/>
          <p:nvPr/>
        </p:nvGrpSpPr>
        <p:grpSpPr>
          <a:xfrm>
            <a:off x="6248569" y="3438252"/>
            <a:ext cx="341125" cy="341098"/>
            <a:chOff x="5881923" y="3585867"/>
            <a:chExt cx="341125" cy="341098"/>
          </a:xfrm>
        </p:grpSpPr>
        <p:sp>
          <p:nvSpPr>
            <p:cNvPr id="6926" name="Google Shape;6926;p74"/>
            <p:cNvSpPr/>
            <p:nvPr/>
          </p:nvSpPr>
          <p:spPr>
            <a:xfrm>
              <a:off x="5881923" y="3585867"/>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4"/>
            <p:cNvSpPr/>
            <p:nvPr/>
          </p:nvSpPr>
          <p:spPr>
            <a:xfrm>
              <a:off x="5992084" y="3602799"/>
              <a:ext cx="29000" cy="79143"/>
            </a:xfrm>
            <a:custGeom>
              <a:avLst/>
              <a:gdLst/>
              <a:ahLst/>
              <a:cxnLst/>
              <a:rect l="l" t="t" r="r" b="b"/>
              <a:pathLst>
                <a:path w="978" h="2669" extrusionOk="0">
                  <a:moveTo>
                    <a:pt x="1" y="1"/>
                  </a:moveTo>
                  <a:lnTo>
                    <a:pt x="1" y="1525"/>
                  </a:lnTo>
                  <a:lnTo>
                    <a:pt x="977" y="2668"/>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4"/>
            <p:cNvSpPr/>
            <p:nvPr/>
          </p:nvSpPr>
          <p:spPr>
            <a:xfrm>
              <a:off x="6040834" y="3643068"/>
              <a:ext cx="182215" cy="55806"/>
            </a:xfrm>
            <a:custGeom>
              <a:avLst/>
              <a:gdLst/>
              <a:ahLst/>
              <a:cxnLst/>
              <a:rect l="l" t="t" r="r" b="b"/>
              <a:pathLst>
                <a:path w="6145" h="1882" extrusionOk="0">
                  <a:moveTo>
                    <a:pt x="0" y="0"/>
                  </a:moveTo>
                  <a:lnTo>
                    <a:pt x="0" y="1882"/>
                  </a:lnTo>
                  <a:lnTo>
                    <a:pt x="5406" y="1882"/>
                  </a:lnTo>
                  <a:lnTo>
                    <a:pt x="6144" y="929"/>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4"/>
            <p:cNvSpPr/>
            <p:nvPr/>
          </p:nvSpPr>
          <p:spPr>
            <a:xfrm>
              <a:off x="5992084" y="3679778"/>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4"/>
            <p:cNvSpPr/>
            <p:nvPr/>
          </p:nvSpPr>
          <p:spPr>
            <a:xfrm>
              <a:off x="5881923" y="3737691"/>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4"/>
            <p:cNvSpPr/>
            <p:nvPr/>
          </p:nvSpPr>
          <p:spPr>
            <a:xfrm>
              <a:off x="5992084" y="3755334"/>
              <a:ext cx="29000" cy="79825"/>
            </a:xfrm>
            <a:custGeom>
              <a:avLst/>
              <a:gdLst/>
              <a:ahLst/>
              <a:cxnLst/>
              <a:rect l="l" t="t" r="r" b="b"/>
              <a:pathLst>
                <a:path w="978" h="2692" extrusionOk="0">
                  <a:moveTo>
                    <a:pt x="1" y="1"/>
                  </a:moveTo>
                  <a:lnTo>
                    <a:pt x="1" y="1525"/>
                  </a:lnTo>
                  <a:lnTo>
                    <a:pt x="977" y="2692"/>
                  </a:lnTo>
                  <a:lnTo>
                    <a:pt x="977" y="116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4"/>
            <p:cNvSpPr/>
            <p:nvPr/>
          </p:nvSpPr>
          <p:spPr>
            <a:xfrm>
              <a:off x="5992084" y="3831602"/>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4"/>
            <p:cNvSpPr/>
            <p:nvPr/>
          </p:nvSpPr>
          <p:spPr>
            <a:xfrm>
              <a:off x="5881923" y="3662135"/>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4"/>
            <p:cNvSpPr/>
            <p:nvPr/>
          </p:nvSpPr>
          <p:spPr>
            <a:xfrm>
              <a:off x="6040834" y="3794180"/>
              <a:ext cx="182215" cy="56518"/>
            </a:xfrm>
            <a:custGeom>
              <a:avLst/>
              <a:gdLst/>
              <a:ahLst/>
              <a:cxnLst/>
              <a:rect l="l" t="t" r="r" b="b"/>
              <a:pathLst>
                <a:path w="6145" h="1906" extrusionOk="0">
                  <a:moveTo>
                    <a:pt x="5406" y="1"/>
                  </a:moveTo>
                  <a:lnTo>
                    <a:pt x="0" y="24"/>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4"/>
            <p:cNvSpPr/>
            <p:nvPr/>
          </p:nvSpPr>
          <p:spPr>
            <a:xfrm>
              <a:off x="6040834" y="3717912"/>
              <a:ext cx="182215" cy="56518"/>
            </a:xfrm>
            <a:custGeom>
              <a:avLst/>
              <a:gdLst/>
              <a:ahLst/>
              <a:cxnLst/>
              <a:rect l="l" t="t" r="r" b="b"/>
              <a:pathLst>
                <a:path w="6145" h="1906" extrusionOk="0">
                  <a:moveTo>
                    <a:pt x="5406" y="1"/>
                  </a:moveTo>
                  <a:lnTo>
                    <a:pt x="0" y="48"/>
                  </a:lnTo>
                  <a:lnTo>
                    <a:pt x="0" y="1906"/>
                  </a:lnTo>
                  <a:lnTo>
                    <a:pt x="5406" y="1906"/>
                  </a:lnTo>
                  <a:lnTo>
                    <a:pt x="6144" y="953"/>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4"/>
            <p:cNvSpPr/>
            <p:nvPr/>
          </p:nvSpPr>
          <p:spPr>
            <a:xfrm>
              <a:off x="6040834" y="3871159"/>
              <a:ext cx="182215" cy="55806"/>
            </a:xfrm>
            <a:custGeom>
              <a:avLst/>
              <a:gdLst/>
              <a:ahLst/>
              <a:cxnLst/>
              <a:rect l="l" t="t" r="r" b="b"/>
              <a:pathLst>
                <a:path w="6145" h="1882" extrusionOk="0">
                  <a:moveTo>
                    <a:pt x="0" y="0"/>
                  </a:moveTo>
                  <a:lnTo>
                    <a:pt x="0" y="1882"/>
                  </a:lnTo>
                  <a:lnTo>
                    <a:pt x="5406" y="1882"/>
                  </a:lnTo>
                  <a:lnTo>
                    <a:pt x="6144" y="905"/>
                  </a:ln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4"/>
            <p:cNvSpPr/>
            <p:nvPr/>
          </p:nvSpPr>
          <p:spPr>
            <a:xfrm>
              <a:off x="5881923" y="3813958"/>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8" name="Google Shape;6938;p74"/>
          <p:cNvSpPr/>
          <p:nvPr/>
        </p:nvSpPr>
        <p:spPr>
          <a:xfrm>
            <a:off x="5547709" y="3411583"/>
            <a:ext cx="283211" cy="344621"/>
          </a:xfrm>
          <a:custGeom>
            <a:avLst/>
            <a:gdLst/>
            <a:ahLst/>
            <a:cxnLst/>
            <a:rect l="l" t="t" r="r" b="b"/>
            <a:pathLst>
              <a:path w="9551" h="11622" extrusionOk="0">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9" name="Google Shape;6939;p74"/>
          <p:cNvGrpSpPr/>
          <p:nvPr/>
        </p:nvGrpSpPr>
        <p:grpSpPr>
          <a:xfrm>
            <a:off x="4781640" y="3453246"/>
            <a:ext cx="341122" cy="282472"/>
            <a:chOff x="4705440" y="3605646"/>
            <a:chExt cx="341122" cy="282472"/>
          </a:xfrm>
        </p:grpSpPr>
        <p:sp>
          <p:nvSpPr>
            <p:cNvPr id="6940" name="Google Shape;6940;p74"/>
            <p:cNvSpPr/>
            <p:nvPr/>
          </p:nvSpPr>
          <p:spPr>
            <a:xfrm>
              <a:off x="4705440" y="3712278"/>
              <a:ext cx="341122" cy="175839"/>
            </a:xfrm>
            <a:custGeom>
              <a:avLst/>
              <a:gdLst/>
              <a:ahLst/>
              <a:cxnLst/>
              <a:rect l="l" t="t" r="r" b="b"/>
              <a:pathLst>
                <a:path w="11504" h="5930" extrusionOk="0">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4"/>
            <p:cNvSpPr/>
            <p:nvPr/>
          </p:nvSpPr>
          <p:spPr>
            <a:xfrm>
              <a:off x="4749949" y="369884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4"/>
            <p:cNvSpPr/>
            <p:nvPr/>
          </p:nvSpPr>
          <p:spPr>
            <a:xfrm>
              <a:off x="4749949" y="364588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4"/>
            <p:cNvSpPr/>
            <p:nvPr/>
          </p:nvSpPr>
          <p:spPr>
            <a:xfrm>
              <a:off x="4845283" y="3678385"/>
              <a:ext cx="63575" cy="56518"/>
            </a:xfrm>
            <a:custGeom>
              <a:avLst/>
              <a:gdLst/>
              <a:ahLst/>
              <a:cxnLst/>
              <a:rect l="l" t="t" r="r" b="b"/>
              <a:pathLst>
                <a:path w="2144" h="1906" extrusionOk="0">
                  <a:moveTo>
                    <a:pt x="1072" y="0"/>
                  </a:moveTo>
                  <a:lnTo>
                    <a:pt x="0" y="1000"/>
                  </a:lnTo>
                  <a:lnTo>
                    <a:pt x="0" y="1905"/>
                  </a:lnTo>
                  <a:lnTo>
                    <a:pt x="1072" y="929"/>
                  </a:lnTo>
                  <a:lnTo>
                    <a:pt x="2144" y="1905"/>
                  </a:lnTo>
                  <a:lnTo>
                    <a:pt x="2144" y="1000"/>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4"/>
            <p:cNvSpPr/>
            <p:nvPr/>
          </p:nvSpPr>
          <p:spPr>
            <a:xfrm>
              <a:off x="4845283" y="3625395"/>
              <a:ext cx="63575" cy="56547"/>
            </a:xfrm>
            <a:custGeom>
              <a:avLst/>
              <a:gdLst/>
              <a:ahLst/>
              <a:cxnLst/>
              <a:rect l="l" t="t" r="r" b="b"/>
              <a:pathLst>
                <a:path w="2144" h="1907" extrusionOk="0">
                  <a:moveTo>
                    <a:pt x="1072" y="1"/>
                  </a:moveTo>
                  <a:lnTo>
                    <a:pt x="0" y="1001"/>
                  </a:lnTo>
                  <a:lnTo>
                    <a:pt x="0" y="1906"/>
                  </a:lnTo>
                  <a:lnTo>
                    <a:pt x="1072" y="930"/>
                  </a:lnTo>
                  <a:lnTo>
                    <a:pt x="2144" y="1906"/>
                  </a:lnTo>
                  <a:lnTo>
                    <a:pt x="2144" y="1001"/>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4"/>
            <p:cNvSpPr/>
            <p:nvPr/>
          </p:nvSpPr>
          <p:spPr>
            <a:xfrm>
              <a:off x="4939906" y="3659318"/>
              <a:ext cx="63575" cy="56518"/>
            </a:xfrm>
            <a:custGeom>
              <a:avLst/>
              <a:gdLst/>
              <a:ahLst/>
              <a:cxnLst/>
              <a:rect l="l" t="t" r="r" b="b"/>
              <a:pathLst>
                <a:path w="2144" h="1906" extrusionOk="0">
                  <a:moveTo>
                    <a:pt x="1072" y="0"/>
                  </a:moveTo>
                  <a:lnTo>
                    <a:pt x="0" y="976"/>
                  </a:lnTo>
                  <a:lnTo>
                    <a:pt x="0" y="1905"/>
                  </a:lnTo>
                  <a:lnTo>
                    <a:pt x="1072" y="929"/>
                  </a:lnTo>
                  <a:lnTo>
                    <a:pt x="2144" y="1905"/>
                  </a:lnTo>
                  <a:lnTo>
                    <a:pt x="2144" y="976"/>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4"/>
            <p:cNvSpPr/>
            <p:nvPr/>
          </p:nvSpPr>
          <p:spPr>
            <a:xfrm>
              <a:off x="4939906" y="3605646"/>
              <a:ext cx="63575" cy="56518"/>
            </a:xfrm>
            <a:custGeom>
              <a:avLst/>
              <a:gdLst/>
              <a:ahLst/>
              <a:cxnLst/>
              <a:rect l="l" t="t" r="r" b="b"/>
              <a:pathLst>
                <a:path w="2144" h="1906" extrusionOk="0">
                  <a:moveTo>
                    <a:pt x="1072" y="0"/>
                  </a:moveTo>
                  <a:lnTo>
                    <a:pt x="0" y="977"/>
                  </a:lnTo>
                  <a:lnTo>
                    <a:pt x="0" y="1905"/>
                  </a:lnTo>
                  <a:lnTo>
                    <a:pt x="1072" y="905"/>
                  </a:lnTo>
                  <a:lnTo>
                    <a:pt x="2144" y="1905"/>
                  </a:lnTo>
                  <a:lnTo>
                    <a:pt x="2144" y="977"/>
                  </a:lnTo>
                  <a:lnTo>
                    <a:pt x="1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7" name="Google Shape;6947;p74"/>
          <p:cNvSpPr/>
          <p:nvPr/>
        </p:nvSpPr>
        <p:spPr>
          <a:xfrm>
            <a:off x="4042436" y="3436937"/>
            <a:ext cx="342516" cy="291010"/>
          </a:xfrm>
          <a:custGeom>
            <a:avLst/>
            <a:gdLst/>
            <a:ahLst/>
            <a:cxnLst/>
            <a:rect l="l" t="t" r="r" b="b"/>
            <a:pathLst>
              <a:path w="11551" h="9814" extrusionOk="0">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8" name="Google Shape;6948;p74"/>
          <p:cNvGrpSpPr/>
          <p:nvPr/>
        </p:nvGrpSpPr>
        <p:grpSpPr>
          <a:xfrm>
            <a:off x="3346970" y="3403031"/>
            <a:ext cx="194224" cy="340386"/>
            <a:chOff x="3575570" y="3574570"/>
            <a:chExt cx="194224" cy="340386"/>
          </a:xfrm>
        </p:grpSpPr>
        <p:sp>
          <p:nvSpPr>
            <p:cNvPr id="6949" name="Google Shape;6949;p74"/>
            <p:cNvSpPr/>
            <p:nvPr/>
          </p:nvSpPr>
          <p:spPr>
            <a:xfrm>
              <a:off x="3575570" y="3677673"/>
              <a:ext cx="194224" cy="80536"/>
            </a:xfrm>
            <a:custGeom>
              <a:avLst/>
              <a:gdLst/>
              <a:ahLst/>
              <a:cxnLst/>
              <a:rect l="l" t="t" r="r" b="b"/>
              <a:pathLst>
                <a:path w="6550" h="2716" extrusionOk="0">
                  <a:moveTo>
                    <a:pt x="1739" y="0"/>
                  </a:moveTo>
                  <a:lnTo>
                    <a:pt x="1" y="929"/>
                  </a:lnTo>
                  <a:lnTo>
                    <a:pt x="3287" y="2715"/>
                  </a:lnTo>
                  <a:lnTo>
                    <a:pt x="6550" y="929"/>
                  </a:lnTo>
                  <a:lnTo>
                    <a:pt x="4835" y="0"/>
                  </a:lnTo>
                  <a:lnTo>
                    <a:pt x="3287" y="858"/>
                  </a:lnTo>
                  <a:lnTo>
                    <a:pt x="17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4"/>
            <p:cNvSpPr/>
            <p:nvPr/>
          </p:nvSpPr>
          <p:spPr>
            <a:xfrm>
              <a:off x="3575570" y="3574570"/>
              <a:ext cx="194224" cy="105948"/>
            </a:xfrm>
            <a:custGeom>
              <a:avLst/>
              <a:gdLst/>
              <a:ahLst/>
              <a:cxnLst/>
              <a:rect l="l" t="t" r="r" b="b"/>
              <a:pathLst>
                <a:path w="6550" h="3573" extrusionOk="0">
                  <a:moveTo>
                    <a:pt x="3287" y="0"/>
                  </a:moveTo>
                  <a:lnTo>
                    <a:pt x="1" y="1786"/>
                  </a:lnTo>
                  <a:lnTo>
                    <a:pt x="3287" y="3572"/>
                  </a:lnTo>
                  <a:lnTo>
                    <a:pt x="6550" y="1786"/>
                  </a:lnTo>
                  <a:lnTo>
                    <a:pt x="3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4"/>
            <p:cNvSpPr/>
            <p:nvPr/>
          </p:nvSpPr>
          <p:spPr>
            <a:xfrm>
              <a:off x="3575570" y="3835131"/>
              <a:ext cx="194224" cy="79825"/>
            </a:xfrm>
            <a:custGeom>
              <a:avLst/>
              <a:gdLst/>
              <a:ahLst/>
              <a:cxnLst/>
              <a:rect l="l" t="t" r="r" b="b"/>
              <a:pathLst>
                <a:path w="6550" h="2692" extrusionOk="0">
                  <a:moveTo>
                    <a:pt x="1739" y="1"/>
                  </a:moveTo>
                  <a:lnTo>
                    <a:pt x="1" y="906"/>
                  </a:lnTo>
                  <a:lnTo>
                    <a:pt x="3287" y="2692"/>
                  </a:lnTo>
                  <a:lnTo>
                    <a:pt x="6550" y="906"/>
                  </a:lnTo>
                  <a:lnTo>
                    <a:pt x="4835" y="1"/>
                  </a:lnTo>
                  <a:lnTo>
                    <a:pt x="3287"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4"/>
            <p:cNvSpPr/>
            <p:nvPr/>
          </p:nvSpPr>
          <p:spPr>
            <a:xfrm>
              <a:off x="3575570" y="3756046"/>
              <a:ext cx="194224" cy="80536"/>
            </a:xfrm>
            <a:custGeom>
              <a:avLst/>
              <a:gdLst/>
              <a:ahLst/>
              <a:cxnLst/>
              <a:rect l="l" t="t" r="r" b="b"/>
              <a:pathLst>
                <a:path w="6550" h="2716" extrusionOk="0">
                  <a:moveTo>
                    <a:pt x="1739" y="1"/>
                  </a:moveTo>
                  <a:lnTo>
                    <a:pt x="1" y="929"/>
                  </a:lnTo>
                  <a:lnTo>
                    <a:pt x="3287" y="2715"/>
                  </a:lnTo>
                  <a:lnTo>
                    <a:pt x="6550" y="929"/>
                  </a:lnTo>
                  <a:lnTo>
                    <a:pt x="4835" y="1"/>
                  </a:lnTo>
                  <a:lnTo>
                    <a:pt x="3287" y="882"/>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74"/>
          <p:cNvGrpSpPr/>
          <p:nvPr/>
        </p:nvGrpSpPr>
        <p:grpSpPr>
          <a:xfrm>
            <a:off x="2579172" y="3423563"/>
            <a:ext cx="341127" cy="341838"/>
            <a:chOff x="2950603" y="3575963"/>
            <a:chExt cx="341127" cy="341838"/>
          </a:xfrm>
        </p:grpSpPr>
        <p:sp>
          <p:nvSpPr>
            <p:cNvPr id="6954" name="Google Shape;6954;p74"/>
            <p:cNvSpPr/>
            <p:nvPr/>
          </p:nvSpPr>
          <p:spPr>
            <a:xfrm>
              <a:off x="2976757" y="3719988"/>
              <a:ext cx="44508" cy="84094"/>
            </a:xfrm>
            <a:custGeom>
              <a:avLst/>
              <a:gdLst/>
              <a:ahLst/>
              <a:cxnLst/>
              <a:rect l="l" t="t" r="r" b="b"/>
              <a:pathLst>
                <a:path w="1501" h="2836" extrusionOk="0">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4"/>
            <p:cNvSpPr/>
            <p:nvPr/>
          </p:nvSpPr>
          <p:spPr>
            <a:xfrm>
              <a:off x="2976045" y="3575963"/>
              <a:ext cx="45220" cy="129967"/>
            </a:xfrm>
            <a:custGeom>
              <a:avLst/>
              <a:gdLst/>
              <a:ahLst/>
              <a:cxnLst/>
              <a:rect l="l" t="t" r="r" b="b"/>
              <a:pathLst>
                <a:path w="1525" h="4383" extrusionOk="0">
                  <a:moveTo>
                    <a:pt x="0" y="1"/>
                  </a:moveTo>
                  <a:lnTo>
                    <a:pt x="0" y="4383"/>
                  </a:lnTo>
                  <a:cubicBezTo>
                    <a:pt x="215" y="4240"/>
                    <a:pt x="500" y="4168"/>
                    <a:pt x="762" y="4168"/>
                  </a:cubicBezTo>
                  <a:cubicBezTo>
                    <a:pt x="1048" y="4168"/>
                    <a:pt x="1334" y="4264"/>
                    <a:pt x="1524" y="4383"/>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4"/>
            <p:cNvSpPr/>
            <p:nvPr/>
          </p:nvSpPr>
          <p:spPr>
            <a:xfrm>
              <a:off x="2950603"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4"/>
            <p:cNvSpPr/>
            <p:nvPr/>
          </p:nvSpPr>
          <p:spPr>
            <a:xfrm>
              <a:off x="3072774" y="3820304"/>
              <a:ext cx="96786" cy="97497"/>
            </a:xfrm>
            <a:custGeom>
              <a:avLst/>
              <a:gdLst/>
              <a:ahLst/>
              <a:cxnLst/>
              <a:rect l="l" t="t" r="r" b="b"/>
              <a:pathLst>
                <a:path w="3264" h="3288" extrusionOk="0">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4"/>
            <p:cNvSpPr/>
            <p:nvPr/>
          </p:nvSpPr>
          <p:spPr>
            <a:xfrm>
              <a:off x="3098928" y="3575963"/>
              <a:ext cx="45220" cy="41009"/>
            </a:xfrm>
            <a:custGeom>
              <a:avLst/>
              <a:gdLst/>
              <a:ahLst/>
              <a:cxnLst/>
              <a:rect l="l" t="t" r="r" b="b"/>
              <a:pathLst>
                <a:path w="1525" h="1383" extrusionOk="0">
                  <a:moveTo>
                    <a:pt x="0" y="1"/>
                  </a:moveTo>
                  <a:lnTo>
                    <a:pt x="0" y="1382"/>
                  </a:lnTo>
                  <a:cubicBezTo>
                    <a:pt x="214" y="1239"/>
                    <a:pt x="476" y="1168"/>
                    <a:pt x="762" y="1168"/>
                  </a:cubicBezTo>
                  <a:cubicBezTo>
                    <a:pt x="1048" y="1168"/>
                    <a:pt x="1286" y="1263"/>
                    <a:pt x="1524" y="1382"/>
                  </a:cubicBezTo>
                  <a:lnTo>
                    <a:pt x="1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4"/>
            <p:cNvSpPr/>
            <p:nvPr/>
          </p:nvSpPr>
          <p:spPr>
            <a:xfrm>
              <a:off x="3098928" y="3631029"/>
              <a:ext cx="45220" cy="173052"/>
            </a:xfrm>
            <a:custGeom>
              <a:avLst/>
              <a:gdLst/>
              <a:ahLst/>
              <a:cxnLst/>
              <a:rect l="l" t="t" r="r" b="b"/>
              <a:pathLst>
                <a:path w="1525" h="5836" extrusionOk="0">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4"/>
            <p:cNvSpPr/>
            <p:nvPr/>
          </p:nvSpPr>
          <p:spPr>
            <a:xfrm>
              <a:off x="3194232"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4"/>
            <p:cNvSpPr/>
            <p:nvPr/>
          </p:nvSpPr>
          <p:spPr>
            <a:xfrm>
              <a:off x="3220386" y="3575963"/>
              <a:ext cx="44508" cy="86200"/>
            </a:xfrm>
            <a:custGeom>
              <a:avLst/>
              <a:gdLst/>
              <a:ahLst/>
              <a:cxnLst/>
              <a:rect l="l" t="t" r="r" b="b"/>
              <a:pathLst>
                <a:path w="1501" h="2907" extrusionOk="0">
                  <a:moveTo>
                    <a:pt x="0" y="1"/>
                  </a:moveTo>
                  <a:lnTo>
                    <a:pt x="0" y="2906"/>
                  </a:lnTo>
                  <a:cubicBezTo>
                    <a:pt x="191" y="2740"/>
                    <a:pt x="476" y="2692"/>
                    <a:pt x="738" y="2692"/>
                  </a:cubicBezTo>
                  <a:cubicBezTo>
                    <a:pt x="1000" y="2692"/>
                    <a:pt x="1310" y="2740"/>
                    <a:pt x="1500" y="2906"/>
                  </a:cubicBezTo>
                  <a:lnTo>
                    <a:pt x="15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4"/>
            <p:cNvSpPr/>
            <p:nvPr/>
          </p:nvSpPr>
          <p:spPr>
            <a:xfrm>
              <a:off x="3220386" y="3676131"/>
              <a:ext cx="44508" cy="127951"/>
            </a:xfrm>
            <a:custGeom>
              <a:avLst/>
              <a:gdLst/>
              <a:ahLst/>
              <a:cxnLst/>
              <a:rect l="l" t="t" r="r" b="b"/>
              <a:pathLst>
                <a:path w="1501" h="4315" extrusionOk="0">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3" name="Google Shape;6963;p74"/>
          <p:cNvSpPr/>
          <p:nvPr/>
        </p:nvSpPr>
        <p:spPr>
          <a:xfrm>
            <a:off x="1831321" y="3410537"/>
            <a:ext cx="341122" cy="341834"/>
          </a:xfrm>
          <a:custGeom>
            <a:avLst/>
            <a:gdLst/>
            <a:ahLst/>
            <a:cxnLst/>
            <a:rect l="l" t="t" r="r" b="b"/>
            <a:pathLst>
              <a:path w="11504" h="11528" extrusionOk="0">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4" name="Google Shape;6964;p74"/>
          <p:cNvGrpSpPr/>
          <p:nvPr/>
        </p:nvGrpSpPr>
        <p:grpSpPr>
          <a:xfrm>
            <a:off x="1092631" y="3506583"/>
            <a:ext cx="340415" cy="187169"/>
            <a:chOff x="1759293" y="3649414"/>
            <a:chExt cx="340415" cy="187169"/>
          </a:xfrm>
        </p:grpSpPr>
        <p:sp>
          <p:nvSpPr>
            <p:cNvPr id="6965" name="Google Shape;6965;p74"/>
            <p:cNvSpPr/>
            <p:nvPr/>
          </p:nvSpPr>
          <p:spPr>
            <a:xfrm>
              <a:off x="2002922"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4"/>
            <p:cNvSpPr/>
            <p:nvPr/>
          </p:nvSpPr>
          <p:spPr>
            <a:xfrm>
              <a:off x="1880781" y="3649414"/>
              <a:ext cx="97468" cy="105237"/>
            </a:xfrm>
            <a:custGeom>
              <a:avLst/>
              <a:gdLst/>
              <a:ahLst/>
              <a:cxnLst/>
              <a:rect l="l" t="t" r="r" b="b"/>
              <a:pathLst>
                <a:path w="3287" h="3549" extrusionOk="0">
                  <a:moveTo>
                    <a:pt x="0" y="1"/>
                  </a:moveTo>
                  <a:lnTo>
                    <a:pt x="0" y="2811"/>
                  </a:lnTo>
                  <a:lnTo>
                    <a:pt x="929" y="2811"/>
                  </a:lnTo>
                  <a:lnTo>
                    <a:pt x="1667" y="3549"/>
                  </a:lnTo>
                  <a:lnTo>
                    <a:pt x="2429" y="2811"/>
                  </a:lnTo>
                  <a:lnTo>
                    <a:pt x="3286" y="2811"/>
                  </a:lnTo>
                  <a:lnTo>
                    <a:pt x="3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4"/>
            <p:cNvSpPr/>
            <p:nvPr/>
          </p:nvSpPr>
          <p:spPr>
            <a:xfrm>
              <a:off x="1759293"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4"/>
            <p:cNvSpPr/>
            <p:nvPr/>
          </p:nvSpPr>
          <p:spPr>
            <a:xfrm>
              <a:off x="1879358" y="3773008"/>
              <a:ext cx="99603" cy="63575"/>
            </a:xfrm>
            <a:custGeom>
              <a:avLst/>
              <a:gdLst/>
              <a:ahLst/>
              <a:cxnLst/>
              <a:rect l="l" t="t" r="r" b="b"/>
              <a:pathLst>
                <a:path w="3359" h="2144" extrusionOk="0">
                  <a:moveTo>
                    <a:pt x="0" y="0"/>
                  </a:moveTo>
                  <a:lnTo>
                    <a:pt x="0" y="2143"/>
                  </a:lnTo>
                  <a:lnTo>
                    <a:pt x="3358" y="2143"/>
                  </a:lnTo>
                  <a:lnTo>
                    <a:pt x="3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4"/>
            <p:cNvSpPr/>
            <p:nvPr/>
          </p:nvSpPr>
          <p:spPr>
            <a:xfrm>
              <a:off x="19993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4"/>
            <p:cNvSpPr/>
            <p:nvPr/>
          </p:nvSpPr>
          <p:spPr>
            <a:xfrm>
              <a:off x="17592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4"/>
          <p:cNvGrpSpPr/>
          <p:nvPr/>
        </p:nvGrpSpPr>
        <p:grpSpPr>
          <a:xfrm>
            <a:off x="1091949" y="4015014"/>
            <a:ext cx="340384" cy="341125"/>
            <a:chOff x="1758611" y="4157845"/>
            <a:chExt cx="340384" cy="341125"/>
          </a:xfrm>
        </p:grpSpPr>
        <p:sp>
          <p:nvSpPr>
            <p:cNvPr id="6972" name="Google Shape;6972;p74"/>
            <p:cNvSpPr/>
            <p:nvPr/>
          </p:nvSpPr>
          <p:spPr>
            <a:xfrm>
              <a:off x="1759293" y="4157845"/>
              <a:ext cx="186455" cy="163178"/>
            </a:xfrm>
            <a:custGeom>
              <a:avLst/>
              <a:gdLst/>
              <a:ahLst/>
              <a:cxnLst/>
              <a:rect l="l" t="t" r="r" b="b"/>
              <a:pathLst>
                <a:path w="6288" h="5503" extrusionOk="0">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4"/>
            <p:cNvSpPr/>
            <p:nvPr/>
          </p:nvSpPr>
          <p:spPr>
            <a:xfrm>
              <a:off x="1913251" y="4340744"/>
              <a:ext cx="185032" cy="156802"/>
            </a:xfrm>
            <a:custGeom>
              <a:avLst/>
              <a:gdLst/>
              <a:ahLst/>
              <a:cxnLst/>
              <a:rect l="l" t="t" r="r" b="b"/>
              <a:pathLst>
                <a:path w="6240" h="5288" extrusionOk="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4"/>
            <p:cNvSpPr/>
            <p:nvPr/>
          </p:nvSpPr>
          <p:spPr>
            <a:xfrm>
              <a:off x="1758611" y="4313908"/>
              <a:ext cx="161013" cy="185061"/>
            </a:xfrm>
            <a:custGeom>
              <a:avLst/>
              <a:gdLst/>
              <a:ahLst/>
              <a:cxnLst/>
              <a:rect l="l" t="t" r="r" b="b"/>
              <a:pathLst>
                <a:path w="5430" h="6241" extrusionOk="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4"/>
            <p:cNvSpPr/>
            <p:nvPr/>
          </p:nvSpPr>
          <p:spPr>
            <a:xfrm>
              <a:off x="1939376" y="4157845"/>
              <a:ext cx="159619" cy="187878"/>
            </a:xfrm>
            <a:custGeom>
              <a:avLst/>
              <a:gdLst/>
              <a:ahLst/>
              <a:cxnLst/>
              <a:rect l="l" t="t" r="r" b="b"/>
              <a:pathLst>
                <a:path w="5383" h="6336" extrusionOk="0">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6" name="Google Shape;6976;p74"/>
          <p:cNvSpPr/>
          <p:nvPr/>
        </p:nvSpPr>
        <p:spPr>
          <a:xfrm>
            <a:off x="1865273" y="3973330"/>
            <a:ext cx="272536" cy="343584"/>
          </a:xfrm>
          <a:custGeom>
            <a:avLst/>
            <a:gdLst/>
            <a:ahLst/>
            <a:cxnLst/>
            <a:rect l="l" t="t" r="r" b="b"/>
            <a:pathLst>
              <a:path w="9191" h="11587" extrusionOk="0">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7" name="Google Shape;6977;p74"/>
          <p:cNvGrpSpPr/>
          <p:nvPr/>
        </p:nvGrpSpPr>
        <p:grpSpPr>
          <a:xfrm>
            <a:off x="2588365" y="3981455"/>
            <a:ext cx="322742" cy="298723"/>
            <a:chOff x="2959796" y="4133855"/>
            <a:chExt cx="322742" cy="298723"/>
          </a:xfrm>
        </p:grpSpPr>
        <p:sp>
          <p:nvSpPr>
            <p:cNvPr id="6978" name="Google Shape;6978;p74"/>
            <p:cNvSpPr/>
            <p:nvPr/>
          </p:nvSpPr>
          <p:spPr>
            <a:xfrm>
              <a:off x="2959796" y="4369004"/>
              <a:ext cx="63575" cy="63575"/>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4"/>
            <p:cNvSpPr/>
            <p:nvPr/>
          </p:nvSpPr>
          <p:spPr>
            <a:xfrm>
              <a:off x="2959796" y="4289919"/>
              <a:ext cx="63575" cy="63575"/>
            </a:xfrm>
            <a:custGeom>
              <a:avLst/>
              <a:gdLst/>
              <a:ahLst/>
              <a:cxnLst/>
              <a:rect l="l" t="t" r="r" b="b"/>
              <a:pathLst>
                <a:path w="2144" h="2144" extrusionOk="0">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4"/>
            <p:cNvSpPr/>
            <p:nvPr/>
          </p:nvSpPr>
          <p:spPr>
            <a:xfrm>
              <a:off x="2959796" y="4212228"/>
              <a:ext cx="63575" cy="63575"/>
            </a:xfrm>
            <a:custGeom>
              <a:avLst/>
              <a:gdLst/>
              <a:ahLst/>
              <a:cxnLst/>
              <a:rect l="l" t="t" r="r" b="b"/>
              <a:pathLst>
                <a:path w="2144" h="2144" extrusionOk="0">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4"/>
            <p:cNvSpPr/>
            <p:nvPr/>
          </p:nvSpPr>
          <p:spPr>
            <a:xfrm>
              <a:off x="3045938" y="4369004"/>
              <a:ext cx="63605" cy="63575"/>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4"/>
            <p:cNvSpPr/>
            <p:nvPr/>
          </p:nvSpPr>
          <p:spPr>
            <a:xfrm>
              <a:off x="3045938" y="4289919"/>
              <a:ext cx="63605" cy="63575"/>
            </a:xfrm>
            <a:custGeom>
              <a:avLst/>
              <a:gdLst/>
              <a:ahLst/>
              <a:cxnLst/>
              <a:rect l="l" t="t" r="r" b="b"/>
              <a:pathLst>
                <a:path w="2145" h="2144" extrusionOk="0">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4"/>
            <p:cNvSpPr/>
            <p:nvPr/>
          </p:nvSpPr>
          <p:spPr>
            <a:xfrm>
              <a:off x="3132821" y="4369004"/>
              <a:ext cx="63575" cy="63575"/>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4"/>
            <p:cNvSpPr/>
            <p:nvPr/>
          </p:nvSpPr>
          <p:spPr>
            <a:xfrm>
              <a:off x="3132821" y="4289919"/>
              <a:ext cx="63575" cy="63575"/>
            </a:xfrm>
            <a:custGeom>
              <a:avLst/>
              <a:gdLst/>
              <a:ahLst/>
              <a:cxnLst/>
              <a:rect l="l" t="t" r="r" b="b"/>
              <a:pathLst>
                <a:path w="2144" h="2144" extrusionOk="0">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4"/>
            <p:cNvSpPr/>
            <p:nvPr/>
          </p:nvSpPr>
          <p:spPr>
            <a:xfrm>
              <a:off x="3132821" y="4212228"/>
              <a:ext cx="63575" cy="63575"/>
            </a:xfrm>
            <a:custGeom>
              <a:avLst/>
              <a:gdLst/>
              <a:ahLst/>
              <a:cxnLst/>
              <a:rect l="l" t="t" r="r" b="b"/>
              <a:pathLst>
                <a:path w="2144" h="2144" extrusionOk="0">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4"/>
            <p:cNvSpPr/>
            <p:nvPr/>
          </p:nvSpPr>
          <p:spPr>
            <a:xfrm>
              <a:off x="3218963" y="4369004"/>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4"/>
            <p:cNvSpPr/>
            <p:nvPr/>
          </p:nvSpPr>
          <p:spPr>
            <a:xfrm>
              <a:off x="3218963" y="4289919"/>
              <a:ext cx="63575" cy="63575"/>
            </a:xfrm>
            <a:custGeom>
              <a:avLst/>
              <a:gdLst/>
              <a:ahLst/>
              <a:cxnLst/>
              <a:rect l="l" t="t" r="r" b="b"/>
              <a:pathLst>
                <a:path w="2144" h="2144" extrusionOk="0">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4"/>
            <p:cNvSpPr/>
            <p:nvPr/>
          </p:nvSpPr>
          <p:spPr>
            <a:xfrm>
              <a:off x="3218963" y="4212228"/>
              <a:ext cx="63575" cy="63575"/>
            </a:xfrm>
            <a:custGeom>
              <a:avLst/>
              <a:gdLst/>
              <a:ahLst/>
              <a:cxnLst/>
              <a:rect l="l" t="t" r="r" b="b"/>
              <a:pathLst>
                <a:path w="2144" h="2144" extrusionOk="0">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4"/>
            <p:cNvSpPr/>
            <p:nvPr/>
          </p:nvSpPr>
          <p:spPr>
            <a:xfrm>
              <a:off x="3218963" y="4133855"/>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0" name="Google Shape;6990;p74"/>
          <p:cNvSpPr/>
          <p:nvPr/>
        </p:nvSpPr>
        <p:spPr>
          <a:xfrm>
            <a:off x="3272838" y="3977687"/>
            <a:ext cx="341093" cy="341093"/>
          </a:xfrm>
          <a:custGeom>
            <a:avLst/>
            <a:gdLst/>
            <a:ahLst/>
            <a:cxnLst/>
            <a:rect l="l" t="t" r="r" b="b"/>
            <a:pathLst>
              <a:path w="11503" h="11503" extrusionOk="0">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1" name="Google Shape;6991;p74"/>
          <p:cNvGrpSpPr/>
          <p:nvPr/>
        </p:nvGrpSpPr>
        <p:grpSpPr>
          <a:xfrm>
            <a:off x="4042436" y="3978232"/>
            <a:ext cx="341096" cy="341809"/>
            <a:chOff x="4118636" y="4140201"/>
            <a:chExt cx="341096" cy="341809"/>
          </a:xfrm>
        </p:grpSpPr>
        <p:sp>
          <p:nvSpPr>
            <p:cNvPr id="6992" name="Google Shape;6992;p74"/>
            <p:cNvSpPr/>
            <p:nvPr/>
          </p:nvSpPr>
          <p:spPr>
            <a:xfrm>
              <a:off x="4181471" y="4203065"/>
              <a:ext cx="98891" cy="211867"/>
            </a:xfrm>
            <a:custGeom>
              <a:avLst/>
              <a:gdLst/>
              <a:ahLst/>
              <a:cxnLst/>
              <a:rect l="l" t="t" r="r" b="b"/>
              <a:pathLst>
                <a:path w="3335" h="7145" extrusionOk="0">
                  <a:moveTo>
                    <a:pt x="3335" y="0"/>
                  </a:moveTo>
                  <a:cubicBezTo>
                    <a:pt x="1453" y="167"/>
                    <a:pt x="1" y="1715"/>
                    <a:pt x="1" y="3620"/>
                  </a:cubicBezTo>
                  <a:cubicBezTo>
                    <a:pt x="1" y="5287"/>
                    <a:pt x="1096" y="6692"/>
                    <a:pt x="2620" y="7144"/>
                  </a:cubicBezTo>
                  <a:lnTo>
                    <a:pt x="3335" y="3596"/>
                  </a:lnTo>
                  <a:lnTo>
                    <a:pt x="3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4"/>
            <p:cNvSpPr/>
            <p:nvPr/>
          </p:nvSpPr>
          <p:spPr>
            <a:xfrm>
              <a:off x="4277517" y="4327341"/>
              <a:ext cx="95362" cy="91834"/>
            </a:xfrm>
            <a:custGeom>
              <a:avLst/>
              <a:gdLst/>
              <a:ahLst/>
              <a:cxnLst/>
              <a:rect l="l" t="t" r="r" b="b"/>
              <a:pathLst>
                <a:path w="3216" h="3097" extrusionOk="0">
                  <a:moveTo>
                    <a:pt x="620" y="0"/>
                  </a:moveTo>
                  <a:lnTo>
                    <a:pt x="0" y="3072"/>
                  </a:lnTo>
                  <a:cubicBezTo>
                    <a:pt x="119" y="3072"/>
                    <a:pt x="262" y="3096"/>
                    <a:pt x="381" y="3096"/>
                  </a:cubicBezTo>
                  <a:cubicBezTo>
                    <a:pt x="1548" y="3096"/>
                    <a:pt x="2572" y="2596"/>
                    <a:pt x="3215" y="1787"/>
                  </a:cubicBezTo>
                  <a:lnTo>
                    <a:pt x="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4"/>
            <p:cNvSpPr/>
            <p:nvPr/>
          </p:nvSpPr>
          <p:spPr>
            <a:xfrm>
              <a:off x="4298689" y="4140201"/>
              <a:ext cx="161043" cy="258481"/>
            </a:xfrm>
            <a:custGeom>
              <a:avLst/>
              <a:gdLst/>
              <a:ahLst/>
              <a:cxnLst/>
              <a:rect l="l" t="t" r="r" b="b"/>
              <a:pathLst>
                <a:path w="5431" h="8717" extrusionOk="0">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4"/>
            <p:cNvSpPr/>
            <p:nvPr/>
          </p:nvSpPr>
          <p:spPr>
            <a:xfrm>
              <a:off x="4266219" y="4391599"/>
              <a:ext cx="158908" cy="90410"/>
            </a:xfrm>
            <a:custGeom>
              <a:avLst/>
              <a:gdLst/>
              <a:ahLst/>
              <a:cxnLst/>
              <a:rect l="l" t="t" r="r" b="b"/>
              <a:pathLst>
                <a:path w="5359" h="3049" extrusionOk="0">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4"/>
            <p:cNvSpPr/>
            <p:nvPr/>
          </p:nvSpPr>
          <p:spPr>
            <a:xfrm>
              <a:off x="4118636" y="4140913"/>
              <a:ext cx="160331" cy="335459"/>
            </a:xfrm>
            <a:custGeom>
              <a:avLst/>
              <a:gdLst/>
              <a:ahLst/>
              <a:cxnLst/>
              <a:rect l="l" t="t" r="r" b="b"/>
              <a:pathLst>
                <a:path w="5407" h="11313" extrusionOk="0">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4"/>
            <p:cNvSpPr/>
            <p:nvPr/>
          </p:nvSpPr>
          <p:spPr>
            <a:xfrm>
              <a:off x="4299401" y="4203065"/>
              <a:ext cx="98891" cy="161725"/>
            </a:xfrm>
            <a:custGeom>
              <a:avLst/>
              <a:gdLst/>
              <a:ahLst/>
              <a:cxnLst/>
              <a:rect l="l" t="t" r="r" b="b"/>
              <a:pathLst>
                <a:path w="3335" h="5454" extrusionOk="0">
                  <a:moveTo>
                    <a:pt x="1" y="0"/>
                  </a:moveTo>
                  <a:lnTo>
                    <a:pt x="1" y="3477"/>
                  </a:lnTo>
                  <a:lnTo>
                    <a:pt x="2858" y="5454"/>
                  </a:lnTo>
                  <a:cubicBezTo>
                    <a:pt x="3168" y="4906"/>
                    <a:pt x="3335" y="4311"/>
                    <a:pt x="3335" y="3668"/>
                  </a:cubicBezTo>
                  <a:cubicBezTo>
                    <a:pt x="3335" y="1715"/>
                    <a:pt x="1858"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74"/>
          <p:cNvGrpSpPr/>
          <p:nvPr/>
        </p:nvGrpSpPr>
        <p:grpSpPr>
          <a:xfrm>
            <a:off x="4781640" y="3977520"/>
            <a:ext cx="341839" cy="340411"/>
            <a:chOff x="4705440" y="4139489"/>
            <a:chExt cx="341839" cy="340411"/>
          </a:xfrm>
        </p:grpSpPr>
        <p:sp>
          <p:nvSpPr>
            <p:cNvPr id="6999" name="Google Shape;6999;p74"/>
            <p:cNvSpPr/>
            <p:nvPr/>
          </p:nvSpPr>
          <p:spPr>
            <a:xfrm>
              <a:off x="4705440" y="4139489"/>
              <a:ext cx="64998" cy="340411"/>
            </a:xfrm>
            <a:custGeom>
              <a:avLst/>
              <a:gdLst/>
              <a:ahLst/>
              <a:cxnLst/>
              <a:rect l="l" t="t" r="r" b="b"/>
              <a:pathLst>
                <a:path w="2192" h="11480" extrusionOk="0">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4"/>
            <p:cNvSpPr/>
            <p:nvPr/>
          </p:nvSpPr>
          <p:spPr>
            <a:xfrm>
              <a:off x="4784554" y="4174094"/>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4"/>
            <p:cNvSpPr/>
            <p:nvPr/>
          </p:nvSpPr>
          <p:spPr>
            <a:xfrm>
              <a:off x="4994290" y="4174094"/>
              <a:ext cx="52989" cy="75584"/>
            </a:xfrm>
            <a:custGeom>
              <a:avLst/>
              <a:gdLst/>
              <a:ahLst/>
              <a:cxnLst/>
              <a:rect l="l" t="t" r="r" b="b"/>
              <a:pathLst>
                <a:path w="1787" h="2549" extrusionOk="0">
                  <a:moveTo>
                    <a:pt x="0" y="1"/>
                  </a:moveTo>
                  <a:lnTo>
                    <a:pt x="0" y="2549"/>
                  </a:lnTo>
                  <a:lnTo>
                    <a:pt x="1786" y="2549"/>
                  </a:lnTo>
                  <a:lnTo>
                    <a:pt x="1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4"/>
            <p:cNvSpPr/>
            <p:nvPr/>
          </p:nvSpPr>
          <p:spPr>
            <a:xfrm>
              <a:off x="4784554" y="4271564"/>
              <a:ext cx="190695" cy="76296"/>
            </a:xfrm>
            <a:custGeom>
              <a:avLst/>
              <a:gdLst/>
              <a:ahLst/>
              <a:cxnLst/>
              <a:rect l="l" t="t" r="r" b="b"/>
              <a:pathLst>
                <a:path w="6431" h="2573" extrusionOk="0">
                  <a:moveTo>
                    <a:pt x="1096" y="0"/>
                  </a:moveTo>
                  <a:lnTo>
                    <a:pt x="0" y="1286"/>
                  </a:lnTo>
                  <a:lnTo>
                    <a:pt x="1072" y="2572"/>
                  </a:lnTo>
                  <a:lnTo>
                    <a:pt x="6430" y="2572"/>
                  </a:lnTo>
                  <a:lnTo>
                    <a:pt x="6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4"/>
            <p:cNvSpPr/>
            <p:nvPr/>
          </p:nvSpPr>
          <p:spPr>
            <a:xfrm>
              <a:off x="4994972" y="4271564"/>
              <a:ext cx="52307" cy="76296"/>
            </a:xfrm>
            <a:custGeom>
              <a:avLst/>
              <a:gdLst/>
              <a:ahLst/>
              <a:cxnLst/>
              <a:rect l="l" t="t" r="r" b="b"/>
              <a:pathLst>
                <a:path w="1764" h="2573" extrusionOk="0">
                  <a:moveTo>
                    <a:pt x="1" y="0"/>
                  </a:moveTo>
                  <a:lnTo>
                    <a:pt x="1" y="2572"/>
                  </a:lnTo>
                  <a:lnTo>
                    <a:pt x="1763" y="2572"/>
                  </a:lnTo>
                  <a:lnTo>
                    <a:pt x="1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4"/>
            <p:cNvSpPr/>
            <p:nvPr/>
          </p:nvSpPr>
          <p:spPr>
            <a:xfrm>
              <a:off x="4784554" y="4371821"/>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4"/>
            <p:cNvSpPr/>
            <p:nvPr/>
          </p:nvSpPr>
          <p:spPr>
            <a:xfrm>
              <a:off x="4994972" y="4371821"/>
              <a:ext cx="52307" cy="75584"/>
            </a:xfrm>
            <a:custGeom>
              <a:avLst/>
              <a:gdLst/>
              <a:ahLst/>
              <a:cxnLst/>
              <a:rect l="l" t="t" r="r" b="b"/>
              <a:pathLst>
                <a:path w="1764" h="2549" extrusionOk="0">
                  <a:moveTo>
                    <a:pt x="1" y="1"/>
                  </a:moveTo>
                  <a:lnTo>
                    <a:pt x="1" y="2549"/>
                  </a:lnTo>
                  <a:lnTo>
                    <a:pt x="1763" y="2549"/>
                  </a:lnTo>
                  <a:lnTo>
                    <a:pt x="1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4"/>
          <p:cNvGrpSpPr/>
          <p:nvPr/>
        </p:nvGrpSpPr>
        <p:grpSpPr>
          <a:xfrm>
            <a:off x="5518768" y="3976976"/>
            <a:ext cx="340384" cy="342520"/>
            <a:chOff x="5290168" y="4143730"/>
            <a:chExt cx="340384" cy="342520"/>
          </a:xfrm>
        </p:grpSpPr>
        <p:sp>
          <p:nvSpPr>
            <p:cNvPr id="7007" name="Google Shape;7007;p74"/>
            <p:cNvSpPr/>
            <p:nvPr/>
          </p:nvSpPr>
          <p:spPr>
            <a:xfrm>
              <a:off x="5428588" y="4143730"/>
              <a:ext cx="100996" cy="138448"/>
            </a:xfrm>
            <a:custGeom>
              <a:avLst/>
              <a:gdLst/>
              <a:ahLst/>
              <a:cxnLst/>
              <a:rect l="l" t="t" r="r" b="b"/>
              <a:pathLst>
                <a:path w="3406" h="4669" extrusionOk="0">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4"/>
            <p:cNvSpPr/>
            <p:nvPr/>
          </p:nvSpPr>
          <p:spPr>
            <a:xfrm>
              <a:off x="5290168" y="4262371"/>
              <a:ext cx="134207" cy="103843"/>
            </a:xfrm>
            <a:custGeom>
              <a:avLst/>
              <a:gdLst/>
              <a:ahLst/>
              <a:cxnLst/>
              <a:rect l="l" t="t" r="r" b="b"/>
              <a:pathLst>
                <a:path w="4526" h="3502" extrusionOk="0">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4"/>
            <p:cNvSpPr/>
            <p:nvPr/>
          </p:nvSpPr>
          <p:spPr>
            <a:xfrm>
              <a:off x="5429270" y="4347120"/>
              <a:ext cx="101026" cy="139130"/>
            </a:xfrm>
            <a:custGeom>
              <a:avLst/>
              <a:gdLst/>
              <a:ahLst/>
              <a:cxnLst/>
              <a:rect l="l" t="t" r="r" b="b"/>
              <a:pathLst>
                <a:path w="3407" h="4692" extrusionOk="0">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4"/>
            <p:cNvSpPr/>
            <p:nvPr/>
          </p:nvSpPr>
          <p:spPr>
            <a:xfrm>
              <a:off x="5443414" y="4275093"/>
              <a:ext cx="187137" cy="78401"/>
            </a:xfrm>
            <a:custGeom>
              <a:avLst/>
              <a:gdLst/>
              <a:ahLst/>
              <a:cxnLst/>
              <a:rect l="l" t="t" r="r" b="b"/>
              <a:pathLst>
                <a:path w="6311" h="2644" extrusionOk="0">
                  <a:moveTo>
                    <a:pt x="2929" y="0"/>
                  </a:moveTo>
                  <a:lnTo>
                    <a:pt x="2929" y="977"/>
                  </a:lnTo>
                  <a:lnTo>
                    <a:pt x="0" y="977"/>
                  </a:lnTo>
                  <a:lnTo>
                    <a:pt x="0" y="1667"/>
                  </a:lnTo>
                  <a:lnTo>
                    <a:pt x="2929" y="1667"/>
                  </a:lnTo>
                  <a:lnTo>
                    <a:pt x="2929" y="2644"/>
                  </a:lnTo>
                  <a:lnTo>
                    <a:pt x="6311" y="2644"/>
                  </a:lnTo>
                  <a:lnTo>
                    <a:pt x="63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74"/>
          <p:cNvGrpSpPr/>
          <p:nvPr/>
        </p:nvGrpSpPr>
        <p:grpSpPr>
          <a:xfrm>
            <a:off x="6248569" y="4009685"/>
            <a:ext cx="341126" cy="341837"/>
            <a:chOff x="5881923" y="4162085"/>
            <a:chExt cx="341126" cy="341837"/>
          </a:xfrm>
        </p:grpSpPr>
        <p:sp>
          <p:nvSpPr>
            <p:cNvPr id="7012" name="Google Shape;7012;p74"/>
            <p:cNvSpPr/>
            <p:nvPr/>
          </p:nvSpPr>
          <p:spPr>
            <a:xfrm>
              <a:off x="6062718" y="4163508"/>
              <a:ext cx="160331" cy="213290"/>
            </a:xfrm>
            <a:custGeom>
              <a:avLst/>
              <a:gdLst/>
              <a:ahLst/>
              <a:cxnLst/>
              <a:rect l="l" t="t" r="r" b="b"/>
              <a:pathLst>
                <a:path w="5407" h="7193" extrusionOk="0">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4"/>
            <p:cNvSpPr/>
            <p:nvPr/>
          </p:nvSpPr>
          <p:spPr>
            <a:xfrm>
              <a:off x="6009046" y="4343591"/>
              <a:ext cx="214002" cy="160331"/>
            </a:xfrm>
            <a:custGeom>
              <a:avLst/>
              <a:gdLst/>
              <a:ahLst/>
              <a:cxnLst/>
              <a:rect l="l" t="t" r="r" b="b"/>
              <a:pathLst>
                <a:path w="7217" h="5407" extrusionOk="0">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4"/>
            <p:cNvSpPr/>
            <p:nvPr/>
          </p:nvSpPr>
          <p:spPr>
            <a:xfrm>
              <a:off x="5881923" y="4162085"/>
              <a:ext cx="216137" cy="161043"/>
            </a:xfrm>
            <a:custGeom>
              <a:avLst/>
              <a:gdLst/>
              <a:ahLst/>
              <a:cxnLst/>
              <a:rect l="l" t="t" r="r" b="b"/>
              <a:pathLst>
                <a:path w="7289" h="5431" extrusionOk="0">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4"/>
            <p:cNvSpPr/>
            <p:nvPr/>
          </p:nvSpPr>
          <p:spPr>
            <a:xfrm>
              <a:off x="5881923" y="4290631"/>
              <a:ext cx="161043" cy="213290"/>
            </a:xfrm>
            <a:custGeom>
              <a:avLst/>
              <a:gdLst/>
              <a:ahLst/>
              <a:cxnLst/>
              <a:rect l="l" t="t" r="r" b="b"/>
              <a:pathLst>
                <a:path w="5431" h="7193" extrusionOk="0">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74"/>
          <p:cNvGrpSpPr/>
          <p:nvPr/>
        </p:nvGrpSpPr>
        <p:grpSpPr>
          <a:xfrm>
            <a:off x="6982713" y="3987424"/>
            <a:ext cx="342520" cy="298159"/>
            <a:chOff x="6458882" y="4149393"/>
            <a:chExt cx="342520" cy="298159"/>
          </a:xfrm>
        </p:grpSpPr>
        <p:sp>
          <p:nvSpPr>
            <p:cNvPr id="7017" name="Google Shape;7017;p74"/>
            <p:cNvSpPr/>
            <p:nvPr/>
          </p:nvSpPr>
          <p:spPr>
            <a:xfrm>
              <a:off x="6575389" y="4149393"/>
              <a:ext cx="109477" cy="93939"/>
            </a:xfrm>
            <a:custGeom>
              <a:avLst/>
              <a:gdLst/>
              <a:ahLst/>
              <a:cxnLst/>
              <a:rect l="l" t="t" r="r" b="b"/>
              <a:pathLst>
                <a:path w="3692" h="3168" extrusionOk="0">
                  <a:moveTo>
                    <a:pt x="1834" y="0"/>
                  </a:moveTo>
                  <a:lnTo>
                    <a:pt x="1" y="3168"/>
                  </a:lnTo>
                  <a:lnTo>
                    <a:pt x="3692" y="3168"/>
                  </a:lnTo>
                  <a:lnTo>
                    <a:pt x="1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4"/>
            <p:cNvSpPr/>
            <p:nvPr/>
          </p:nvSpPr>
          <p:spPr>
            <a:xfrm>
              <a:off x="6499121" y="4263083"/>
              <a:ext cx="263433" cy="67815"/>
            </a:xfrm>
            <a:custGeom>
              <a:avLst/>
              <a:gdLst/>
              <a:ahLst/>
              <a:cxnLst/>
              <a:rect l="l" t="t" r="r" b="b"/>
              <a:pathLst>
                <a:path w="8884" h="2287" extrusionOk="0">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4"/>
            <p:cNvSpPr/>
            <p:nvPr/>
          </p:nvSpPr>
          <p:spPr>
            <a:xfrm>
              <a:off x="6702512" y="4350649"/>
              <a:ext cx="98891" cy="96904"/>
            </a:xfrm>
            <a:custGeom>
              <a:avLst/>
              <a:gdLst/>
              <a:ahLst/>
              <a:cxnLst/>
              <a:rect l="l" t="t" r="r" b="b"/>
              <a:pathLst>
                <a:path w="3335" h="3268" extrusionOk="0">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4"/>
            <p:cNvSpPr/>
            <p:nvPr/>
          </p:nvSpPr>
          <p:spPr>
            <a:xfrm>
              <a:off x="6458882" y="4350649"/>
              <a:ext cx="99603" cy="96904"/>
            </a:xfrm>
            <a:custGeom>
              <a:avLst/>
              <a:gdLst/>
              <a:ahLst/>
              <a:cxnLst/>
              <a:rect l="l" t="t" r="r" b="b"/>
              <a:pathLst>
                <a:path w="3359" h="3268" extrusionOk="0">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4"/>
            <p:cNvSpPr/>
            <p:nvPr/>
          </p:nvSpPr>
          <p:spPr>
            <a:xfrm>
              <a:off x="6580341" y="4350649"/>
              <a:ext cx="98891" cy="96904"/>
            </a:xfrm>
            <a:custGeom>
              <a:avLst/>
              <a:gdLst/>
              <a:ahLst/>
              <a:cxnLst/>
              <a:rect l="l" t="t" r="r" b="b"/>
              <a:pathLst>
                <a:path w="3335" h="3268" extrusionOk="0">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2" name="Google Shape;7022;p74"/>
          <p:cNvGrpSpPr/>
          <p:nvPr/>
        </p:nvGrpSpPr>
        <p:grpSpPr>
          <a:xfrm>
            <a:off x="7711665" y="3981760"/>
            <a:ext cx="341808" cy="341808"/>
            <a:chOff x="7045004" y="4143730"/>
            <a:chExt cx="341808" cy="341808"/>
          </a:xfrm>
        </p:grpSpPr>
        <p:sp>
          <p:nvSpPr>
            <p:cNvPr id="7023" name="Google Shape;7023;p74"/>
            <p:cNvSpPr/>
            <p:nvPr/>
          </p:nvSpPr>
          <p:spPr>
            <a:xfrm>
              <a:off x="7148819" y="4248257"/>
              <a:ext cx="132784" cy="132072"/>
            </a:xfrm>
            <a:custGeom>
              <a:avLst/>
              <a:gdLst/>
              <a:ahLst/>
              <a:cxnLst/>
              <a:rect l="l" t="t" r="r" b="b"/>
              <a:pathLst>
                <a:path w="4478" h="4454" extrusionOk="0">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4"/>
            <p:cNvSpPr/>
            <p:nvPr/>
          </p:nvSpPr>
          <p:spPr>
            <a:xfrm>
              <a:off x="7045004" y="4325918"/>
              <a:ext cx="158908" cy="159619"/>
            </a:xfrm>
            <a:custGeom>
              <a:avLst/>
              <a:gdLst/>
              <a:ahLst/>
              <a:cxnLst/>
              <a:rect l="l" t="t" r="r" b="b"/>
              <a:pathLst>
                <a:path w="5359" h="5383" extrusionOk="0">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4"/>
            <p:cNvSpPr/>
            <p:nvPr/>
          </p:nvSpPr>
          <p:spPr>
            <a:xfrm>
              <a:off x="7227904" y="4143730"/>
              <a:ext cx="158908" cy="158908"/>
            </a:xfrm>
            <a:custGeom>
              <a:avLst/>
              <a:gdLst/>
              <a:ahLst/>
              <a:cxnLst/>
              <a:rect l="l" t="t" r="r" b="b"/>
              <a:pathLst>
                <a:path w="5359" h="5359" extrusionOk="0">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4"/>
            <p:cNvSpPr/>
            <p:nvPr/>
          </p:nvSpPr>
          <p:spPr>
            <a:xfrm>
              <a:off x="7045004" y="4143730"/>
              <a:ext cx="158908" cy="158908"/>
            </a:xfrm>
            <a:custGeom>
              <a:avLst/>
              <a:gdLst/>
              <a:ahLst/>
              <a:cxnLst/>
              <a:rect l="l" t="t" r="r" b="b"/>
              <a:pathLst>
                <a:path w="5359" h="5359" extrusionOk="0">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4"/>
            <p:cNvSpPr/>
            <p:nvPr/>
          </p:nvSpPr>
          <p:spPr>
            <a:xfrm>
              <a:off x="7227904" y="4325918"/>
              <a:ext cx="158908" cy="159619"/>
            </a:xfrm>
            <a:custGeom>
              <a:avLst/>
              <a:gdLst/>
              <a:ahLst/>
              <a:cxnLst/>
              <a:rect l="l" t="t" r="r" b="b"/>
              <a:pathLst>
                <a:path w="5359" h="5383" extrusionOk="0">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8" name="Google Shape;7028;p74"/>
          <p:cNvSpPr txBox="1"/>
          <p:nvPr/>
        </p:nvSpPr>
        <p:spPr>
          <a:xfrm>
            <a:off x="713225" y="1187975"/>
            <a:ext cx="3171000" cy="48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Inter"/>
                <a:ea typeface="Inter"/>
                <a:cs typeface="Inter"/>
                <a:sym typeface="Inter"/>
              </a:rPr>
              <a:t>Infographic elements</a:t>
            </a:r>
            <a:endParaRPr sz="1600">
              <a:solidFill>
                <a:schemeClr val="lt1"/>
              </a:solidFill>
              <a:latin typeface="Inter"/>
              <a:ea typeface="Inter"/>
              <a:cs typeface="Inter"/>
              <a:sym typeface="Inter"/>
            </a:endParaRPr>
          </a:p>
        </p:txBody>
      </p:sp>
      <p:sp>
        <p:nvSpPr>
          <p:cNvPr id="7029" name="Google Shape;7029;p74"/>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Premium icons</a:t>
            </a:r>
            <a:endParaRPr/>
          </a:p>
        </p:txBody>
      </p:sp>
      <p:grpSp>
        <p:nvGrpSpPr>
          <p:cNvPr id="7030" name="Google Shape;7030;p74"/>
          <p:cNvGrpSpPr/>
          <p:nvPr/>
        </p:nvGrpSpPr>
        <p:grpSpPr>
          <a:xfrm>
            <a:off x="8430787" y="228418"/>
            <a:ext cx="346490" cy="311075"/>
            <a:chOff x="5655285" y="1922218"/>
            <a:chExt cx="2946347" cy="2645192"/>
          </a:xfrm>
        </p:grpSpPr>
        <p:sp>
          <p:nvSpPr>
            <p:cNvPr id="7031" name="Google Shape;7031;p74"/>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2" name="Google Shape;7032;p74"/>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3" name="Google Shape;7033;p74"/>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4" name="Google Shape;7034;p74"/>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038"/>
        <p:cNvGrpSpPr/>
        <p:nvPr/>
      </p:nvGrpSpPr>
      <p:grpSpPr>
        <a:xfrm>
          <a:off x="0" y="0"/>
          <a:ext cx="0" cy="0"/>
          <a:chOff x="0" y="0"/>
          <a:chExt cx="0" cy="0"/>
        </a:xfrm>
      </p:grpSpPr>
      <p:pic>
        <p:nvPicPr>
          <p:cNvPr id="7039" name="Google Shape;7039;p75">
            <a:hlinkClick r:id="rId3"/>
          </p:cNvPr>
          <p:cNvPicPr preferRelativeResize="0"/>
          <p:nvPr/>
        </p:nvPicPr>
        <p:blipFill rotWithShape="1">
          <a:blip r:embed="rId4">
            <a:alphaModFix/>
          </a:blip>
          <a:srcRect/>
          <a:stretch/>
        </p:blipFill>
        <p:spPr>
          <a:xfrm>
            <a:off x="3451076" y="2402626"/>
            <a:ext cx="2241848" cy="33824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3"/>
          <p:cNvSpPr txBox="1">
            <a:spLocks noGrp="1"/>
          </p:cNvSpPr>
          <p:nvPr>
            <p:ph type="subTitle" idx="1"/>
          </p:nvPr>
        </p:nvSpPr>
        <p:spPr>
          <a:xfrm>
            <a:off x="1573338" y="3354538"/>
            <a:ext cx="4616700" cy="343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enter a subtitle here if you need it</a:t>
            </a:r>
            <a:endParaRPr/>
          </a:p>
        </p:txBody>
      </p:sp>
      <p:sp>
        <p:nvSpPr>
          <p:cNvPr id="279" name="Google Shape;279;p33"/>
          <p:cNvSpPr txBox="1">
            <a:spLocks noGrp="1"/>
          </p:cNvSpPr>
          <p:nvPr>
            <p:ph type="title"/>
          </p:nvPr>
        </p:nvSpPr>
        <p:spPr>
          <a:xfrm>
            <a:off x="1573338" y="2447538"/>
            <a:ext cx="46167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Name of the section</a:t>
            </a:r>
            <a:endParaRPr/>
          </a:p>
        </p:txBody>
      </p:sp>
      <p:sp>
        <p:nvSpPr>
          <p:cNvPr id="280" name="Google Shape;280;p33"/>
          <p:cNvSpPr txBox="1">
            <a:spLocks noGrp="1"/>
          </p:cNvSpPr>
          <p:nvPr>
            <p:ph type="title" idx="2"/>
          </p:nvPr>
        </p:nvSpPr>
        <p:spPr>
          <a:xfrm>
            <a:off x="5197613" y="1452448"/>
            <a:ext cx="992400" cy="99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281" name="Google Shape;281;p33"/>
          <p:cNvGrpSpPr/>
          <p:nvPr/>
        </p:nvGrpSpPr>
        <p:grpSpPr>
          <a:xfrm>
            <a:off x="7131404" y="2516892"/>
            <a:ext cx="3090160" cy="3125813"/>
            <a:chOff x="7131404" y="2516892"/>
            <a:chExt cx="3090160" cy="3125813"/>
          </a:xfrm>
        </p:grpSpPr>
        <p:pic>
          <p:nvPicPr>
            <p:cNvPr id="282" name="Google Shape;282;p33"/>
            <p:cNvPicPr preferRelativeResize="0"/>
            <p:nvPr/>
          </p:nvPicPr>
          <p:blipFill>
            <a:blip r:embed="rId3">
              <a:alphaModFix/>
            </a:blip>
            <a:stretch>
              <a:fillRect/>
            </a:stretch>
          </p:blipFill>
          <p:spPr>
            <a:xfrm rot="1449632">
              <a:off x="7954131" y="2773273"/>
              <a:ext cx="1812045" cy="2613051"/>
            </a:xfrm>
            <a:prstGeom prst="rect">
              <a:avLst/>
            </a:prstGeom>
            <a:noFill/>
            <a:ln>
              <a:noFill/>
            </a:ln>
          </p:spPr>
        </p:pic>
        <p:pic>
          <p:nvPicPr>
            <p:cNvPr id="283" name="Google Shape;283;p33"/>
            <p:cNvPicPr preferRelativeResize="0"/>
            <p:nvPr/>
          </p:nvPicPr>
          <p:blipFill>
            <a:blip r:embed="rId4">
              <a:alphaModFix/>
            </a:blip>
            <a:stretch>
              <a:fillRect/>
            </a:stretch>
          </p:blipFill>
          <p:spPr>
            <a:xfrm rot="-10799963">
              <a:off x="7131404" y="4335763"/>
              <a:ext cx="2376090" cy="1222856"/>
            </a:xfrm>
            <a:prstGeom prst="rect">
              <a:avLst/>
            </a:prstGeom>
            <a:noFill/>
            <a:ln>
              <a:noFill/>
            </a:ln>
          </p:spPr>
        </p:pic>
      </p:grpSp>
      <p:grpSp>
        <p:nvGrpSpPr>
          <p:cNvPr id="284" name="Google Shape;284;p33"/>
          <p:cNvGrpSpPr/>
          <p:nvPr/>
        </p:nvGrpSpPr>
        <p:grpSpPr>
          <a:xfrm>
            <a:off x="-1485962" y="-1579824"/>
            <a:ext cx="5730157" cy="4620681"/>
            <a:chOff x="-1485962" y="-1579824"/>
            <a:chExt cx="5730157" cy="4620681"/>
          </a:xfrm>
        </p:grpSpPr>
        <p:pic>
          <p:nvPicPr>
            <p:cNvPr id="285" name="Google Shape;285;p33"/>
            <p:cNvPicPr preferRelativeResize="0"/>
            <p:nvPr/>
          </p:nvPicPr>
          <p:blipFill>
            <a:blip r:embed="rId5">
              <a:alphaModFix/>
            </a:blip>
            <a:stretch>
              <a:fillRect/>
            </a:stretch>
          </p:blipFill>
          <p:spPr>
            <a:xfrm rot="8523695">
              <a:off x="836577" y="-1102566"/>
              <a:ext cx="2681374" cy="3284142"/>
            </a:xfrm>
            <a:prstGeom prst="rect">
              <a:avLst/>
            </a:prstGeom>
            <a:noFill/>
            <a:ln>
              <a:noFill/>
            </a:ln>
          </p:spPr>
        </p:pic>
        <p:pic>
          <p:nvPicPr>
            <p:cNvPr id="286" name="Google Shape;286;p33"/>
            <p:cNvPicPr preferRelativeResize="0"/>
            <p:nvPr/>
          </p:nvPicPr>
          <p:blipFill>
            <a:blip r:embed="rId6">
              <a:alphaModFix/>
            </a:blip>
            <a:stretch>
              <a:fillRect/>
            </a:stretch>
          </p:blipFill>
          <p:spPr>
            <a:xfrm rot="3258973">
              <a:off x="-1061717" y="264812"/>
              <a:ext cx="2399594" cy="2275625"/>
            </a:xfrm>
            <a:prstGeom prst="rect">
              <a:avLst/>
            </a:prstGeom>
            <a:noFill/>
            <a:ln>
              <a:noFill/>
            </a:ln>
          </p:spPr>
        </p:pic>
      </p:grpSp>
      <p:grpSp>
        <p:nvGrpSpPr>
          <p:cNvPr id="287" name="Google Shape;287;p33"/>
          <p:cNvGrpSpPr/>
          <p:nvPr/>
        </p:nvGrpSpPr>
        <p:grpSpPr>
          <a:xfrm>
            <a:off x="6813661" y="1897375"/>
            <a:ext cx="757001" cy="1348825"/>
            <a:chOff x="988200" y="13680"/>
            <a:chExt cx="3172680" cy="5653080"/>
          </a:xfrm>
        </p:grpSpPr>
        <p:sp>
          <p:nvSpPr>
            <p:cNvPr id="288" name="Google Shape;288;p33"/>
            <p:cNvSpPr/>
            <p:nvPr/>
          </p:nvSpPr>
          <p:spPr>
            <a:xfrm>
              <a:off x="1118880" y="1333800"/>
              <a:ext cx="2926800" cy="542880"/>
            </a:xfrm>
            <a:custGeom>
              <a:avLst/>
              <a:gdLst/>
              <a:ahLst/>
              <a:cxnLst/>
              <a:rect l="l" t="t" r="r" b="b"/>
              <a:pathLst>
                <a:path w="8130" h="1508" extrusionOk="0">
                  <a:moveTo>
                    <a:pt x="222" y="1312"/>
                  </a:moveTo>
                  <a:lnTo>
                    <a:pt x="222" y="1312"/>
                  </a:lnTo>
                  <a:cubicBezTo>
                    <a:pt x="29" y="903"/>
                    <a:pt x="29" y="903"/>
                    <a:pt x="29" y="903"/>
                  </a:cubicBezTo>
                  <a:cubicBezTo>
                    <a:pt x="-9" y="809"/>
                    <a:pt x="-9" y="704"/>
                    <a:pt x="29" y="610"/>
                  </a:cubicBezTo>
                  <a:cubicBezTo>
                    <a:pt x="222" y="201"/>
                    <a:pt x="222" y="201"/>
                    <a:pt x="222" y="201"/>
                  </a:cubicBezTo>
                  <a:cubicBezTo>
                    <a:pt x="283" y="63"/>
                    <a:pt x="432" y="-14"/>
                    <a:pt x="581" y="2"/>
                  </a:cubicBezTo>
                  <a:cubicBezTo>
                    <a:pt x="4018" y="450"/>
                    <a:pt x="4018" y="450"/>
                    <a:pt x="4018" y="450"/>
                  </a:cubicBezTo>
                  <a:cubicBezTo>
                    <a:pt x="4046" y="455"/>
                    <a:pt x="4079" y="455"/>
                    <a:pt x="4107" y="450"/>
                  </a:cubicBezTo>
                  <a:cubicBezTo>
                    <a:pt x="7550" y="2"/>
                    <a:pt x="7550" y="2"/>
                    <a:pt x="7550" y="2"/>
                  </a:cubicBezTo>
                  <a:cubicBezTo>
                    <a:pt x="7699" y="-14"/>
                    <a:pt x="7843" y="63"/>
                    <a:pt x="7903" y="201"/>
                  </a:cubicBezTo>
                  <a:cubicBezTo>
                    <a:pt x="8097" y="610"/>
                    <a:pt x="8097" y="610"/>
                    <a:pt x="8097" y="610"/>
                  </a:cubicBezTo>
                  <a:cubicBezTo>
                    <a:pt x="8141" y="704"/>
                    <a:pt x="8141" y="809"/>
                    <a:pt x="8097" y="903"/>
                  </a:cubicBezTo>
                  <a:cubicBezTo>
                    <a:pt x="7903" y="1312"/>
                    <a:pt x="7903" y="1312"/>
                    <a:pt x="7903" y="1312"/>
                  </a:cubicBezTo>
                  <a:cubicBezTo>
                    <a:pt x="7843" y="1445"/>
                    <a:pt x="7699" y="1527"/>
                    <a:pt x="7550" y="1505"/>
                  </a:cubicBezTo>
                  <a:cubicBezTo>
                    <a:pt x="4107" y="1063"/>
                    <a:pt x="4107" y="1063"/>
                    <a:pt x="4107" y="1063"/>
                  </a:cubicBezTo>
                  <a:cubicBezTo>
                    <a:pt x="4079" y="1057"/>
                    <a:pt x="4046" y="1057"/>
                    <a:pt x="4018" y="1063"/>
                  </a:cubicBezTo>
                  <a:cubicBezTo>
                    <a:pt x="581" y="1505"/>
                    <a:pt x="581" y="1505"/>
                    <a:pt x="581" y="1505"/>
                  </a:cubicBezTo>
                  <a:cubicBezTo>
                    <a:pt x="432" y="1527"/>
                    <a:pt x="283" y="1445"/>
                    <a:pt x="222" y="131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89" name="Google Shape;289;p33"/>
            <p:cNvSpPr/>
            <p:nvPr/>
          </p:nvSpPr>
          <p:spPr>
            <a:xfrm>
              <a:off x="988200" y="1463760"/>
              <a:ext cx="381960" cy="282600"/>
            </a:xfrm>
            <a:custGeom>
              <a:avLst/>
              <a:gdLst/>
              <a:ahLst/>
              <a:cxnLst/>
              <a:rect l="l" t="t" r="r" b="b"/>
              <a:pathLst>
                <a:path w="1061" h="785" extrusionOk="0">
                  <a:moveTo>
                    <a:pt x="519" y="785"/>
                  </a:moveTo>
                  <a:lnTo>
                    <a:pt x="519" y="785"/>
                  </a:lnTo>
                  <a:cubicBezTo>
                    <a:pt x="1061" y="785"/>
                    <a:pt x="1061" y="785"/>
                    <a:pt x="1061" y="785"/>
                  </a:cubicBezTo>
                  <a:cubicBezTo>
                    <a:pt x="1061" y="0"/>
                    <a:pt x="1061" y="0"/>
                    <a:pt x="1061" y="0"/>
                  </a:cubicBezTo>
                  <a:cubicBezTo>
                    <a:pt x="519" y="0"/>
                    <a:pt x="519" y="0"/>
                    <a:pt x="519" y="0"/>
                  </a:cubicBezTo>
                  <a:cubicBezTo>
                    <a:pt x="304" y="0"/>
                    <a:pt x="0" y="177"/>
                    <a:pt x="0" y="393"/>
                  </a:cubicBezTo>
                  <a:cubicBezTo>
                    <a:pt x="0" y="614"/>
                    <a:pt x="304" y="785"/>
                    <a:pt x="519" y="78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90" name="Google Shape;290;p33"/>
            <p:cNvSpPr/>
            <p:nvPr/>
          </p:nvSpPr>
          <p:spPr>
            <a:xfrm>
              <a:off x="3795120" y="1463760"/>
              <a:ext cx="365760" cy="282600"/>
            </a:xfrm>
            <a:custGeom>
              <a:avLst/>
              <a:gdLst/>
              <a:ahLst/>
              <a:cxnLst/>
              <a:rect l="l" t="t" r="r" b="b"/>
              <a:pathLst>
                <a:path w="1016" h="785" extrusionOk="0">
                  <a:moveTo>
                    <a:pt x="0" y="785"/>
                  </a:moveTo>
                  <a:lnTo>
                    <a:pt x="0" y="785"/>
                  </a:lnTo>
                  <a:cubicBezTo>
                    <a:pt x="928" y="785"/>
                    <a:pt x="928" y="785"/>
                    <a:pt x="928" y="785"/>
                  </a:cubicBezTo>
                  <a:cubicBezTo>
                    <a:pt x="978" y="785"/>
                    <a:pt x="1016" y="746"/>
                    <a:pt x="1016" y="702"/>
                  </a:cubicBezTo>
                  <a:cubicBezTo>
                    <a:pt x="1016" y="138"/>
                    <a:pt x="1016" y="138"/>
                    <a:pt x="1016" y="138"/>
                  </a:cubicBezTo>
                  <a:cubicBezTo>
                    <a:pt x="1016" y="61"/>
                    <a:pt x="956" y="0"/>
                    <a:pt x="878" y="0"/>
                  </a:cubicBezTo>
                  <a:cubicBezTo>
                    <a:pt x="0" y="0"/>
                    <a:pt x="0" y="0"/>
                    <a:pt x="0" y="0"/>
                  </a:cubicBezTo>
                  <a:lnTo>
                    <a:pt x="0" y="78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91" name="Google Shape;291;p33"/>
            <p:cNvSpPr/>
            <p:nvPr/>
          </p:nvSpPr>
          <p:spPr>
            <a:xfrm>
              <a:off x="2311920" y="137520"/>
              <a:ext cx="539280" cy="5529240"/>
            </a:xfrm>
            <a:custGeom>
              <a:avLst/>
              <a:gdLst/>
              <a:ahLst/>
              <a:cxnLst/>
              <a:rect l="l" t="t" r="r" b="b"/>
              <a:pathLst>
                <a:path w="1498" h="15359" extrusionOk="0">
                  <a:moveTo>
                    <a:pt x="235" y="220"/>
                  </a:moveTo>
                  <a:lnTo>
                    <a:pt x="235" y="220"/>
                  </a:lnTo>
                  <a:cubicBezTo>
                    <a:pt x="660" y="21"/>
                    <a:pt x="660" y="21"/>
                    <a:pt x="660" y="21"/>
                  </a:cubicBezTo>
                  <a:cubicBezTo>
                    <a:pt x="716" y="-7"/>
                    <a:pt x="782" y="-7"/>
                    <a:pt x="837" y="21"/>
                  </a:cubicBezTo>
                  <a:cubicBezTo>
                    <a:pt x="1263" y="220"/>
                    <a:pt x="1263" y="220"/>
                    <a:pt x="1263" y="220"/>
                  </a:cubicBezTo>
                  <a:cubicBezTo>
                    <a:pt x="1423" y="291"/>
                    <a:pt x="1517" y="463"/>
                    <a:pt x="1495" y="639"/>
                  </a:cubicBezTo>
                  <a:cubicBezTo>
                    <a:pt x="1102" y="4060"/>
                    <a:pt x="1102" y="4060"/>
                    <a:pt x="1102" y="4060"/>
                  </a:cubicBezTo>
                  <a:cubicBezTo>
                    <a:pt x="1102" y="4071"/>
                    <a:pt x="1102" y="4082"/>
                    <a:pt x="1102" y="4093"/>
                  </a:cubicBezTo>
                  <a:cubicBezTo>
                    <a:pt x="1296" y="14625"/>
                    <a:pt x="1296" y="14625"/>
                    <a:pt x="1296" y="14625"/>
                  </a:cubicBezTo>
                  <a:cubicBezTo>
                    <a:pt x="1296" y="14697"/>
                    <a:pt x="1186" y="14763"/>
                    <a:pt x="1125" y="14802"/>
                  </a:cubicBezTo>
                  <a:cubicBezTo>
                    <a:pt x="865" y="15327"/>
                    <a:pt x="865" y="15327"/>
                    <a:pt x="865" y="15327"/>
                  </a:cubicBezTo>
                  <a:cubicBezTo>
                    <a:pt x="798" y="15371"/>
                    <a:pt x="704" y="15371"/>
                    <a:pt x="633" y="15321"/>
                  </a:cubicBezTo>
                  <a:cubicBezTo>
                    <a:pt x="390" y="14802"/>
                    <a:pt x="390" y="14802"/>
                    <a:pt x="390" y="14802"/>
                  </a:cubicBezTo>
                  <a:cubicBezTo>
                    <a:pt x="334" y="14763"/>
                    <a:pt x="229" y="14697"/>
                    <a:pt x="235" y="14630"/>
                  </a:cubicBezTo>
                  <a:cubicBezTo>
                    <a:pt x="406" y="4093"/>
                    <a:pt x="406" y="4093"/>
                    <a:pt x="406" y="4093"/>
                  </a:cubicBezTo>
                  <a:cubicBezTo>
                    <a:pt x="406" y="4082"/>
                    <a:pt x="400" y="4071"/>
                    <a:pt x="400" y="4066"/>
                  </a:cubicBezTo>
                  <a:cubicBezTo>
                    <a:pt x="3" y="639"/>
                    <a:pt x="3" y="639"/>
                    <a:pt x="3" y="639"/>
                  </a:cubicBezTo>
                  <a:cubicBezTo>
                    <a:pt x="-19" y="463"/>
                    <a:pt x="75" y="291"/>
                    <a:pt x="235" y="22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92" name="Google Shape;292;p33"/>
            <p:cNvSpPr/>
            <p:nvPr/>
          </p:nvSpPr>
          <p:spPr>
            <a:xfrm>
              <a:off x="2440080" y="13680"/>
              <a:ext cx="282600" cy="379800"/>
            </a:xfrm>
            <a:custGeom>
              <a:avLst/>
              <a:gdLst/>
              <a:ahLst/>
              <a:cxnLst/>
              <a:rect l="l" t="t" r="r" b="b"/>
              <a:pathLst>
                <a:path w="785" h="1055" extrusionOk="0">
                  <a:moveTo>
                    <a:pt x="0" y="519"/>
                  </a:moveTo>
                  <a:lnTo>
                    <a:pt x="0" y="519"/>
                  </a:lnTo>
                  <a:cubicBezTo>
                    <a:pt x="0" y="1055"/>
                    <a:pt x="0" y="1055"/>
                    <a:pt x="0" y="1055"/>
                  </a:cubicBezTo>
                  <a:cubicBezTo>
                    <a:pt x="785" y="1055"/>
                    <a:pt x="785" y="1055"/>
                    <a:pt x="785" y="1055"/>
                  </a:cubicBezTo>
                  <a:cubicBezTo>
                    <a:pt x="785" y="519"/>
                    <a:pt x="785" y="519"/>
                    <a:pt x="785" y="519"/>
                  </a:cubicBezTo>
                  <a:cubicBezTo>
                    <a:pt x="785" y="298"/>
                    <a:pt x="608" y="0"/>
                    <a:pt x="393" y="0"/>
                  </a:cubicBezTo>
                  <a:cubicBezTo>
                    <a:pt x="177" y="0"/>
                    <a:pt x="0" y="298"/>
                    <a:pt x="0" y="51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cxnSp>
        <p:nvCxnSpPr>
          <p:cNvPr id="293" name="Google Shape;293;p33"/>
          <p:cNvCxnSpPr/>
          <p:nvPr/>
        </p:nvCxnSpPr>
        <p:spPr>
          <a:xfrm>
            <a:off x="6501850" y="1450375"/>
            <a:ext cx="0" cy="2262900"/>
          </a:xfrm>
          <a:prstGeom prst="straightConnector1">
            <a:avLst/>
          </a:prstGeom>
          <a:noFill/>
          <a:ln w="19050" cap="flat" cmpd="sng">
            <a:solidFill>
              <a:schemeClr val="accent3"/>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pic>
        <p:nvPicPr>
          <p:cNvPr id="298" name="Google Shape;298;p34"/>
          <p:cNvPicPr preferRelativeResize="0">
            <a:picLocks noGrp="1"/>
          </p:cNvPicPr>
          <p:nvPr>
            <p:ph type="pic" idx="2"/>
          </p:nvPr>
        </p:nvPicPr>
        <p:blipFill rotWithShape="1">
          <a:blip r:embed="rId3">
            <a:alphaModFix/>
          </a:blip>
          <a:srcRect t="32333" b="999"/>
          <a:stretch/>
        </p:blipFill>
        <p:spPr>
          <a:xfrm>
            <a:off x="720000" y="1131475"/>
            <a:ext cx="3248700" cy="3248700"/>
          </a:xfrm>
          <a:prstGeom prst="ellipse">
            <a:avLst/>
          </a:prstGeom>
        </p:spPr>
      </p:pic>
      <p:sp>
        <p:nvSpPr>
          <p:cNvPr id="299" name="Google Shape;299;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goes here!</a:t>
            </a:r>
            <a:endParaRPr/>
          </a:p>
        </p:txBody>
      </p:sp>
      <p:sp>
        <p:nvSpPr>
          <p:cNvPr id="300" name="Google Shape;300;p34"/>
          <p:cNvSpPr txBox="1">
            <a:spLocks noGrp="1"/>
          </p:cNvSpPr>
          <p:nvPr>
            <p:ph type="body" idx="1"/>
          </p:nvPr>
        </p:nvSpPr>
        <p:spPr>
          <a:xfrm>
            <a:off x="4451375" y="1504675"/>
            <a:ext cx="3979500" cy="250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
                <a:solidFill>
                  <a:schemeClr val="dk1"/>
                </a:solidFill>
              </a:rPr>
              <a:t>Do you know what helps you make your point clear?</a:t>
            </a:r>
            <a:br>
              <a:rPr lang="en">
                <a:solidFill>
                  <a:schemeClr val="dk1"/>
                </a:solidFill>
              </a:rPr>
            </a:br>
            <a:r>
              <a:rPr lang="en">
                <a:solidFill>
                  <a:schemeClr val="dk1"/>
                </a:solidFill>
              </a:rPr>
              <a:t>Lists like this one:</a:t>
            </a:r>
            <a:endParaRPr>
              <a:solidFill>
                <a:schemeClr val="dk1"/>
              </a:solidFill>
            </a:endParaRPr>
          </a:p>
          <a:p>
            <a:pPr marL="241300" lvl="0" indent="-215900" algn="l" rtl="0">
              <a:spcBef>
                <a:spcPts val="1600"/>
              </a:spcBef>
              <a:spcAft>
                <a:spcPts val="0"/>
              </a:spcAft>
              <a:buSzPts val="1400"/>
              <a:buChar char="●"/>
            </a:pPr>
            <a:r>
              <a:rPr lang="en">
                <a:solidFill>
                  <a:schemeClr val="dk1"/>
                </a:solidFill>
              </a:rPr>
              <a:t>They’re simple </a:t>
            </a:r>
            <a:endParaRPr>
              <a:solidFill>
                <a:schemeClr val="dk1"/>
              </a:solidFill>
            </a:endParaRPr>
          </a:p>
          <a:p>
            <a:pPr marL="241300" lvl="0" indent="-215900" algn="l" rtl="0">
              <a:spcBef>
                <a:spcPts val="1000"/>
              </a:spcBef>
              <a:spcAft>
                <a:spcPts val="0"/>
              </a:spcAft>
              <a:buSzPts val="1400"/>
              <a:buChar char="●"/>
            </a:pPr>
            <a:r>
              <a:rPr lang="en">
                <a:solidFill>
                  <a:schemeClr val="dk1"/>
                </a:solidFill>
              </a:rPr>
              <a:t>You can organize your ideas clearly</a:t>
            </a:r>
            <a:endParaRPr>
              <a:solidFill>
                <a:schemeClr val="dk1"/>
              </a:solidFill>
            </a:endParaRPr>
          </a:p>
          <a:p>
            <a:pPr marL="241300" lvl="0" indent="-215900" algn="l" rtl="0">
              <a:spcBef>
                <a:spcPts val="1000"/>
              </a:spcBef>
              <a:spcAft>
                <a:spcPts val="0"/>
              </a:spcAft>
              <a:buSzPts val="1400"/>
              <a:buChar char="●"/>
            </a:pPr>
            <a:r>
              <a:rPr lang="en">
                <a:solidFill>
                  <a:schemeClr val="dk1"/>
                </a:solidFill>
              </a:rPr>
              <a:t>You’ll never forget to buy milk!</a:t>
            </a:r>
            <a:endParaRPr>
              <a:solidFill>
                <a:schemeClr val="dk1"/>
              </a:solidFill>
            </a:endParaRPr>
          </a:p>
          <a:p>
            <a:pPr marL="0" lvl="0" indent="0" algn="l" rtl="0">
              <a:spcBef>
                <a:spcPts val="1000"/>
              </a:spcBef>
              <a:spcAft>
                <a:spcPts val="0"/>
              </a:spcAft>
              <a:buNone/>
            </a:pPr>
            <a:r>
              <a:rPr lang="en"/>
              <a:t>You can replace the image. Just right-click on it and select “</a:t>
            </a:r>
            <a:r>
              <a:rPr lang="en" b="1"/>
              <a:t>Replace image</a:t>
            </a:r>
            <a:r>
              <a:rPr lang="en"/>
              <a:t>”</a:t>
            </a:r>
            <a:endParaRPr/>
          </a:p>
        </p:txBody>
      </p:sp>
      <p:pic>
        <p:nvPicPr>
          <p:cNvPr id="301" name="Google Shape;301;p34"/>
          <p:cNvPicPr preferRelativeResize="0"/>
          <p:nvPr/>
        </p:nvPicPr>
        <p:blipFill>
          <a:blip r:embed="rId4">
            <a:alphaModFix/>
          </a:blip>
          <a:stretch>
            <a:fillRect/>
          </a:stretch>
        </p:blipFill>
        <p:spPr>
          <a:xfrm rot="-6486409">
            <a:off x="-471097" y="3238734"/>
            <a:ext cx="2553542" cy="242160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Two ideas</a:t>
            </a:r>
            <a:endParaRPr/>
          </a:p>
        </p:txBody>
      </p:sp>
      <p:sp>
        <p:nvSpPr>
          <p:cNvPr id="307" name="Google Shape;307;p35"/>
          <p:cNvSpPr txBox="1">
            <a:spLocks noGrp="1"/>
          </p:cNvSpPr>
          <p:nvPr>
            <p:ph type="subTitle" idx="3"/>
          </p:nvPr>
        </p:nvSpPr>
        <p:spPr>
          <a:xfrm>
            <a:off x="1191560" y="2869118"/>
            <a:ext cx="3130500" cy="95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308" name="Google Shape;308;p35"/>
          <p:cNvSpPr txBox="1">
            <a:spLocks noGrp="1"/>
          </p:cNvSpPr>
          <p:nvPr>
            <p:ph type="subTitle" idx="4"/>
          </p:nvPr>
        </p:nvSpPr>
        <p:spPr>
          <a:xfrm>
            <a:off x="4821940" y="2869118"/>
            <a:ext cx="3130500" cy="95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is the second-brightest natural object in the night sky</a:t>
            </a:r>
            <a:endParaRPr/>
          </a:p>
        </p:txBody>
      </p:sp>
      <p:sp>
        <p:nvSpPr>
          <p:cNvPr id="309" name="Google Shape;309;p35"/>
          <p:cNvSpPr txBox="1">
            <a:spLocks noGrp="1"/>
          </p:cNvSpPr>
          <p:nvPr>
            <p:ph type="subTitle" idx="1"/>
          </p:nvPr>
        </p:nvSpPr>
        <p:spPr>
          <a:xfrm>
            <a:off x="1191560" y="2503318"/>
            <a:ext cx="31305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10" name="Google Shape;310;p35"/>
          <p:cNvSpPr txBox="1">
            <a:spLocks noGrp="1"/>
          </p:cNvSpPr>
          <p:nvPr>
            <p:ph type="subTitle" idx="2"/>
          </p:nvPr>
        </p:nvSpPr>
        <p:spPr>
          <a:xfrm>
            <a:off x="4821940" y="2503318"/>
            <a:ext cx="31305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11" name="Google Shape;311;p35"/>
          <p:cNvSpPr/>
          <p:nvPr/>
        </p:nvSpPr>
        <p:spPr>
          <a:xfrm>
            <a:off x="6078490" y="1744243"/>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312" name="Google Shape;312;p35"/>
          <p:cNvSpPr/>
          <p:nvPr/>
        </p:nvSpPr>
        <p:spPr>
          <a:xfrm>
            <a:off x="2448110" y="1744243"/>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313" name="Google Shape;313;p35"/>
          <p:cNvGrpSpPr/>
          <p:nvPr/>
        </p:nvGrpSpPr>
        <p:grpSpPr>
          <a:xfrm>
            <a:off x="2601510" y="1876549"/>
            <a:ext cx="310602" cy="352803"/>
            <a:chOff x="-28069875" y="3175300"/>
            <a:chExt cx="260725" cy="296150"/>
          </a:xfrm>
        </p:grpSpPr>
        <p:sp>
          <p:nvSpPr>
            <p:cNvPr id="314" name="Google Shape;314;p35"/>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5"/>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5"/>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5"/>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35"/>
          <p:cNvSpPr/>
          <p:nvPr/>
        </p:nvSpPr>
        <p:spPr>
          <a:xfrm>
            <a:off x="6242685" y="1876538"/>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Three ideas</a:t>
            </a:r>
            <a:endParaRPr/>
          </a:p>
        </p:txBody>
      </p:sp>
      <p:sp>
        <p:nvSpPr>
          <p:cNvPr id="329" name="Google Shape;329;p36"/>
          <p:cNvSpPr txBox="1">
            <a:spLocks noGrp="1"/>
          </p:cNvSpPr>
          <p:nvPr>
            <p:ph type="subTitle" idx="1"/>
          </p:nvPr>
        </p:nvSpPr>
        <p:spPr>
          <a:xfrm>
            <a:off x="1652556" y="1567525"/>
            <a:ext cx="4561800" cy="5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330" name="Google Shape;330;p36"/>
          <p:cNvSpPr txBox="1">
            <a:spLocks noGrp="1"/>
          </p:cNvSpPr>
          <p:nvPr>
            <p:ph type="subTitle" idx="2"/>
          </p:nvPr>
        </p:nvSpPr>
        <p:spPr>
          <a:xfrm>
            <a:off x="2643158" y="2782675"/>
            <a:ext cx="4561800" cy="5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331" name="Google Shape;331;p36"/>
          <p:cNvSpPr txBox="1">
            <a:spLocks noGrp="1"/>
          </p:cNvSpPr>
          <p:nvPr>
            <p:ph type="subTitle" idx="3"/>
          </p:nvPr>
        </p:nvSpPr>
        <p:spPr>
          <a:xfrm>
            <a:off x="3633759" y="3999675"/>
            <a:ext cx="4561800" cy="5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332" name="Google Shape;332;p36"/>
          <p:cNvSpPr txBox="1">
            <a:spLocks noGrp="1"/>
          </p:cNvSpPr>
          <p:nvPr>
            <p:ph type="subTitle" idx="4"/>
          </p:nvPr>
        </p:nvSpPr>
        <p:spPr>
          <a:xfrm>
            <a:off x="1652556" y="1374525"/>
            <a:ext cx="4561800" cy="34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333" name="Google Shape;333;p36"/>
          <p:cNvSpPr txBox="1">
            <a:spLocks noGrp="1"/>
          </p:cNvSpPr>
          <p:nvPr>
            <p:ph type="subTitle" idx="5"/>
          </p:nvPr>
        </p:nvSpPr>
        <p:spPr>
          <a:xfrm>
            <a:off x="3633756" y="3806825"/>
            <a:ext cx="4561800" cy="34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34" name="Google Shape;334;p36"/>
          <p:cNvSpPr txBox="1">
            <a:spLocks noGrp="1"/>
          </p:cNvSpPr>
          <p:nvPr>
            <p:ph type="subTitle" idx="6"/>
          </p:nvPr>
        </p:nvSpPr>
        <p:spPr>
          <a:xfrm>
            <a:off x="2643156" y="2590750"/>
            <a:ext cx="4561800" cy="34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35" name="Google Shape;335;p36"/>
          <p:cNvSpPr/>
          <p:nvPr/>
        </p:nvSpPr>
        <p:spPr>
          <a:xfrm>
            <a:off x="948441" y="1413543"/>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336" name="Google Shape;336;p36"/>
          <p:cNvSpPr/>
          <p:nvPr/>
        </p:nvSpPr>
        <p:spPr>
          <a:xfrm>
            <a:off x="1939041" y="2632859"/>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337" name="Google Shape;337;p36"/>
          <p:cNvSpPr/>
          <p:nvPr/>
        </p:nvSpPr>
        <p:spPr>
          <a:xfrm>
            <a:off x="2929641" y="3852159"/>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338" name="Google Shape;338;p36"/>
          <p:cNvGrpSpPr/>
          <p:nvPr/>
        </p:nvGrpSpPr>
        <p:grpSpPr>
          <a:xfrm>
            <a:off x="7023113" y="-1541670"/>
            <a:ext cx="3456200" cy="5027816"/>
            <a:chOff x="7023113" y="-1541670"/>
            <a:chExt cx="3456200" cy="5027816"/>
          </a:xfrm>
        </p:grpSpPr>
        <p:pic>
          <p:nvPicPr>
            <p:cNvPr id="339" name="Google Shape;339;p36"/>
            <p:cNvPicPr preferRelativeResize="0"/>
            <p:nvPr/>
          </p:nvPicPr>
          <p:blipFill>
            <a:blip r:embed="rId3">
              <a:alphaModFix/>
            </a:blip>
            <a:stretch>
              <a:fillRect/>
            </a:stretch>
          </p:blipFill>
          <p:spPr>
            <a:xfrm rot="-8591604">
              <a:off x="7732629" y="-1224210"/>
              <a:ext cx="2037191" cy="2937705"/>
            </a:xfrm>
            <a:prstGeom prst="rect">
              <a:avLst/>
            </a:prstGeom>
            <a:noFill/>
            <a:ln>
              <a:noFill/>
            </a:ln>
          </p:spPr>
        </p:pic>
        <p:pic>
          <p:nvPicPr>
            <p:cNvPr id="340" name="Google Shape;340;p36"/>
            <p:cNvPicPr preferRelativeResize="0"/>
            <p:nvPr/>
          </p:nvPicPr>
          <p:blipFill>
            <a:blip r:embed="rId4">
              <a:alphaModFix/>
            </a:blip>
            <a:stretch>
              <a:fillRect/>
            </a:stretch>
          </p:blipFill>
          <p:spPr>
            <a:xfrm rot="3968045">
              <a:off x="7392474" y="433712"/>
              <a:ext cx="2717477" cy="2577070"/>
            </a:xfrm>
            <a:prstGeom prst="rect">
              <a:avLst/>
            </a:prstGeom>
            <a:noFill/>
            <a:ln>
              <a:noFill/>
            </a:ln>
          </p:spPr>
        </p:pic>
      </p:grpSp>
      <p:grpSp>
        <p:nvGrpSpPr>
          <p:cNvPr id="341" name="Google Shape;341;p36"/>
          <p:cNvGrpSpPr/>
          <p:nvPr/>
        </p:nvGrpSpPr>
        <p:grpSpPr>
          <a:xfrm>
            <a:off x="1078836" y="1561769"/>
            <a:ext cx="356627" cy="320960"/>
            <a:chOff x="-40378075" y="3267450"/>
            <a:chExt cx="317425" cy="289075"/>
          </a:xfrm>
        </p:grpSpPr>
        <p:sp>
          <p:nvSpPr>
            <p:cNvPr id="342" name="Google Shape;342;p36"/>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36"/>
          <p:cNvSpPr/>
          <p:nvPr/>
        </p:nvSpPr>
        <p:spPr>
          <a:xfrm>
            <a:off x="2116977" y="2763237"/>
            <a:ext cx="261524" cy="356626"/>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36"/>
          <p:cNvGrpSpPr/>
          <p:nvPr/>
        </p:nvGrpSpPr>
        <p:grpSpPr>
          <a:xfrm>
            <a:off x="3060040" y="3982541"/>
            <a:ext cx="356626" cy="356611"/>
            <a:chOff x="-64044600" y="3360375"/>
            <a:chExt cx="315850" cy="316650"/>
          </a:xfrm>
        </p:grpSpPr>
        <p:sp>
          <p:nvSpPr>
            <p:cNvPr id="348" name="Google Shape;348;p3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7"/>
          <p:cNvSpPr txBox="1">
            <a:spLocks noGrp="1"/>
          </p:cNvSpPr>
          <p:nvPr>
            <p:ph type="subTitle" idx="3"/>
          </p:nvPr>
        </p:nvSpPr>
        <p:spPr>
          <a:xfrm>
            <a:off x="771752" y="3912900"/>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356" name="Google Shape;356;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Six different ideas</a:t>
            </a:r>
            <a:endParaRPr/>
          </a:p>
        </p:txBody>
      </p:sp>
      <p:sp>
        <p:nvSpPr>
          <p:cNvPr id="357" name="Google Shape;357;p37"/>
          <p:cNvSpPr txBox="1">
            <a:spLocks noGrp="1"/>
          </p:cNvSpPr>
          <p:nvPr>
            <p:ph type="subTitle" idx="1"/>
          </p:nvPr>
        </p:nvSpPr>
        <p:spPr>
          <a:xfrm>
            <a:off x="771752" y="2084590"/>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in the Solar System</a:t>
            </a:r>
            <a:endParaRPr/>
          </a:p>
        </p:txBody>
      </p:sp>
      <p:sp>
        <p:nvSpPr>
          <p:cNvPr id="358" name="Google Shape;358;p37"/>
          <p:cNvSpPr txBox="1">
            <a:spLocks noGrp="1"/>
          </p:cNvSpPr>
          <p:nvPr>
            <p:ph type="subTitle" idx="2"/>
          </p:nvPr>
        </p:nvSpPr>
        <p:spPr>
          <a:xfrm>
            <a:off x="3381450" y="2084590"/>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359" name="Google Shape;359;p37"/>
          <p:cNvSpPr txBox="1">
            <a:spLocks noGrp="1"/>
          </p:cNvSpPr>
          <p:nvPr>
            <p:ph type="subTitle" idx="4"/>
          </p:nvPr>
        </p:nvSpPr>
        <p:spPr>
          <a:xfrm>
            <a:off x="3381450" y="3912900"/>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360" name="Google Shape;360;p37"/>
          <p:cNvSpPr txBox="1">
            <a:spLocks noGrp="1"/>
          </p:cNvSpPr>
          <p:nvPr>
            <p:ph type="subTitle" idx="5"/>
          </p:nvPr>
        </p:nvSpPr>
        <p:spPr>
          <a:xfrm>
            <a:off x="5991148" y="2084590"/>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361" name="Google Shape;361;p37"/>
          <p:cNvSpPr txBox="1">
            <a:spLocks noGrp="1"/>
          </p:cNvSpPr>
          <p:nvPr>
            <p:ph type="subTitle" idx="6"/>
          </p:nvPr>
        </p:nvSpPr>
        <p:spPr>
          <a:xfrm>
            <a:off x="5991148" y="3912900"/>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362" name="Google Shape;362;p37"/>
          <p:cNvSpPr txBox="1">
            <a:spLocks noGrp="1"/>
          </p:cNvSpPr>
          <p:nvPr>
            <p:ph type="subTitle" idx="7"/>
          </p:nvPr>
        </p:nvSpPr>
        <p:spPr>
          <a:xfrm>
            <a:off x="771752" y="1845140"/>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63" name="Google Shape;363;p37"/>
          <p:cNvSpPr txBox="1">
            <a:spLocks noGrp="1"/>
          </p:cNvSpPr>
          <p:nvPr>
            <p:ph type="subTitle" idx="8"/>
          </p:nvPr>
        </p:nvSpPr>
        <p:spPr>
          <a:xfrm>
            <a:off x="3381450" y="1845140"/>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64" name="Google Shape;364;p37"/>
          <p:cNvSpPr txBox="1">
            <a:spLocks noGrp="1"/>
          </p:cNvSpPr>
          <p:nvPr>
            <p:ph type="subTitle" idx="9"/>
          </p:nvPr>
        </p:nvSpPr>
        <p:spPr>
          <a:xfrm>
            <a:off x="5991148" y="1845140"/>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365" name="Google Shape;365;p37"/>
          <p:cNvSpPr txBox="1">
            <a:spLocks noGrp="1"/>
          </p:cNvSpPr>
          <p:nvPr>
            <p:ph type="subTitle" idx="13"/>
          </p:nvPr>
        </p:nvSpPr>
        <p:spPr>
          <a:xfrm>
            <a:off x="771752" y="3673500"/>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366" name="Google Shape;366;p37"/>
          <p:cNvSpPr txBox="1">
            <a:spLocks noGrp="1"/>
          </p:cNvSpPr>
          <p:nvPr>
            <p:ph type="subTitle" idx="14"/>
          </p:nvPr>
        </p:nvSpPr>
        <p:spPr>
          <a:xfrm>
            <a:off x="3381450" y="3673500"/>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367" name="Google Shape;367;p37"/>
          <p:cNvSpPr txBox="1">
            <a:spLocks noGrp="1"/>
          </p:cNvSpPr>
          <p:nvPr>
            <p:ph type="subTitle" idx="15"/>
          </p:nvPr>
        </p:nvSpPr>
        <p:spPr>
          <a:xfrm>
            <a:off x="5991148" y="3673500"/>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368" name="Google Shape;368;p37"/>
          <p:cNvSpPr/>
          <p:nvPr/>
        </p:nvSpPr>
        <p:spPr>
          <a:xfrm>
            <a:off x="1653602" y="1178443"/>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369" name="Google Shape;369;p37"/>
          <p:cNvSpPr/>
          <p:nvPr/>
        </p:nvSpPr>
        <p:spPr>
          <a:xfrm>
            <a:off x="6872998" y="1178443"/>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370" name="Google Shape;370;p37"/>
          <p:cNvSpPr/>
          <p:nvPr/>
        </p:nvSpPr>
        <p:spPr>
          <a:xfrm>
            <a:off x="4263300" y="1178443"/>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371" name="Google Shape;371;p37"/>
          <p:cNvSpPr/>
          <p:nvPr/>
        </p:nvSpPr>
        <p:spPr>
          <a:xfrm>
            <a:off x="1653602" y="3000368"/>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372" name="Google Shape;372;p37"/>
          <p:cNvSpPr/>
          <p:nvPr/>
        </p:nvSpPr>
        <p:spPr>
          <a:xfrm>
            <a:off x="6872998" y="3000368"/>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sp>
        <p:nvSpPr>
          <p:cNvPr id="373" name="Google Shape;373;p37"/>
          <p:cNvSpPr/>
          <p:nvPr/>
        </p:nvSpPr>
        <p:spPr>
          <a:xfrm>
            <a:off x="4263300" y="3000368"/>
            <a:ext cx="617400" cy="617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ap"/>
              <a:ea typeface="Asap"/>
              <a:cs typeface="Asap"/>
              <a:sym typeface="Asap"/>
            </a:endParaRPr>
          </a:p>
        </p:txBody>
      </p:sp>
      <p:grpSp>
        <p:nvGrpSpPr>
          <p:cNvPr id="374" name="Google Shape;374;p37"/>
          <p:cNvGrpSpPr/>
          <p:nvPr/>
        </p:nvGrpSpPr>
        <p:grpSpPr>
          <a:xfrm>
            <a:off x="1804971" y="1308094"/>
            <a:ext cx="314662" cy="358099"/>
            <a:chOff x="-54401725" y="3590375"/>
            <a:chExt cx="279625" cy="318225"/>
          </a:xfrm>
        </p:grpSpPr>
        <p:sp>
          <p:nvSpPr>
            <p:cNvPr id="375" name="Google Shape;375;p3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37"/>
          <p:cNvGrpSpPr/>
          <p:nvPr/>
        </p:nvGrpSpPr>
        <p:grpSpPr>
          <a:xfrm>
            <a:off x="4394692" y="1309850"/>
            <a:ext cx="354616" cy="354586"/>
            <a:chOff x="-30354000" y="3569100"/>
            <a:chExt cx="292250" cy="292225"/>
          </a:xfrm>
        </p:grpSpPr>
        <p:sp>
          <p:nvSpPr>
            <p:cNvPr id="382" name="Google Shape;382;p37"/>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7"/>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7"/>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7"/>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7"/>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7"/>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7"/>
          <p:cNvGrpSpPr/>
          <p:nvPr/>
        </p:nvGrpSpPr>
        <p:grpSpPr>
          <a:xfrm>
            <a:off x="7024367" y="3129569"/>
            <a:ext cx="314662" cy="358999"/>
            <a:chOff x="-53615675" y="3584850"/>
            <a:chExt cx="279625" cy="319025"/>
          </a:xfrm>
        </p:grpSpPr>
        <p:sp>
          <p:nvSpPr>
            <p:cNvPr id="389" name="Google Shape;389;p3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 name="Google Shape;392;p37"/>
          <p:cNvGrpSpPr/>
          <p:nvPr/>
        </p:nvGrpSpPr>
        <p:grpSpPr>
          <a:xfrm>
            <a:off x="4394371" y="3131424"/>
            <a:ext cx="355258" cy="355288"/>
            <a:chOff x="-44924250" y="3206000"/>
            <a:chExt cx="300100" cy="300125"/>
          </a:xfrm>
        </p:grpSpPr>
        <p:sp>
          <p:nvSpPr>
            <p:cNvPr id="393" name="Google Shape;393;p3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37"/>
          <p:cNvGrpSpPr/>
          <p:nvPr/>
        </p:nvGrpSpPr>
        <p:grpSpPr>
          <a:xfrm>
            <a:off x="1783988" y="3142646"/>
            <a:ext cx="356628" cy="332845"/>
            <a:chOff x="-21322300" y="4077125"/>
            <a:chExt cx="307200" cy="285925"/>
          </a:xfrm>
        </p:grpSpPr>
        <p:sp>
          <p:nvSpPr>
            <p:cNvPr id="399" name="Google Shape;399;p3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37"/>
          <p:cNvSpPr/>
          <p:nvPr/>
        </p:nvSpPr>
        <p:spPr>
          <a:xfrm>
            <a:off x="7003387" y="1308832"/>
            <a:ext cx="356621" cy="356622"/>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Ash Wednesday by Slidesgo">
  <a:themeElements>
    <a:clrScheme name="Simple Light">
      <a:dk1>
        <a:srgbClr val="313133"/>
      </a:dk1>
      <a:lt1>
        <a:srgbClr val="FFFFFF"/>
      </a:lt1>
      <a:dk2>
        <a:srgbClr val="53526F"/>
      </a:dk2>
      <a:lt2>
        <a:srgbClr val="F2E4F1"/>
      </a:lt2>
      <a:accent1>
        <a:srgbClr val="C6CCE7"/>
      </a:accent1>
      <a:accent2>
        <a:srgbClr val="D4DEDC"/>
      </a:accent2>
      <a:accent3>
        <a:srgbClr val="A0A9D1"/>
      </a:accent3>
      <a:accent4>
        <a:srgbClr val="DAD6F0"/>
      </a:accent4>
      <a:accent5>
        <a:srgbClr val="FFFFFF"/>
      </a:accent5>
      <a:accent6>
        <a:srgbClr val="FFFFFF"/>
      </a:accent6>
      <a:hlink>
        <a:srgbClr val="3131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1509</Words>
  <Application>Microsoft Office PowerPoint</Application>
  <PresentationFormat>On-screen Show (16:9)</PresentationFormat>
  <Paragraphs>279</Paragraphs>
  <Slides>47</Slides>
  <Notes>47</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47</vt:i4>
      </vt:variant>
    </vt:vector>
  </HeadingPairs>
  <TitlesOfParts>
    <vt:vector size="58" baseType="lpstr">
      <vt:lpstr>Open Sans</vt:lpstr>
      <vt:lpstr>Darker Grotesque SemiBold</vt:lpstr>
      <vt:lpstr>Arial</vt:lpstr>
      <vt:lpstr>Calibri</vt:lpstr>
      <vt:lpstr>Asap</vt:lpstr>
      <vt:lpstr>Gentium Book Plus</vt:lpstr>
      <vt:lpstr>Asap SemiBold</vt:lpstr>
      <vt:lpstr>Vidaloka</vt:lpstr>
      <vt:lpstr>Inter</vt:lpstr>
      <vt:lpstr>Ash Wednesday by Slidesgo</vt:lpstr>
      <vt:lpstr>Slidesgo Final Pages</vt:lpstr>
      <vt:lpstr>CHRISTIANITY</vt:lpstr>
      <vt:lpstr>What Is Christianity?</vt:lpstr>
      <vt:lpstr>Table of contents</vt:lpstr>
      <vt:lpstr>Introduction</vt:lpstr>
      <vt:lpstr>Name of the section</vt:lpstr>
      <vt:lpstr>The slide title goes here!</vt:lpstr>
      <vt:lpstr>Two ideas</vt:lpstr>
      <vt:lpstr>Three ideas</vt:lpstr>
      <vt:lpstr>Six different ideas</vt:lpstr>
      <vt:lpstr>Awesome words</vt:lpstr>
      <vt:lpstr>A picture is worth a thousand words</vt:lpstr>
      <vt:lpstr>Product demo</vt:lpstr>
      <vt:lpstr>This is a map</vt:lpstr>
      <vt:lpstr>Our history</vt:lpstr>
      <vt:lpstr>You can use an infographic</vt:lpstr>
      <vt:lpstr>This is a table</vt:lpstr>
      <vt:lpstr>This is a graph</vt:lpstr>
      <vt:lpstr>21 million</vt:lpstr>
      <vt:lpstr>333,000</vt:lpstr>
      <vt:lpstr>Thanks!</vt:lpstr>
      <vt:lpstr>Alternative resources</vt:lpstr>
      <vt:lpstr>Resources</vt:lpstr>
      <vt:lpstr>Instructions for use</vt:lpstr>
      <vt:lpstr>Instructions for use (premium users)</vt:lpstr>
      <vt:lpstr>Fonts</vt:lpstr>
      <vt:lpstr>Presentation Maker</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Premium infographics</vt:lpstr>
      <vt:lpstr>Premium infographics</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 Aravindh</cp:lastModifiedBy>
  <cp:revision>1</cp:revision>
  <dcterms:modified xsi:type="dcterms:W3CDTF">2024-11-27T16:17:38Z</dcterms:modified>
</cp:coreProperties>
</file>